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125" r:id="rId4"/>
    <p:sldMasterId id="2147485137" r:id="rId5"/>
    <p:sldMasterId id="2147485149" r:id="rId6"/>
    <p:sldMasterId id="2147485161" r:id="rId7"/>
    <p:sldMasterId id="2147485173" r:id="rId8"/>
    <p:sldMasterId id="2147485185" r:id="rId9"/>
    <p:sldMasterId id="2147485265" r:id="rId10"/>
  </p:sldMasterIdLst>
  <p:notesMasterIdLst>
    <p:notesMasterId r:id="rId141"/>
  </p:notesMasterIdLst>
  <p:handoutMasterIdLst>
    <p:handoutMasterId r:id="rId142"/>
  </p:handoutMasterIdLst>
  <p:sldIdLst>
    <p:sldId id="523" r:id="rId11"/>
    <p:sldId id="256" r:id="rId12"/>
    <p:sldId id="536" r:id="rId13"/>
    <p:sldId id="537" r:id="rId14"/>
    <p:sldId id="541" r:id="rId15"/>
    <p:sldId id="542" r:id="rId16"/>
    <p:sldId id="546" r:id="rId17"/>
    <p:sldId id="547" r:id="rId18"/>
    <p:sldId id="548" r:id="rId19"/>
    <p:sldId id="525" r:id="rId20"/>
    <p:sldId id="527" r:id="rId21"/>
    <p:sldId id="528" r:id="rId22"/>
    <p:sldId id="532" r:id="rId23"/>
    <p:sldId id="529" r:id="rId24"/>
    <p:sldId id="533" r:id="rId25"/>
    <p:sldId id="530" r:id="rId26"/>
    <p:sldId id="534" r:id="rId27"/>
    <p:sldId id="538" r:id="rId28"/>
    <p:sldId id="535" r:id="rId29"/>
    <p:sldId id="543" r:id="rId30"/>
    <p:sldId id="544" r:id="rId31"/>
    <p:sldId id="526" r:id="rId32"/>
    <p:sldId id="394" r:id="rId33"/>
    <p:sldId id="436" r:id="rId34"/>
    <p:sldId id="466" r:id="rId35"/>
    <p:sldId id="478" r:id="rId36"/>
    <p:sldId id="467" r:id="rId37"/>
    <p:sldId id="539" r:id="rId38"/>
    <p:sldId id="371" r:id="rId39"/>
    <p:sldId id="263" r:id="rId40"/>
    <p:sldId id="284" r:id="rId41"/>
    <p:sldId id="265" r:id="rId42"/>
    <p:sldId id="282" r:id="rId43"/>
    <p:sldId id="266" r:id="rId44"/>
    <p:sldId id="369" r:id="rId45"/>
    <p:sldId id="281" r:id="rId46"/>
    <p:sldId id="272" r:id="rId47"/>
    <p:sldId id="372" r:id="rId48"/>
    <p:sldId id="300" r:id="rId49"/>
    <p:sldId id="286" r:id="rId50"/>
    <p:sldId id="373" r:id="rId51"/>
    <p:sldId id="349" r:id="rId52"/>
    <p:sldId id="350" r:id="rId53"/>
    <p:sldId id="374" r:id="rId54"/>
    <p:sldId id="367" r:id="rId55"/>
    <p:sldId id="375" r:id="rId56"/>
    <p:sldId id="351" r:id="rId57"/>
    <p:sldId id="352" r:id="rId58"/>
    <p:sldId id="353" r:id="rId59"/>
    <p:sldId id="376" r:id="rId60"/>
    <p:sldId id="355" r:id="rId61"/>
    <p:sldId id="377" r:id="rId62"/>
    <p:sldId id="287" r:id="rId63"/>
    <p:sldId id="298" r:id="rId64"/>
    <p:sldId id="299" r:id="rId65"/>
    <p:sldId id="395" r:id="rId66"/>
    <p:sldId id="396" r:id="rId67"/>
    <p:sldId id="378" r:id="rId68"/>
    <p:sldId id="380" r:id="rId69"/>
    <p:sldId id="381" r:id="rId70"/>
    <p:sldId id="305" r:id="rId71"/>
    <p:sldId id="258" r:id="rId72"/>
    <p:sldId id="289" r:id="rId73"/>
    <p:sldId id="288" r:id="rId74"/>
    <p:sldId id="290" r:id="rId75"/>
    <p:sldId id="325" r:id="rId76"/>
    <p:sldId id="291" r:id="rId77"/>
    <p:sldId id="285" r:id="rId78"/>
    <p:sldId id="384" r:id="rId79"/>
    <p:sldId id="271" r:id="rId80"/>
    <p:sldId id="385" r:id="rId81"/>
    <p:sldId id="386" r:id="rId82"/>
    <p:sldId id="276" r:id="rId83"/>
    <p:sldId id="283" r:id="rId84"/>
    <p:sldId id="303" r:id="rId85"/>
    <p:sldId id="278" r:id="rId86"/>
    <p:sldId id="387" r:id="rId87"/>
    <p:sldId id="277" r:id="rId88"/>
    <p:sldId id="329" r:id="rId89"/>
    <p:sldId id="328" r:id="rId90"/>
    <p:sldId id="388" r:id="rId91"/>
    <p:sldId id="279" r:id="rId92"/>
    <p:sldId id="330" r:id="rId93"/>
    <p:sldId id="313" r:id="rId94"/>
    <p:sldId id="262" r:id="rId95"/>
    <p:sldId id="301" r:id="rId96"/>
    <p:sldId id="389" r:id="rId97"/>
    <p:sldId id="390" r:id="rId98"/>
    <p:sldId id="545" r:id="rId99"/>
    <p:sldId id="333" r:id="rId100"/>
    <p:sldId id="315" r:id="rId101"/>
    <p:sldId id="316" r:id="rId102"/>
    <p:sldId id="317" r:id="rId103"/>
    <p:sldId id="318" r:id="rId104"/>
    <p:sldId id="319" r:id="rId105"/>
    <p:sldId id="320" r:id="rId106"/>
    <p:sldId id="321" r:id="rId107"/>
    <p:sldId id="470" r:id="rId108"/>
    <p:sldId id="486" r:id="rId109"/>
    <p:sldId id="488" r:id="rId110"/>
    <p:sldId id="471" r:id="rId111"/>
    <p:sldId id="479" r:id="rId112"/>
    <p:sldId id="482" r:id="rId113"/>
    <p:sldId id="480" r:id="rId114"/>
    <p:sldId id="498" r:id="rId115"/>
    <p:sldId id="499" r:id="rId116"/>
    <p:sldId id="500" r:id="rId117"/>
    <p:sldId id="503" r:id="rId118"/>
    <p:sldId id="502" r:id="rId119"/>
    <p:sldId id="504" r:id="rId120"/>
    <p:sldId id="505" r:id="rId121"/>
    <p:sldId id="506" r:id="rId122"/>
    <p:sldId id="501" r:id="rId123"/>
    <p:sldId id="490" r:id="rId124"/>
    <p:sldId id="489" r:id="rId125"/>
    <p:sldId id="492" r:id="rId126"/>
    <p:sldId id="483" r:id="rId127"/>
    <p:sldId id="512" r:id="rId128"/>
    <p:sldId id="513" r:id="rId129"/>
    <p:sldId id="514" r:id="rId130"/>
    <p:sldId id="515" r:id="rId131"/>
    <p:sldId id="517" r:id="rId132"/>
    <p:sldId id="518" r:id="rId133"/>
    <p:sldId id="519" r:id="rId134"/>
    <p:sldId id="520" r:id="rId135"/>
    <p:sldId id="521" r:id="rId136"/>
    <p:sldId id="522" r:id="rId137"/>
    <p:sldId id="327" r:id="rId138"/>
    <p:sldId id="392" r:id="rId139"/>
    <p:sldId id="304" r:id="rId14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003B68"/>
    <a:srgbClr val="0000CC"/>
    <a:srgbClr val="FD2919"/>
    <a:srgbClr val="66FF33"/>
    <a:srgbClr val="000000"/>
    <a:srgbClr val="FFFF00"/>
    <a:srgbClr val="FDF8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89704" autoAdjust="0"/>
  </p:normalViewPr>
  <p:slideViewPr>
    <p:cSldViewPr>
      <p:cViewPr varScale="1">
        <p:scale>
          <a:sx n="102" d="100"/>
          <a:sy n="102" d="100"/>
        </p:scale>
        <p:origin x="1800" y="10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256"/>
    </p:cViewPr>
  </p:sorterViewPr>
  <p:notesViewPr>
    <p:cSldViewPr>
      <p:cViewPr varScale="1">
        <p:scale>
          <a:sx n="52" d="100"/>
          <a:sy n="52" d="100"/>
        </p:scale>
        <p:origin x="-270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slide" Target="slides/slide128.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144"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40" Type="http://schemas.openxmlformats.org/officeDocument/2006/relationships/slide" Target="slides/slide130.xml"/><Relationship Id="rId14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slide" Target="slides/slide125.xml"/><Relationship Id="rId14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0FA514B0-69D1-43D5-B15A-880B97844D58}"/>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25635" name="Rectangle 3">
            <a:extLst>
              <a:ext uri="{FF2B5EF4-FFF2-40B4-BE49-F238E27FC236}">
                <a16:creationId xmlns:a16="http://schemas.microsoft.com/office/drawing/2014/main" id="{75E48DA5-6B10-42C1-9E10-FCD170AA3C71}"/>
              </a:ext>
            </a:extLst>
          </p:cNvPr>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25636" name="Rectangle 4">
            <a:extLst>
              <a:ext uri="{FF2B5EF4-FFF2-40B4-BE49-F238E27FC236}">
                <a16:creationId xmlns:a16="http://schemas.microsoft.com/office/drawing/2014/main" id="{31A28241-0E24-49E3-8387-99741C684E06}"/>
              </a:ext>
            </a:extLst>
          </p:cNvPr>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25637" name="Rectangle 5">
            <a:extLst>
              <a:ext uri="{FF2B5EF4-FFF2-40B4-BE49-F238E27FC236}">
                <a16:creationId xmlns:a16="http://schemas.microsoft.com/office/drawing/2014/main" id="{524CAAD5-81C7-4C5C-A293-87BB8D53DB5F}"/>
              </a:ext>
            </a:extLst>
          </p:cNvPr>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cs typeface="Arial" panose="020B0604020202020204" pitchFamily="34" charset="0"/>
              </a:defRPr>
            </a:lvl1pPr>
          </a:lstStyle>
          <a:p>
            <a:pPr>
              <a:defRPr/>
            </a:pPr>
            <a:fld id="{0A782B62-D48C-4421-B6A5-7C6ACB20C6DD}"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CA3C0F91-FE1C-40CF-856B-41CF0122F6A2}"/>
              </a:ext>
            </a:extLst>
          </p:cNvPr>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65571" name="Rectangle 3">
            <a:extLst>
              <a:ext uri="{FF2B5EF4-FFF2-40B4-BE49-F238E27FC236}">
                <a16:creationId xmlns:a16="http://schemas.microsoft.com/office/drawing/2014/main" id="{87E353CC-C79C-479F-AECA-FE2B8006AB3C}"/>
              </a:ext>
            </a:extLst>
          </p:cNvPr>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65572" name="Rectangle 4">
            <a:extLst>
              <a:ext uri="{FF2B5EF4-FFF2-40B4-BE49-F238E27FC236}">
                <a16:creationId xmlns:a16="http://schemas.microsoft.com/office/drawing/2014/main" id="{224A5F16-1DDC-47EC-81A1-63E23A400781}"/>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65573" name="Rectangle 5">
            <a:extLst>
              <a:ext uri="{FF2B5EF4-FFF2-40B4-BE49-F238E27FC236}">
                <a16:creationId xmlns:a16="http://schemas.microsoft.com/office/drawing/2014/main" id="{097AD070-9016-4E97-B4B5-61C2AB203369}"/>
              </a:ext>
            </a:extLst>
          </p:cNvPr>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5574" name="Rectangle 6">
            <a:extLst>
              <a:ext uri="{FF2B5EF4-FFF2-40B4-BE49-F238E27FC236}">
                <a16:creationId xmlns:a16="http://schemas.microsoft.com/office/drawing/2014/main" id="{E99E2744-E605-4276-A6E3-8159D8BF7F42}"/>
              </a:ext>
            </a:extLst>
          </p:cNvPr>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Arial" charset="0"/>
                <a:ea typeface="ＭＳ Ｐゴシック" charset="0"/>
                <a:cs typeface="+mn-cs"/>
              </a:defRPr>
            </a:lvl1pPr>
          </a:lstStyle>
          <a:p>
            <a:pPr>
              <a:defRPr/>
            </a:pPr>
            <a:endParaRPr lang="en-US" dirty="0"/>
          </a:p>
        </p:txBody>
      </p:sp>
      <p:sp>
        <p:nvSpPr>
          <p:cNvPr id="365575" name="Rectangle 7">
            <a:extLst>
              <a:ext uri="{FF2B5EF4-FFF2-40B4-BE49-F238E27FC236}">
                <a16:creationId xmlns:a16="http://schemas.microsoft.com/office/drawing/2014/main" id="{970B1763-D81E-4A8D-B891-40F865B006E6}"/>
              </a:ext>
            </a:extLst>
          </p:cNvPr>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cs typeface="Arial" panose="020B0604020202020204" pitchFamily="34" charset="0"/>
              </a:defRPr>
            </a:lvl1pPr>
          </a:lstStyle>
          <a:p>
            <a:pPr>
              <a:defRPr/>
            </a:pPr>
            <a:fld id="{61FB2435-1E1A-4BD7-B289-6845B9B8EE3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B32EB6-9CC1-49EC-AD61-9F5C28B4090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2E24782-8614-4306-AEF1-60C74610D331}" type="slidenum">
              <a:rPr lang="en-US" altLang="en-US" smtClean="0"/>
              <a:pPr>
                <a:spcBef>
                  <a:spcPct val="0"/>
                </a:spcBef>
                <a:defRPr/>
              </a:pPr>
              <a:t>2</a:t>
            </a:fld>
            <a:endParaRPr lang="en-US" altLang="en-US" dirty="0"/>
          </a:p>
        </p:txBody>
      </p:sp>
      <p:sp>
        <p:nvSpPr>
          <p:cNvPr id="369666" name="Rectangle 2">
            <a:extLst>
              <a:ext uri="{FF2B5EF4-FFF2-40B4-BE49-F238E27FC236}">
                <a16:creationId xmlns:a16="http://schemas.microsoft.com/office/drawing/2014/main" id="{33F2C2BA-E9BE-4DB5-922B-8E9113AE53E2}"/>
              </a:ext>
            </a:extLst>
          </p:cNvPr>
          <p:cNvSpPr>
            <a:spLocks noGrp="1" noRot="1" noChangeAspect="1" noChangeArrowheads="1" noTextEdit="1"/>
          </p:cNvSpPr>
          <p:nvPr>
            <p:ph type="sldImg"/>
          </p:nvPr>
        </p:nvSpPr>
        <p:spPr>
          <a:ln/>
          <a:extLst>
            <a:ext uri="{FAA26D3D-D897-4be2-8F04-BA451C77F1D7}"/>
          </a:extLst>
        </p:spPr>
      </p:sp>
      <p:sp>
        <p:nvSpPr>
          <p:cNvPr id="369667" name="Rectangle 3">
            <a:extLst>
              <a:ext uri="{FF2B5EF4-FFF2-40B4-BE49-F238E27FC236}">
                <a16:creationId xmlns:a16="http://schemas.microsoft.com/office/drawing/2014/main" id="{C812A861-32ED-45B2-8390-EF977A2D56C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77EB4E-B92A-4752-A427-AC7224BFA7B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E2B4DBD-175F-4E16-99FA-014967A87F19}" type="slidenum">
              <a:rPr lang="en-US" altLang="en-US" smtClean="0"/>
              <a:pPr>
                <a:spcBef>
                  <a:spcPct val="0"/>
                </a:spcBef>
                <a:defRPr/>
              </a:pPr>
              <a:t>34</a:t>
            </a:fld>
            <a:endParaRPr lang="en-US" altLang="en-US" dirty="0"/>
          </a:p>
        </p:txBody>
      </p:sp>
      <p:sp>
        <p:nvSpPr>
          <p:cNvPr id="374786" name="Rectangle 2">
            <a:extLst>
              <a:ext uri="{FF2B5EF4-FFF2-40B4-BE49-F238E27FC236}">
                <a16:creationId xmlns:a16="http://schemas.microsoft.com/office/drawing/2014/main" id="{3295710A-7F4D-4725-9D18-E2A23532B623}"/>
              </a:ext>
            </a:extLst>
          </p:cNvPr>
          <p:cNvSpPr>
            <a:spLocks noGrp="1" noRot="1" noChangeAspect="1" noChangeArrowheads="1" noTextEdit="1"/>
          </p:cNvSpPr>
          <p:nvPr>
            <p:ph type="sldImg"/>
          </p:nvPr>
        </p:nvSpPr>
        <p:spPr>
          <a:ln/>
          <a:extLst>
            <a:ext uri="{FAA26D3D-D897-4be2-8F04-BA451C77F1D7}"/>
          </a:extLst>
        </p:spPr>
      </p:sp>
      <p:sp>
        <p:nvSpPr>
          <p:cNvPr id="374787" name="Rectangle 3">
            <a:extLst>
              <a:ext uri="{FF2B5EF4-FFF2-40B4-BE49-F238E27FC236}">
                <a16:creationId xmlns:a16="http://schemas.microsoft.com/office/drawing/2014/main" id="{3EC5570C-20E6-4226-9522-9AC1D4FCDAA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25C54-BDFF-4CD8-AB06-5FA42AA74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7C54-E67D-461A-8E54-B6DF0359C209}"/>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19F2E5A-F39B-4763-B7A3-ED1620CE412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5CF2CC8-EAB9-4F95-B2A3-53FC05AF7C20}" type="slidenum">
              <a:rPr lang="en-US" altLang="en-US" smtClean="0"/>
              <a:pPr>
                <a:spcBef>
                  <a:spcPct val="0"/>
                </a:spcBef>
                <a:defRPr/>
              </a:pPr>
              <a:t>35</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3DB4DA-E537-4F3B-A0A5-A9BF3032646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45B0565-A221-4EF0-9BBA-A6E3FC399C86}" type="slidenum">
              <a:rPr lang="en-US" altLang="en-US" smtClean="0"/>
              <a:pPr>
                <a:spcBef>
                  <a:spcPct val="0"/>
                </a:spcBef>
                <a:defRPr/>
              </a:pPr>
              <a:t>36</a:t>
            </a:fld>
            <a:endParaRPr lang="en-US" altLang="en-US" dirty="0"/>
          </a:p>
        </p:txBody>
      </p:sp>
      <p:sp>
        <p:nvSpPr>
          <p:cNvPr id="375810" name="Rectangle 2">
            <a:extLst>
              <a:ext uri="{FF2B5EF4-FFF2-40B4-BE49-F238E27FC236}">
                <a16:creationId xmlns:a16="http://schemas.microsoft.com/office/drawing/2014/main" id="{ED9C4782-CDD2-44A0-83B0-7CAAD5989BAC}"/>
              </a:ext>
            </a:extLst>
          </p:cNvPr>
          <p:cNvSpPr>
            <a:spLocks noGrp="1" noRot="1" noChangeAspect="1" noChangeArrowheads="1" noTextEdit="1"/>
          </p:cNvSpPr>
          <p:nvPr>
            <p:ph type="sldImg"/>
          </p:nvPr>
        </p:nvSpPr>
        <p:spPr>
          <a:ln/>
          <a:extLst>
            <a:ext uri="{FAA26D3D-D897-4be2-8F04-BA451C77F1D7}"/>
          </a:extLst>
        </p:spPr>
      </p:sp>
      <p:sp>
        <p:nvSpPr>
          <p:cNvPr id="375811" name="Rectangle 3">
            <a:extLst>
              <a:ext uri="{FF2B5EF4-FFF2-40B4-BE49-F238E27FC236}">
                <a16:creationId xmlns:a16="http://schemas.microsoft.com/office/drawing/2014/main" id="{5C70E3F7-8BD2-40E7-8426-2283725EF2B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ACB862-826E-4739-B6FA-5F69E00BA25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BBB361F-8425-4A57-A94E-7A5F22F6E947}" type="slidenum">
              <a:rPr lang="en-US" altLang="en-US" smtClean="0"/>
              <a:pPr>
                <a:spcBef>
                  <a:spcPct val="0"/>
                </a:spcBef>
                <a:defRPr/>
              </a:pPr>
              <a:t>37</a:t>
            </a:fld>
            <a:endParaRPr lang="en-US" altLang="en-US" dirty="0"/>
          </a:p>
        </p:txBody>
      </p:sp>
      <p:sp>
        <p:nvSpPr>
          <p:cNvPr id="376834" name="Rectangle 2">
            <a:extLst>
              <a:ext uri="{FF2B5EF4-FFF2-40B4-BE49-F238E27FC236}">
                <a16:creationId xmlns:a16="http://schemas.microsoft.com/office/drawing/2014/main" id="{715E6988-AF32-4031-9C00-A95C54E1DD59}"/>
              </a:ext>
            </a:extLst>
          </p:cNvPr>
          <p:cNvSpPr>
            <a:spLocks noGrp="1" noRot="1" noChangeAspect="1" noChangeArrowheads="1" noTextEdit="1"/>
          </p:cNvSpPr>
          <p:nvPr>
            <p:ph type="sldImg"/>
          </p:nvPr>
        </p:nvSpPr>
        <p:spPr>
          <a:ln/>
          <a:extLst>
            <a:ext uri="{FAA26D3D-D897-4be2-8F04-BA451C77F1D7}"/>
          </a:extLst>
        </p:spPr>
      </p:sp>
      <p:sp>
        <p:nvSpPr>
          <p:cNvPr id="376835" name="Rectangle 3">
            <a:extLst>
              <a:ext uri="{FF2B5EF4-FFF2-40B4-BE49-F238E27FC236}">
                <a16:creationId xmlns:a16="http://schemas.microsoft.com/office/drawing/2014/main" id="{3FF41DE0-2F55-4552-94E1-E299CBFF120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56832-38AC-4857-9E59-6F435DD1D4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62537-6298-4F1F-8A67-59244502AC6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A140F1C-9B35-497E-93D0-A9F0AF811A3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05DF32E-6C57-49E0-BB3D-50EF394789D7}" type="slidenum">
              <a:rPr lang="en-US" altLang="en-US" smtClean="0"/>
              <a:pPr>
                <a:spcBef>
                  <a:spcPct val="0"/>
                </a:spcBef>
                <a:defRPr/>
              </a:pPr>
              <a:t>38</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B715C2-F81C-474F-A49A-948C5740125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DDFA70E-0EE8-407E-9E7D-D63B57DFF2E6}" type="slidenum">
              <a:rPr lang="en-US" altLang="en-US" smtClean="0"/>
              <a:pPr>
                <a:spcBef>
                  <a:spcPct val="0"/>
                </a:spcBef>
                <a:defRPr/>
              </a:pPr>
              <a:t>39</a:t>
            </a:fld>
            <a:endParaRPr lang="en-US" altLang="en-US" dirty="0"/>
          </a:p>
        </p:txBody>
      </p:sp>
      <p:sp>
        <p:nvSpPr>
          <p:cNvPr id="380930" name="Rectangle 2">
            <a:extLst>
              <a:ext uri="{FF2B5EF4-FFF2-40B4-BE49-F238E27FC236}">
                <a16:creationId xmlns:a16="http://schemas.microsoft.com/office/drawing/2014/main" id="{E284E25D-D3B6-4A33-9AC9-725535E1ACF7}"/>
              </a:ext>
            </a:extLst>
          </p:cNvPr>
          <p:cNvSpPr>
            <a:spLocks noGrp="1" noRot="1" noChangeAspect="1" noChangeArrowheads="1" noTextEdit="1"/>
          </p:cNvSpPr>
          <p:nvPr>
            <p:ph type="sldImg"/>
          </p:nvPr>
        </p:nvSpPr>
        <p:spPr>
          <a:ln/>
          <a:extLst>
            <a:ext uri="{FAA26D3D-D897-4be2-8F04-BA451C77F1D7}"/>
          </a:extLst>
        </p:spPr>
      </p:sp>
      <p:sp>
        <p:nvSpPr>
          <p:cNvPr id="380931" name="Rectangle 3">
            <a:extLst>
              <a:ext uri="{FF2B5EF4-FFF2-40B4-BE49-F238E27FC236}">
                <a16:creationId xmlns:a16="http://schemas.microsoft.com/office/drawing/2014/main" id="{A2880A45-AAB0-477E-9ED4-9DEBE88AD6B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74CF6AD-9DB4-4001-8F68-2D1E7E6A04C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CF678F3-6E27-4492-BD05-CBF0CBF3847C}" type="slidenum">
              <a:rPr lang="en-US" altLang="en-US" smtClean="0"/>
              <a:pPr>
                <a:spcBef>
                  <a:spcPct val="0"/>
                </a:spcBef>
                <a:defRPr/>
              </a:pPr>
              <a:t>40</a:t>
            </a:fld>
            <a:endParaRPr lang="en-US" altLang="en-US" dirty="0"/>
          </a:p>
        </p:txBody>
      </p:sp>
      <p:sp>
        <p:nvSpPr>
          <p:cNvPr id="382978" name="Rectangle 2">
            <a:extLst>
              <a:ext uri="{FF2B5EF4-FFF2-40B4-BE49-F238E27FC236}">
                <a16:creationId xmlns:a16="http://schemas.microsoft.com/office/drawing/2014/main" id="{E7E3EB86-8507-4640-B991-4EA0959941C1}"/>
              </a:ext>
            </a:extLst>
          </p:cNvPr>
          <p:cNvSpPr>
            <a:spLocks noGrp="1" noRot="1" noChangeAspect="1" noChangeArrowheads="1" noTextEdit="1"/>
          </p:cNvSpPr>
          <p:nvPr>
            <p:ph type="sldImg"/>
          </p:nvPr>
        </p:nvSpPr>
        <p:spPr>
          <a:ln/>
          <a:extLst>
            <a:ext uri="{FAA26D3D-D897-4be2-8F04-BA451C77F1D7}"/>
          </a:extLst>
        </p:spPr>
      </p:sp>
      <p:sp>
        <p:nvSpPr>
          <p:cNvPr id="382979" name="Rectangle 3">
            <a:extLst>
              <a:ext uri="{FF2B5EF4-FFF2-40B4-BE49-F238E27FC236}">
                <a16:creationId xmlns:a16="http://schemas.microsoft.com/office/drawing/2014/main" id="{1F4BB20A-3DFE-4AD2-96DC-61472776718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3C817C-2E40-41DD-97E6-A86C17EF41D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140FDFC-D282-4A2E-B8EF-328632E46654}" type="slidenum">
              <a:rPr lang="en-US" altLang="en-US" smtClean="0"/>
              <a:pPr>
                <a:spcBef>
                  <a:spcPct val="0"/>
                </a:spcBef>
                <a:defRPr/>
              </a:pPr>
              <a:t>41</a:t>
            </a:fld>
            <a:endParaRPr lang="en-US" altLang="en-US" dirty="0"/>
          </a:p>
        </p:txBody>
      </p:sp>
      <p:sp>
        <p:nvSpPr>
          <p:cNvPr id="381954" name="Rectangle 2">
            <a:extLst>
              <a:ext uri="{FF2B5EF4-FFF2-40B4-BE49-F238E27FC236}">
                <a16:creationId xmlns:a16="http://schemas.microsoft.com/office/drawing/2014/main" id="{05864A57-71B3-40A9-AAD9-FAD1B4E970DA}"/>
              </a:ext>
            </a:extLst>
          </p:cNvPr>
          <p:cNvSpPr>
            <a:spLocks noGrp="1" noRot="1" noChangeAspect="1" noChangeArrowheads="1" noTextEdit="1"/>
          </p:cNvSpPr>
          <p:nvPr>
            <p:ph type="sldImg"/>
          </p:nvPr>
        </p:nvSpPr>
        <p:spPr>
          <a:ln/>
          <a:extLst>
            <a:ext uri="{FAA26D3D-D897-4be2-8F04-BA451C77F1D7}"/>
          </a:extLst>
        </p:spPr>
      </p:sp>
      <p:sp>
        <p:nvSpPr>
          <p:cNvPr id="381955" name="Rectangle 3">
            <a:extLst>
              <a:ext uri="{FF2B5EF4-FFF2-40B4-BE49-F238E27FC236}">
                <a16:creationId xmlns:a16="http://schemas.microsoft.com/office/drawing/2014/main" id="{93C57385-8E2A-42E3-8806-ED8470D102C6}"/>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D2B46-A71C-4554-ACB3-8B60D18A7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B76C0-C560-4E51-B07B-E3DF78EE068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E861A09-0E6B-4C74-B469-8F6CB4D2049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F8690D4-8598-4CC8-97F0-E612A4E9D0E9}" type="slidenum">
              <a:rPr lang="en-US" altLang="en-US" smtClean="0"/>
              <a:pPr>
                <a:spcBef>
                  <a:spcPct val="0"/>
                </a:spcBef>
                <a:defRPr/>
              </a:pPr>
              <a:t>42</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08A23-182C-4778-B3FD-A2B9EF02D3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3719F-586D-465C-AAAC-576707CE787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3E69447-58C8-47AB-BC21-C64D295224A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7A625CD-DDAF-4BAC-8F4C-0598BF5C44DF}" type="slidenum">
              <a:rPr lang="en-US" altLang="en-US" smtClean="0"/>
              <a:pPr>
                <a:spcBef>
                  <a:spcPct val="0"/>
                </a:spcBef>
                <a:defRPr/>
              </a:pPr>
              <a:t>43</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FB2435-1E1A-4BD7-B289-6845B9B8EE33}" type="slidenum">
              <a:rPr lang="en-US" altLang="en-US" smtClean="0"/>
              <a:pPr>
                <a:defRPr/>
              </a:pPr>
              <a:t>12</a:t>
            </a:fld>
            <a:endParaRPr lang="en-US" altLang="en-US" dirty="0"/>
          </a:p>
        </p:txBody>
      </p:sp>
    </p:spTree>
    <p:extLst>
      <p:ext uri="{BB962C8B-B14F-4D97-AF65-F5344CB8AC3E}">
        <p14:creationId xmlns:p14="http://schemas.microsoft.com/office/powerpoint/2010/main" val="418581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978AC-F855-4474-9B6B-D55620DFE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5A6F9C-8C0D-4265-A3D7-8E264B1EA9C7}"/>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6A4FBE0-9F55-4593-A254-A64F672F2956}"/>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E48DDF5-E7FA-45F5-BE7C-748B3FD54ECC}" type="slidenum">
              <a:rPr lang="en-US" altLang="en-US" smtClean="0"/>
              <a:pPr>
                <a:spcBef>
                  <a:spcPct val="0"/>
                </a:spcBef>
                <a:defRPr/>
              </a:pPr>
              <a:t>44</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251FF8-1101-4352-AC8B-4AA3ED9F3C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6C986-8C50-4B81-872A-53CDB25AA4C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1CABA4F-FF5C-4EDF-87C4-FB0420F09E72}"/>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1F52968-4738-421C-A500-8B9CE0FBCD77}" type="slidenum">
              <a:rPr lang="en-US" altLang="en-US" smtClean="0"/>
              <a:pPr>
                <a:spcBef>
                  <a:spcPct val="0"/>
                </a:spcBef>
                <a:defRPr/>
              </a:pPr>
              <a:t>45</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4A35FC-AC45-4A84-87F9-B58EAC8B3E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8CB178-E445-4A88-ABB5-8A75AF62E79F}"/>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652119A-3584-4DA3-8AFF-71AF698500F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11F9F95-884C-469B-A65A-10A8CCE913A6}" type="slidenum">
              <a:rPr lang="en-US" altLang="en-US" smtClean="0"/>
              <a:pPr>
                <a:spcBef>
                  <a:spcPct val="0"/>
                </a:spcBef>
                <a:defRPr/>
              </a:pPr>
              <a:t>46</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F5A81-51B3-4FBC-B034-49D0534D60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87B7A-C565-4714-A5A1-58A698C4F2F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62540F3-F649-42F4-AE5F-C166F7DE1322}"/>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CF8F1E4-9F1F-4723-B25C-B6A001F92A57}" type="slidenum">
              <a:rPr lang="en-US" altLang="en-US" smtClean="0"/>
              <a:pPr>
                <a:spcBef>
                  <a:spcPct val="0"/>
                </a:spcBef>
                <a:defRPr/>
              </a:pPr>
              <a:t>47</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EB5190-C2BA-4D5E-834B-90A092219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29E3B-D533-4CD4-9168-8EB4A6EA653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761BCB0C-A407-42E5-8F07-FEBB15F7F0D0}"/>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B8DDD5B-9EB1-45DF-B6CA-A9088748963B}" type="slidenum">
              <a:rPr lang="en-US" altLang="en-US" smtClean="0"/>
              <a:pPr>
                <a:spcBef>
                  <a:spcPct val="0"/>
                </a:spcBef>
                <a:defRPr/>
              </a:pPr>
              <a:t>48</a:t>
            </a:fld>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54CCD-2983-4837-A249-8A0EADF6E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4E1B5-9CBD-4D57-A811-D7554402AFD6}"/>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9685067-9A03-4A4F-BECE-E099869FA785}"/>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6723D04-5231-42ED-8F7E-5A1EACA46AEF}" type="slidenum">
              <a:rPr lang="en-US" altLang="en-US" smtClean="0"/>
              <a:pPr>
                <a:spcBef>
                  <a:spcPct val="0"/>
                </a:spcBef>
                <a:defRPr/>
              </a:pPr>
              <a:t>49</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FBE10-CC36-48C0-B830-F293D5813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C3199-CF9F-486F-98B6-4509474B9C0D}"/>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67C8898-1DFD-4480-A95C-B8618C3809F4}"/>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9B4A902-AFCA-4263-A844-4534BFAC4DD8}" type="slidenum">
              <a:rPr lang="en-US" altLang="en-US" smtClean="0"/>
              <a:pPr>
                <a:spcBef>
                  <a:spcPct val="0"/>
                </a:spcBef>
                <a:defRPr/>
              </a:pPr>
              <a:t>50</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53AB5C-2D35-48D2-AEB7-209E7FB1B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124F6-F65D-4BCA-830A-D39EE3FD19C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CAEDB4B-0244-48A8-98AC-0D7C1DC49BF8}"/>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B9DB708-968C-495B-88EF-51312A6102EF}" type="slidenum">
              <a:rPr lang="en-US" altLang="en-US" smtClean="0"/>
              <a:pPr>
                <a:spcBef>
                  <a:spcPct val="0"/>
                </a:spcBef>
                <a:defRPr/>
              </a:pPr>
              <a:t>51</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B8F65D-F217-4BF9-8A89-5893C778B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D7B314-092B-41F7-8FB2-C71EF53CEE9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7EC7270-AF92-4337-B187-A467E4DA9553}"/>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156AFD4-58A2-4B51-8E27-3670BD3860AC}" type="slidenum">
              <a:rPr lang="en-US" altLang="en-US" smtClean="0"/>
              <a:pPr>
                <a:spcBef>
                  <a:spcPct val="0"/>
                </a:spcBef>
                <a:defRPr/>
              </a:pPr>
              <a:t>52</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F0F53C-88EC-4CA4-98F6-B248DDFA6B1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FE70CA9-37F0-4E2D-B5F6-C3F70EF44D86}" type="slidenum">
              <a:rPr lang="en-US" altLang="en-US" smtClean="0"/>
              <a:pPr>
                <a:spcBef>
                  <a:spcPct val="0"/>
                </a:spcBef>
                <a:defRPr/>
              </a:pPr>
              <a:t>53</a:t>
            </a:fld>
            <a:endParaRPr lang="en-US" altLang="en-US" dirty="0"/>
          </a:p>
        </p:txBody>
      </p:sp>
      <p:sp>
        <p:nvSpPr>
          <p:cNvPr id="377858" name="Rectangle 2">
            <a:extLst>
              <a:ext uri="{FF2B5EF4-FFF2-40B4-BE49-F238E27FC236}">
                <a16:creationId xmlns:a16="http://schemas.microsoft.com/office/drawing/2014/main" id="{717F1BF5-9B64-4692-9C9F-972B5893390D}"/>
              </a:ext>
            </a:extLst>
          </p:cNvPr>
          <p:cNvSpPr>
            <a:spLocks noGrp="1" noRot="1" noChangeAspect="1" noChangeArrowheads="1" noTextEdit="1"/>
          </p:cNvSpPr>
          <p:nvPr>
            <p:ph type="sldImg"/>
          </p:nvPr>
        </p:nvSpPr>
        <p:spPr>
          <a:ln/>
          <a:extLst>
            <a:ext uri="{FAA26D3D-D897-4be2-8F04-BA451C77F1D7}"/>
          </a:extLst>
        </p:spPr>
      </p:sp>
      <p:sp>
        <p:nvSpPr>
          <p:cNvPr id="377859" name="Rectangle 3">
            <a:extLst>
              <a:ext uri="{FF2B5EF4-FFF2-40B4-BE49-F238E27FC236}">
                <a16:creationId xmlns:a16="http://schemas.microsoft.com/office/drawing/2014/main" id="{A4CC853C-3CFA-4612-A70A-DEF33F3F4DCA}"/>
              </a:ext>
            </a:extLst>
          </p:cNvPr>
          <p:cNvSpPr>
            <a:spLocks noGrp="1" noChangeArrowheads="1"/>
          </p:cNvSpPr>
          <p:nvPr>
            <p:ph type="body" idx="1"/>
          </p:nvPr>
        </p:nvSpPr>
        <p:spPr/>
        <p:txBody>
          <a:bodyPr/>
          <a:lstStyle/>
          <a:p>
            <a:pPr eaLnBrk="1" hangingPunct="1">
              <a:defRPr/>
            </a:pPr>
            <a:endParaRPr lang="en-US"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95C6E1-CEC4-4B0A-9921-C46F30243E9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953BD5D-6BE7-47FE-BA06-3DB1B241DA3A}" type="slidenum">
              <a:rPr lang="en-US" altLang="en-US" smtClean="0"/>
              <a:pPr>
                <a:spcBef>
                  <a:spcPct val="0"/>
                </a:spcBef>
                <a:defRPr/>
              </a:pPr>
              <a:t>23</a:t>
            </a:fld>
            <a:endParaRPr lang="en-US" altLang="en-US" dirty="0"/>
          </a:p>
        </p:txBody>
      </p:sp>
      <p:sp>
        <p:nvSpPr>
          <p:cNvPr id="369666" name="Rectangle 2">
            <a:extLst>
              <a:ext uri="{FF2B5EF4-FFF2-40B4-BE49-F238E27FC236}">
                <a16:creationId xmlns:a16="http://schemas.microsoft.com/office/drawing/2014/main" id="{793F12F3-F11F-4AB3-844C-6C5DA224D962}"/>
              </a:ext>
            </a:extLst>
          </p:cNvPr>
          <p:cNvSpPr>
            <a:spLocks noGrp="1" noRot="1" noChangeAspect="1" noChangeArrowheads="1" noTextEdit="1"/>
          </p:cNvSpPr>
          <p:nvPr>
            <p:ph type="sldImg"/>
          </p:nvPr>
        </p:nvSpPr>
        <p:spPr>
          <a:ln/>
          <a:extLst>
            <a:ext uri="{FAA26D3D-D897-4be2-8F04-BA451C77F1D7}"/>
          </a:extLst>
        </p:spPr>
      </p:sp>
      <p:sp>
        <p:nvSpPr>
          <p:cNvPr id="369667" name="Rectangle 3">
            <a:extLst>
              <a:ext uri="{FF2B5EF4-FFF2-40B4-BE49-F238E27FC236}">
                <a16:creationId xmlns:a16="http://schemas.microsoft.com/office/drawing/2014/main" id="{EC9A60F7-E4D1-4F16-B9F1-DBB9ED5BA12D}"/>
              </a:ext>
            </a:extLst>
          </p:cNvPr>
          <p:cNvSpPr>
            <a:spLocks noGrp="1" noChangeArrowheads="1"/>
          </p:cNvSpPr>
          <p:nvPr>
            <p:ph type="body" idx="1"/>
          </p:nvPr>
        </p:nvSpPr>
        <p:spPr/>
        <p:txBody>
          <a:bodyPr/>
          <a:lstStyle/>
          <a:p>
            <a:pPr eaLnBrk="1" hangingPunct="1">
              <a:defRPr/>
            </a:pPr>
            <a:endParaRPr lang="en-US" b="1" dirty="0">
              <a:solidFill>
                <a:srgbClr val="FF0000"/>
              </a:solidFill>
            </a:endParaRPr>
          </a:p>
          <a:p>
            <a:pPr eaLnBrk="1" hangingPunct="1">
              <a:defRPr/>
            </a:pPr>
            <a:endParaRPr lang="en-US" b="1" dirty="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DE01A20-623B-449C-9C0F-AFE1DAC738D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5479342-CFCE-4ACD-BAC8-2D03D9B5C5AE}" type="slidenum">
              <a:rPr lang="en-US" altLang="en-US" smtClean="0"/>
              <a:pPr>
                <a:spcBef>
                  <a:spcPct val="0"/>
                </a:spcBef>
                <a:defRPr/>
              </a:pPr>
              <a:t>54</a:t>
            </a:fld>
            <a:endParaRPr lang="en-US" altLang="en-US" dirty="0"/>
          </a:p>
        </p:txBody>
      </p:sp>
      <p:sp>
        <p:nvSpPr>
          <p:cNvPr id="378882" name="Rectangle 2">
            <a:extLst>
              <a:ext uri="{FF2B5EF4-FFF2-40B4-BE49-F238E27FC236}">
                <a16:creationId xmlns:a16="http://schemas.microsoft.com/office/drawing/2014/main" id="{43C6B3CF-404C-47C8-AEDE-2C7591AA7D78}"/>
              </a:ext>
            </a:extLst>
          </p:cNvPr>
          <p:cNvSpPr>
            <a:spLocks noGrp="1" noRot="1" noChangeAspect="1" noChangeArrowheads="1" noTextEdit="1"/>
          </p:cNvSpPr>
          <p:nvPr>
            <p:ph type="sldImg"/>
          </p:nvPr>
        </p:nvSpPr>
        <p:spPr>
          <a:ln/>
          <a:extLst>
            <a:ext uri="{FAA26D3D-D897-4be2-8F04-BA451C77F1D7}"/>
          </a:extLst>
        </p:spPr>
      </p:sp>
      <p:sp>
        <p:nvSpPr>
          <p:cNvPr id="378883" name="Rectangle 3">
            <a:extLst>
              <a:ext uri="{FF2B5EF4-FFF2-40B4-BE49-F238E27FC236}">
                <a16:creationId xmlns:a16="http://schemas.microsoft.com/office/drawing/2014/main" id="{55892B1A-1870-4777-94BD-4487536DEA1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332848-13CC-466F-BC69-75F6E44C88CB}"/>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3145D31-09F0-43D2-83CF-83CA84425466}" type="slidenum">
              <a:rPr lang="en-US" altLang="en-US" smtClean="0"/>
              <a:pPr>
                <a:spcBef>
                  <a:spcPct val="0"/>
                </a:spcBef>
                <a:defRPr/>
              </a:pPr>
              <a:t>55</a:t>
            </a:fld>
            <a:endParaRPr lang="en-US" altLang="en-US" dirty="0"/>
          </a:p>
        </p:txBody>
      </p:sp>
      <p:sp>
        <p:nvSpPr>
          <p:cNvPr id="379906" name="Rectangle 2">
            <a:extLst>
              <a:ext uri="{FF2B5EF4-FFF2-40B4-BE49-F238E27FC236}">
                <a16:creationId xmlns:a16="http://schemas.microsoft.com/office/drawing/2014/main" id="{DA5678E7-183F-464F-AFE8-45CEED78E465}"/>
              </a:ext>
            </a:extLst>
          </p:cNvPr>
          <p:cNvSpPr>
            <a:spLocks noGrp="1" noRot="1" noChangeAspect="1" noChangeArrowheads="1" noTextEdit="1"/>
          </p:cNvSpPr>
          <p:nvPr>
            <p:ph type="sldImg"/>
          </p:nvPr>
        </p:nvSpPr>
        <p:spPr>
          <a:ln/>
          <a:extLst>
            <a:ext uri="{FAA26D3D-D897-4be2-8F04-BA451C77F1D7}"/>
          </a:extLst>
        </p:spPr>
      </p:sp>
      <p:sp>
        <p:nvSpPr>
          <p:cNvPr id="379907" name="Rectangle 3">
            <a:extLst>
              <a:ext uri="{FF2B5EF4-FFF2-40B4-BE49-F238E27FC236}">
                <a16:creationId xmlns:a16="http://schemas.microsoft.com/office/drawing/2014/main" id="{5AFDC4BA-0564-4AE4-B7C4-38F9C2F4D57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B9968-8F6D-459E-A32A-E17D6C940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A80F3-A708-4A4D-943D-0F49A5DD8A4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4E38317-A78C-4CCC-BAC4-7C2ACAEFF0BA}"/>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87D4E54-10FF-4F3B-B241-C0038C6792C2}" type="slidenum">
              <a:rPr lang="en-US" altLang="en-US" smtClean="0"/>
              <a:pPr>
                <a:spcBef>
                  <a:spcPct val="0"/>
                </a:spcBef>
                <a:defRPr/>
              </a:pPr>
              <a:t>58</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F7FC6-0F89-40E5-BDBD-1876D32C20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3F7D8-1187-4EF8-BFC8-CAD5C969062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1426AE8-FB84-41B6-97C1-57907562935E}"/>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A46CAEB-CB94-4A44-8FD4-8BEC4EA5294E}" type="slidenum">
              <a:rPr lang="en-US" altLang="en-US" smtClean="0"/>
              <a:pPr>
                <a:spcBef>
                  <a:spcPct val="0"/>
                </a:spcBef>
                <a:defRPr/>
              </a:pPr>
              <a:t>59</a:t>
            </a:fld>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6B2707-DDA4-4F45-AA30-693FBE9B36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3BD7E-735F-40EB-A776-41CF8964021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50E1DE52-1DF0-4BF1-A42D-A39FB7CA4B4C}"/>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6FC3C1D-D13D-453F-AEA9-62C6C669F8E6}" type="slidenum">
              <a:rPr lang="en-US" altLang="en-US" smtClean="0"/>
              <a:pPr>
                <a:spcBef>
                  <a:spcPct val="0"/>
                </a:spcBef>
                <a:defRPr/>
              </a:pPr>
              <a:t>60</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0FD0DE6-C87E-47A9-A18E-3777C092E5EF}"/>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3C4BCB8-6350-4078-8B70-EC8916F00872}" type="slidenum">
              <a:rPr lang="en-US" altLang="en-US" smtClean="0"/>
              <a:pPr>
                <a:spcBef>
                  <a:spcPct val="0"/>
                </a:spcBef>
                <a:defRPr/>
              </a:pPr>
              <a:t>61</a:t>
            </a:fld>
            <a:endParaRPr lang="en-US" altLang="en-US" dirty="0"/>
          </a:p>
        </p:txBody>
      </p:sp>
      <p:sp>
        <p:nvSpPr>
          <p:cNvPr id="476162" name="Rectangle 2">
            <a:extLst>
              <a:ext uri="{FF2B5EF4-FFF2-40B4-BE49-F238E27FC236}">
                <a16:creationId xmlns:a16="http://schemas.microsoft.com/office/drawing/2014/main" id="{23DAED87-1DF9-452E-9228-26149CD88414}"/>
              </a:ext>
            </a:extLst>
          </p:cNvPr>
          <p:cNvSpPr>
            <a:spLocks noGrp="1" noRot="1" noChangeAspect="1" noChangeArrowheads="1" noTextEdit="1"/>
          </p:cNvSpPr>
          <p:nvPr>
            <p:ph type="sldImg"/>
          </p:nvPr>
        </p:nvSpPr>
        <p:spPr>
          <a:ln/>
          <a:extLst>
            <a:ext uri="{FAA26D3D-D897-4be2-8F04-BA451C77F1D7}"/>
          </a:extLst>
        </p:spPr>
      </p:sp>
      <p:sp>
        <p:nvSpPr>
          <p:cNvPr id="476163" name="Rectangle 3">
            <a:extLst>
              <a:ext uri="{FF2B5EF4-FFF2-40B4-BE49-F238E27FC236}">
                <a16:creationId xmlns:a16="http://schemas.microsoft.com/office/drawing/2014/main" id="{981AE8F5-78C6-4159-B324-486411EFB089}"/>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67160C-58E2-446E-A123-C9A65489592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AE56928-D13A-4547-B832-278EAA15AA6A}" type="slidenum">
              <a:rPr lang="en-US" altLang="en-US" smtClean="0"/>
              <a:pPr>
                <a:spcBef>
                  <a:spcPct val="0"/>
                </a:spcBef>
                <a:defRPr/>
              </a:pPr>
              <a:t>62</a:t>
            </a:fld>
            <a:endParaRPr lang="en-US" altLang="en-US" dirty="0"/>
          </a:p>
        </p:txBody>
      </p:sp>
      <p:sp>
        <p:nvSpPr>
          <p:cNvPr id="384002" name="Rectangle 2">
            <a:extLst>
              <a:ext uri="{FF2B5EF4-FFF2-40B4-BE49-F238E27FC236}">
                <a16:creationId xmlns:a16="http://schemas.microsoft.com/office/drawing/2014/main" id="{A4C2420C-52F1-42A8-A52B-0BE7A384EC1C}"/>
              </a:ext>
            </a:extLst>
          </p:cNvPr>
          <p:cNvSpPr>
            <a:spLocks noGrp="1" noRot="1" noChangeAspect="1" noChangeArrowheads="1" noTextEdit="1"/>
          </p:cNvSpPr>
          <p:nvPr>
            <p:ph type="sldImg"/>
          </p:nvPr>
        </p:nvSpPr>
        <p:spPr>
          <a:ln/>
          <a:extLst>
            <a:ext uri="{FAA26D3D-D897-4be2-8F04-BA451C77F1D7}"/>
          </a:extLst>
        </p:spPr>
      </p:sp>
      <p:sp>
        <p:nvSpPr>
          <p:cNvPr id="384003" name="Rectangle 3">
            <a:extLst>
              <a:ext uri="{FF2B5EF4-FFF2-40B4-BE49-F238E27FC236}">
                <a16:creationId xmlns:a16="http://schemas.microsoft.com/office/drawing/2014/main" id="{E920011F-3859-4F3A-AF59-26D3EB38513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1AAE30-0A6F-464E-85A1-9F03CD864E2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B935460-1E4D-4405-AC78-9D950AFB73D0}" type="slidenum">
              <a:rPr lang="en-US" altLang="en-US" smtClean="0"/>
              <a:pPr>
                <a:spcBef>
                  <a:spcPct val="0"/>
                </a:spcBef>
                <a:defRPr/>
              </a:pPr>
              <a:t>63</a:t>
            </a:fld>
            <a:endParaRPr lang="en-US" altLang="en-US" dirty="0"/>
          </a:p>
        </p:txBody>
      </p:sp>
      <p:sp>
        <p:nvSpPr>
          <p:cNvPr id="385026" name="Rectangle 2">
            <a:extLst>
              <a:ext uri="{FF2B5EF4-FFF2-40B4-BE49-F238E27FC236}">
                <a16:creationId xmlns:a16="http://schemas.microsoft.com/office/drawing/2014/main" id="{5E4CA607-4E32-49BC-AA1F-320356260C0C}"/>
              </a:ext>
            </a:extLst>
          </p:cNvPr>
          <p:cNvSpPr>
            <a:spLocks noGrp="1" noRot="1" noChangeAspect="1" noChangeArrowheads="1" noTextEdit="1"/>
          </p:cNvSpPr>
          <p:nvPr>
            <p:ph type="sldImg"/>
          </p:nvPr>
        </p:nvSpPr>
        <p:spPr>
          <a:ln/>
          <a:extLst>
            <a:ext uri="{FAA26D3D-D897-4be2-8F04-BA451C77F1D7}"/>
          </a:extLst>
        </p:spPr>
      </p:sp>
      <p:sp>
        <p:nvSpPr>
          <p:cNvPr id="385027" name="Rectangle 3">
            <a:extLst>
              <a:ext uri="{FF2B5EF4-FFF2-40B4-BE49-F238E27FC236}">
                <a16:creationId xmlns:a16="http://schemas.microsoft.com/office/drawing/2014/main" id="{48CF1C0E-2FD1-4120-9D1B-DCD2247E9B7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F2F8E3-AF4B-4A09-9348-1AFAA59964A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B7B8CEB-9DA1-4911-B5CC-044BD3A5F7DD}" type="slidenum">
              <a:rPr lang="en-US" altLang="en-US" smtClean="0"/>
              <a:pPr>
                <a:spcBef>
                  <a:spcPct val="0"/>
                </a:spcBef>
                <a:defRPr/>
              </a:pPr>
              <a:t>64</a:t>
            </a:fld>
            <a:endParaRPr lang="en-US" altLang="en-US" dirty="0"/>
          </a:p>
        </p:txBody>
      </p:sp>
      <p:sp>
        <p:nvSpPr>
          <p:cNvPr id="386050" name="Rectangle 2">
            <a:extLst>
              <a:ext uri="{FF2B5EF4-FFF2-40B4-BE49-F238E27FC236}">
                <a16:creationId xmlns:a16="http://schemas.microsoft.com/office/drawing/2014/main" id="{03C9D826-11EE-493B-AADB-5DF0211DE9EC}"/>
              </a:ext>
            </a:extLst>
          </p:cNvPr>
          <p:cNvSpPr>
            <a:spLocks noGrp="1" noRot="1" noChangeAspect="1" noChangeArrowheads="1" noTextEdit="1"/>
          </p:cNvSpPr>
          <p:nvPr>
            <p:ph type="sldImg"/>
          </p:nvPr>
        </p:nvSpPr>
        <p:spPr>
          <a:ln/>
          <a:extLst>
            <a:ext uri="{FAA26D3D-D897-4be2-8F04-BA451C77F1D7}"/>
          </a:extLst>
        </p:spPr>
      </p:sp>
      <p:sp>
        <p:nvSpPr>
          <p:cNvPr id="386051" name="Rectangle 3">
            <a:extLst>
              <a:ext uri="{FF2B5EF4-FFF2-40B4-BE49-F238E27FC236}">
                <a16:creationId xmlns:a16="http://schemas.microsoft.com/office/drawing/2014/main" id="{BCDF0F94-5633-4D89-94B9-DE713883CE2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2918B3-CE7E-4F3D-A7D3-EBE4BDC22D8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A314B65-EF16-42BA-A808-091DDA76CE3F}" type="slidenum">
              <a:rPr lang="en-US" altLang="en-US" smtClean="0"/>
              <a:pPr>
                <a:spcBef>
                  <a:spcPct val="0"/>
                </a:spcBef>
                <a:defRPr/>
              </a:pPr>
              <a:t>65</a:t>
            </a:fld>
            <a:endParaRPr lang="en-US" altLang="en-US" dirty="0"/>
          </a:p>
        </p:txBody>
      </p:sp>
      <p:sp>
        <p:nvSpPr>
          <p:cNvPr id="387074" name="Rectangle 2">
            <a:extLst>
              <a:ext uri="{FF2B5EF4-FFF2-40B4-BE49-F238E27FC236}">
                <a16:creationId xmlns:a16="http://schemas.microsoft.com/office/drawing/2014/main" id="{854C2690-2734-4EA9-83AB-5FA9C2158084}"/>
              </a:ext>
            </a:extLst>
          </p:cNvPr>
          <p:cNvSpPr>
            <a:spLocks noGrp="1" noRot="1" noChangeAspect="1" noChangeArrowheads="1" noTextEdit="1"/>
          </p:cNvSpPr>
          <p:nvPr>
            <p:ph type="sldImg"/>
          </p:nvPr>
        </p:nvSpPr>
        <p:spPr>
          <a:ln/>
          <a:extLst>
            <a:ext uri="{FAA26D3D-D897-4be2-8F04-BA451C77F1D7}"/>
          </a:extLst>
        </p:spPr>
      </p:sp>
      <p:sp>
        <p:nvSpPr>
          <p:cNvPr id="387075" name="Rectangle 3">
            <a:extLst>
              <a:ext uri="{FF2B5EF4-FFF2-40B4-BE49-F238E27FC236}">
                <a16:creationId xmlns:a16="http://schemas.microsoft.com/office/drawing/2014/main" id="{9AB3B847-3CE6-40DC-A906-AE5967364D12}"/>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A18BC-5653-4ADA-8CBE-3F083A9F6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9BE63-6A70-4FCB-93DE-D56282E8467F}"/>
              </a:ext>
            </a:extLst>
          </p:cNvPr>
          <p:cNvSpPr>
            <a:spLocks noGrp="1"/>
          </p:cNvSpPr>
          <p:nvPr>
            <p:ph type="body" idx="1"/>
          </p:nvPr>
        </p:nvSpPr>
        <p:spPr/>
        <p:txBody>
          <a:bodyPr/>
          <a:lstStyle/>
          <a:p>
            <a:pPr>
              <a:defRPr/>
            </a:pPr>
            <a:endParaRPr lang="en-US" dirty="0"/>
          </a:p>
          <a:p>
            <a:pPr>
              <a:defRPr/>
            </a:pPr>
            <a:endParaRPr lang="en-US" dirty="0"/>
          </a:p>
        </p:txBody>
      </p:sp>
      <p:sp>
        <p:nvSpPr>
          <p:cNvPr id="4" name="Slide Number Placeholder 3">
            <a:extLst>
              <a:ext uri="{FF2B5EF4-FFF2-40B4-BE49-F238E27FC236}">
                <a16:creationId xmlns:a16="http://schemas.microsoft.com/office/drawing/2014/main" id="{12EE70D2-4157-46C2-8356-2D52BF0C6CBA}"/>
              </a:ext>
            </a:extLst>
          </p:cNvPr>
          <p:cNvSpPr>
            <a:spLocks noGrp="1"/>
          </p:cNvSpPr>
          <p:nvPr>
            <p:ph type="sldNum" sz="quarter" idx="5"/>
          </p:nvPr>
        </p:nvSpPr>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a:defRPr/>
            </a:pPr>
            <a:fld id="{E06A26F4-EBD2-400A-97D4-D97662CF8929}" type="slidenum">
              <a:rPr lang="en-US" altLang="en-US" smtClean="0">
                <a:latin typeface="Calibri" panose="020F0502020204030204" pitchFamily="34" charset="0"/>
              </a:rPr>
              <a:pPr>
                <a:defRPr/>
              </a:pPr>
              <a:t>27</a:t>
            </a:fld>
            <a:endParaRPr lang="en-US" altLang="en-US" dirty="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301121-61A4-43D6-A35C-1EC88D65BFD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E1BD241-87F5-467E-88E4-B5F1392B2778}" type="slidenum">
              <a:rPr lang="en-US" altLang="en-US" smtClean="0"/>
              <a:pPr>
                <a:spcBef>
                  <a:spcPct val="0"/>
                </a:spcBef>
                <a:defRPr/>
              </a:pPr>
              <a:t>66</a:t>
            </a:fld>
            <a:endParaRPr lang="en-US" altLang="en-US" dirty="0"/>
          </a:p>
        </p:txBody>
      </p:sp>
      <p:sp>
        <p:nvSpPr>
          <p:cNvPr id="494594" name="Rectangle 2">
            <a:extLst>
              <a:ext uri="{FF2B5EF4-FFF2-40B4-BE49-F238E27FC236}">
                <a16:creationId xmlns:a16="http://schemas.microsoft.com/office/drawing/2014/main" id="{AE2D06D8-D099-4278-A8BF-62452245BE74}"/>
              </a:ext>
            </a:extLst>
          </p:cNvPr>
          <p:cNvSpPr>
            <a:spLocks noGrp="1" noRot="1" noChangeAspect="1" noChangeArrowheads="1" noTextEdit="1"/>
          </p:cNvSpPr>
          <p:nvPr>
            <p:ph type="sldImg"/>
          </p:nvPr>
        </p:nvSpPr>
        <p:spPr>
          <a:ln/>
          <a:extLst>
            <a:ext uri="{FAA26D3D-D897-4be2-8F04-BA451C77F1D7}"/>
          </a:extLst>
        </p:spPr>
      </p:sp>
      <p:sp>
        <p:nvSpPr>
          <p:cNvPr id="494595" name="Rectangle 3">
            <a:extLst>
              <a:ext uri="{FF2B5EF4-FFF2-40B4-BE49-F238E27FC236}">
                <a16:creationId xmlns:a16="http://schemas.microsoft.com/office/drawing/2014/main" id="{9DD65332-43CE-450B-A1AD-948F4E8F22F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0FDA8D-F41E-46A2-8A6D-D4FFF016EB5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4A26F76-45F2-41A9-BE0C-1E49ABAA03AC}" type="slidenum">
              <a:rPr lang="en-US" altLang="en-US" smtClean="0"/>
              <a:pPr>
                <a:spcBef>
                  <a:spcPct val="0"/>
                </a:spcBef>
                <a:defRPr/>
              </a:pPr>
              <a:t>67</a:t>
            </a:fld>
            <a:endParaRPr lang="en-US" altLang="en-US" dirty="0"/>
          </a:p>
        </p:txBody>
      </p:sp>
      <p:sp>
        <p:nvSpPr>
          <p:cNvPr id="388098" name="Rectangle 2">
            <a:extLst>
              <a:ext uri="{FF2B5EF4-FFF2-40B4-BE49-F238E27FC236}">
                <a16:creationId xmlns:a16="http://schemas.microsoft.com/office/drawing/2014/main" id="{08595B57-9662-4A03-B196-225B2494BEB4}"/>
              </a:ext>
            </a:extLst>
          </p:cNvPr>
          <p:cNvSpPr>
            <a:spLocks noGrp="1" noRot="1" noChangeAspect="1" noChangeArrowheads="1" noTextEdit="1"/>
          </p:cNvSpPr>
          <p:nvPr>
            <p:ph type="sldImg"/>
          </p:nvPr>
        </p:nvSpPr>
        <p:spPr>
          <a:ln/>
          <a:extLst>
            <a:ext uri="{FAA26D3D-D897-4be2-8F04-BA451C77F1D7}"/>
          </a:extLst>
        </p:spPr>
      </p:sp>
      <p:sp>
        <p:nvSpPr>
          <p:cNvPr id="388099" name="Rectangle 3">
            <a:extLst>
              <a:ext uri="{FF2B5EF4-FFF2-40B4-BE49-F238E27FC236}">
                <a16:creationId xmlns:a16="http://schemas.microsoft.com/office/drawing/2014/main" id="{1D6FA79B-8C28-4666-8426-1827CBEE853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9BFE15-BC39-4EC0-9582-4E5A1EED6DC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C9CD354-16D7-4C50-99C2-9B4F72CEBABF}" type="slidenum">
              <a:rPr lang="en-US" altLang="en-US" smtClean="0"/>
              <a:pPr>
                <a:spcBef>
                  <a:spcPct val="0"/>
                </a:spcBef>
                <a:defRPr/>
              </a:pPr>
              <a:t>68</a:t>
            </a:fld>
            <a:endParaRPr lang="en-US" altLang="en-US" dirty="0"/>
          </a:p>
        </p:txBody>
      </p:sp>
      <p:sp>
        <p:nvSpPr>
          <p:cNvPr id="389122" name="Rectangle 2">
            <a:extLst>
              <a:ext uri="{FF2B5EF4-FFF2-40B4-BE49-F238E27FC236}">
                <a16:creationId xmlns:a16="http://schemas.microsoft.com/office/drawing/2014/main" id="{25B414B0-677D-47DB-9429-3506500D8BBB}"/>
              </a:ext>
            </a:extLst>
          </p:cNvPr>
          <p:cNvSpPr>
            <a:spLocks noGrp="1" noRot="1" noChangeAspect="1" noChangeArrowheads="1" noTextEdit="1"/>
          </p:cNvSpPr>
          <p:nvPr>
            <p:ph type="sldImg"/>
          </p:nvPr>
        </p:nvSpPr>
        <p:spPr>
          <a:ln/>
          <a:extLst>
            <a:ext uri="{FAA26D3D-D897-4be2-8F04-BA451C77F1D7}"/>
          </a:extLst>
        </p:spPr>
      </p:sp>
      <p:sp>
        <p:nvSpPr>
          <p:cNvPr id="389123" name="Rectangle 3">
            <a:extLst>
              <a:ext uri="{FF2B5EF4-FFF2-40B4-BE49-F238E27FC236}">
                <a16:creationId xmlns:a16="http://schemas.microsoft.com/office/drawing/2014/main" id="{02CD5320-C36B-4B29-9C79-0B941D39D65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EDE0C-2E42-4034-9026-91F20E29A3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F5028-99B7-4602-9E7D-4B559076AB85}"/>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E47F387C-CD3E-47C2-871C-F3740AD82CFD}"/>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67ED45A-9CFE-45AF-9922-5603F7DE62A5}" type="slidenum">
              <a:rPr lang="en-US" altLang="en-US" smtClean="0"/>
              <a:pPr>
                <a:spcBef>
                  <a:spcPct val="0"/>
                </a:spcBef>
                <a:defRPr/>
              </a:pPr>
              <a:t>69</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3DDC3D-6ECA-4C12-969E-D6B8284878C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C443FE2-2F88-4FA3-835B-E3442CB53EE8}" type="slidenum">
              <a:rPr lang="en-US" altLang="en-US" smtClean="0"/>
              <a:pPr>
                <a:spcBef>
                  <a:spcPct val="0"/>
                </a:spcBef>
                <a:defRPr/>
              </a:pPr>
              <a:t>70</a:t>
            </a:fld>
            <a:endParaRPr lang="en-US" altLang="en-US" dirty="0"/>
          </a:p>
        </p:txBody>
      </p:sp>
      <p:sp>
        <p:nvSpPr>
          <p:cNvPr id="390146" name="Rectangle 2">
            <a:extLst>
              <a:ext uri="{FF2B5EF4-FFF2-40B4-BE49-F238E27FC236}">
                <a16:creationId xmlns:a16="http://schemas.microsoft.com/office/drawing/2014/main" id="{65E219F9-8D86-4F7D-800A-32B5F068099C}"/>
              </a:ext>
            </a:extLst>
          </p:cNvPr>
          <p:cNvSpPr>
            <a:spLocks noGrp="1" noRot="1" noChangeAspect="1" noChangeArrowheads="1" noTextEdit="1"/>
          </p:cNvSpPr>
          <p:nvPr>
            <p:ph type="sldImg"/>
          </p:nvPr>
        </p:nvSpPr>
        <p:spPr>
          <a:ln/>
          <a:extLst>
            <a:ext uri="{FAA26D3D-D897-4be2-8F04-BA451C77F1D7}"/>
          </a:extLst>
        </p:spPr>
      </p:sp>
      <p:sp>
        <p:nvSpPr>
          <p:cNvPr id="390147" name="Rectangle 3">
            <a:extLst>
              <a:ext uri="{FF2B5EF4-FFF2-40B4-BE49-F238E27FC236}">
                <a16:creationId xmlns:a16="http://schemas.microsoft.com/office/drawing/2014/main" id="{82371BE3-3293-4B63-8901-3AAB7B5C7C0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EFA67-4EBE-4C9D-95D1-14C714DCED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826FB-E34D-4247-96A3-F99CE12883D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88A4F834-5295-49AF-9CAD-7F10D437466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F70734A-5E0D-4A64-988A-3904B7B6EED3}" type="slidenum">
              <a:rPr lang="en-US" altLang="en-US" smtClean="0"/>
              <a:pPr>
                <a:spcBef>
                  <a:spcPct val="0"/>
                </a:spcBef>
                <a:defRPr/>
              </a:pPr>
              <a:t>71</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7E292-954A-40FE-8EDA-26F57BEB8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FB731-4788-42B2-ACA3-B3F5918D2E9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36677E48-F78A-4228-AC2A-B8C611D1F1AD}"/>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F12D032-1DD7-49FC-AA95-515B99BC59D4}" type="slidenum">
              <a:rPr lang="en-US" altLang="en-US" smtClean="0"/>
              <a:pPr>
                <a:spcBef>
                  <a:spcPct val="0"/>
                </a:spcBef>
                <a:defRPr/>
              </a:pPr>
              <a:t>72</a:t>
            </a:fld>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1393CE6-E151-4408-9CD0-0D45EE815A7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226FEF7-0D37-4DE4-BB51-984B7A18C3E8}" type="slidenum">
              <a:rPr lang="en-US" altLang="en-US" smtClean="0"/>
              <a:pPr>
                <a:spcBef>
                  <a:spcPct val="0"/>
                </a:spcBef>
                <a:defRPr/>
              </a:pPr>
              <a:t>73</a:t>
            </a:fld>
            <a:endParaRPr lang="en-US" altLang="en-US" dirty="0"/>
          </a:p>
        </p:txBody>
      </p:sp>
      <p:sp>
        <p:nvSpPr>
          <p:cNvPr id="392194" name="Rectangle 2">
            <a:extLst>
              <a:ext uri="{FF2B5EF4-FFF2-40B4-BE49-F238E27FC236}">
                <a16:creationId xmlns:a16="http://schemas.microsoft.com/office/drawing/2014/main" id="{573538A4-BB89-4DD3-800F-E3ED152C4962}"/>
              </a:ext>
            </a:extLst>
          </p:cNvPr>
          <p:cNvSpPr>
            <a:spLocks noGrp="1" noRot="1" noChangeAspect="1" noChangeArrowheads="1" noTextEdit="1"/>
          </p:cNvSpPr>
          <p:nvPr>
            <p:ph type="sldImg"/>
          </p:nvPr>
        </p:nvSpPr>
        <p:spPr>
          <a:ln/>
          <a:extLst>
            <a:ext uri="{FAA26D3D-D897-4be2-8F04-BA451C77F1D7}"/>
          </a:extLst>
        </p:spPr>
      </p:sp>
      <p:sp>
        <p:nvSpPr>
          <p:cNvPr id="392195" name="Rectangle 3">
            <a:extLst>
              <a:ext uri="{FF2B5EF4-FFF2-40B4-BE49-F238E27FC236}">
                <a16:creationId xmlns:a16="http://schemas.microsoft.com/office/drawing/2014/main" id="{43C77AE9-3B3D-4303-A21C-1D6EF441449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2FA983-2992-47C9-99C2-142C2C3A5F2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81671BB-9EFE-41C0-B6E7-D29C2400A6C7}" type="slidenum">
              <a:rPr lang="en-US" altLang="en-US" smtClean="0"/>
              <a:pPr>
                <a:spcBef>
                  <a:spcPct val="0"/>
                </a:spcBef>
                <a:defRPr/>
              </a:pPr>
              <a:t>74</a:t>
            </a:fld>
            <a:endParaRPr lang="en-US" altLang="en-US" dirty="0"/>
          </a:p>
        </p:txBody>
      </p:sp>
      <p:sp>
        <p:nvSpPr>
          <p:cNvPr id="393218" name="Rectangle 2">
            <a:extLst>
              <a:ext uri="{FF2B5EF4-FFF2-40B4-BE49-F238E27FC236}">
                <a16:creationId xmlns:a16="http://schemas.microsoft.com/office/drawing/2014/main" id="{A91FE3AD-A4BC-4DF7-88F9-C798FA22F8BC}"/>
              </a:ext>
            </a:extLst>
          </p:cNvPr>
          <p:cNvSpPr>
            <a:spLocks noGrp="1" noRot="1" noChangeAspect="1" noChangeArrowheads="1" noTextEdit="1"/>
          </p:cNvSpPr>
          <p:nvPr>
            <p:ph type="sldImg"/>
          </p:nvPr>
        </p:nvSpPr>
        <p:spPr>
          <a:ln/>
          <a:extLst>
            <a:ext uri="{FAA26D3D-D897-4be2-8F04-BA451C77F1D7}"/>
          </a:extLst>
        </p:spPr>
      </p:sp>
      <p:sp>
        <p:nvSpPr>
          <p:cNvPr id="393219" name="Rectangle 3">
            <a:extLst>
              <a:ext uri="{FF2B5EF4-FFF2-40B4-BE49-F238E27FC236}">
                <a16:creationId xmlns:a16="http://schemas.microsoft.com/office/drawing/2014/main" id="{7248E4FC-5379-44D2-99E4-47A805DC437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C8389AB-AE50-4860-9FA5-ED8D3E3639F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A1C9CEB-2BE2-49F4-A327-4EC796A0AC50}" type="slidenum">
              <a:rPr lang="en-US" altLang="en-US" smtClean="0"/>
              <a:pPr>
                <a:spcBef>
                  <a:spcPct val="0"/>
                </a:spcBef>
                <a:defRPr/>
              </a:pPr>
              <a:t>75</a:t>
            </a:fld>
            <a:endParaRPr lang="en-US" altLang="en-US" dirty="0"/>
          </a:p>
        </p:txBody>
      </p:sp>
      <p:sp>
        <p:nvSpPr>
          <p:cNvPr id="406530" name="Rectangle 2">
            <a:extLst>
              <a:ext uri="{FF2B5EF4-FFF2-40B4-BE49-F238E27FC236}">
                <a16:creationId xmlns:a16="http://schemas.microsoft.com/office/drawing/2014/main" id="{1F7B8816-43D1-4286-B3E8-90CC53F23ADE}"/>
              </a:ext>
            </a:extLst>
          </p:cNvPr>
          <p:cNvSpPr>
            <a:spLocks noGrp="1" noRot="1" noChangeAspect="1" noChangeArrowheads="1" noTextEdit="1"/>
          </p:cNvSpPr>
          <p:nvPr>
            <p:ph type="sldImg"/>
          </p:nvPr>
        </p:nvSpPr>
        <p:spPr>
          <a:ln/>
          <a:extLst>
            <a:ext uri="{FAA26D3D-D897-4be2-8F04-BA451C77F1D7}"/>
          </a:extLst>
        </p:spPr>
      </p:sp>
      <p:sp>
        <p:nvSpPr>
          <p:cNvPr id="406531" name="Rectangle 3">
            <a:extLst>
              <a:ext uri="{FF2B5EF4-FFF2-40B4-BE49-F238E27FC236}">
                <a16:creationId xmlns:a16="http://schemas.microsoft.com/office/drawing/2014/main" id="{F6E63085-C8C5-46C9-A904-BEE82C37956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8E6C3-0B19-413B-A360-60655C2A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0E65-EAED-4CED-9BD8-1309445E8B9C}"/>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4712A8C8-4406-4308-A20F-BC41BB631C4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7E7F4C9-EDBE-42BF-8419-9A9611639C3A}" type="slidenum">
              <a:rPr lang="en-US" altLang="en-US" smtClean="0"/>
              <a:pPr>
                <a:spcBef>
                  <a:spcPct val="0"/>
                </a:spcBef>
                <a:defRPr/>
              </a:pPr>
              <a:t>29</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78E504-AD8E-40D1-8F80-508DFF678A6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B37C42A-D702-4D7D-A324-BCF2A6E4457F}" type="slidenum">
              <a:rPr lang="en-US" altLang="en-US" smtClean="0"/>
              <a:pPr>
                <a:spcBef>
                  <a:spcPct val="0"/>
                </a:spcBef>
                <a:defRPr/>
              </a:pPr>
              <a:t>76</a:t>
            </a:fld>
            <a:endParaRPr lang="en-US" altLang="en-US" dirty="0"/>
          </a:p>
        </p:txBody>
      </p:sp>
      <p:sp>
        <p:nvSpPr>
          <p:cNvPr id="394242" name="Rectangle 2">
            <a:extLst>
              <a:ext uri="{FF2B5EF4-FFF2-40B4-BE49-F238E27FC236}">
                <a16:creationId xmlns:a16="http://schemas.microsoft.com/office/drawing/2014/main" id="{8ED4E451-C7AF-4CA4-ABD4-4CD738B9C844}"/>
              </a:ext>
            </a:extLst>
          </p:cNvPr>
          <p:cNvSpPr>
            <a:spLocks noGrp="1" noRot="1" noChangeAspect="1" noChangeArrowheads="1" noTextEdit="1"/>
          </p:cNvSpPr>
          <p:nvPr>
            <p:ph type="sldImg"/>
          </p:nvPr>
        </p:nvSpPr>
        <p:spPr>
          <a:ln/>
          <a:extLst>
            <a:ext uri="{FAA26D3D-D897-4be2-8F04-BA451C77F1D7}"/>
          </a:extLst>
        </p:spPr>
      </p:sp>
      <p:sp>
        <p:nvSpPr>
          <p:cNvPr id="394243" name="Rectangle 3">
            <a:extLst>
              <a:ext uri="{FF2B5EF4-FFF2-40B4-BE49-F238E27FC236}">
                <a16:creationId xmlns:a16="http://schemas.microsoft.com/office/drawing/2014/main" id="{01ACBF82-1235-4200-9101-11F83149EC4E}"/>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D9DAD-95CB-41E1-BBBC-4F26D6858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0C22B-B96A-4D89-AAF4-2C65F5DA6E04}"/>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8C4A781-AD37-4673-A550-BE8BF0200A9F}"/>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584DB33-C75C-4FCC-9E38-50F098DB976F}" type="slidenum">
              <a:rPr lang="en-US" altLang="en-US" smtClean="0"/>
              <a:pPr>
                <a:spcBef>
                  <a:spcPct val="0"/>
                </a:spcBef>
                <a:defRPr/>
              </a:pPr>
              <a:t>77</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8465EA-E158-408D-A664-D11CFA41AC0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D97CF2E-948E-49B8-9DFB-41179777D186}" type="slidenum">
              <a:rPr lang="en-US" altLang="en-US" smtClean="0"/>
              <a:pPr>
                <a:spcBef>
                  <a:spcPct val="0"/>
                </a:spcBef>
                <a:defRPr/>
              </a:pPr>
              <a:t>78</a:t>
            </a:fld>
            <a:endParaRPr lang="en-US" altLang="en-US" dirty="0"/>
          </a:p>
        </p:txBody>
      </p:sp>
      <p:sp>
        <p:nvSpPr>
          <p:cNvPr id="391170" name="Rectangle 2">
            <a:extLst>
              <a:ext uri="{FF2B5EF4-FFF2-40B4-BE49-F238E27FC236}">
                <a16:creationId xmlns:a16="http://schemas.microsoft.com/office/drawing/2014/main" id="{53E5135C-BE9F-4A41-BB55-018411A9B0FD}"/>
              </a:ext>
            </a:extLst>
          </p:cNvPr>
          <p:cNvSpPr>
            <a:spLocks noGrp="1" noRot="1" noChangeAspect="1" noChangeArrowheads="1" noTextEdit="1"/>
          </p:cNvSpPr>
          <p:nvPr>
            <p:ph type="sldImg"/>
          </p:nvPr>
        </p:nvSpPr>
        <p:spPr>
          <a:ln/>
          <a:extLst>
            <a:ext uri="{FAA26D3D-D897-4be2-8F04-BA451C77F1D7}"/>
          </a:extLst>
        </p:spPr>
      </p:sp>
      <p:sp>
        <p:nvSpPr>
          <p:cNvPr id="391171" name="Rectangle 3">
            <a:extLst>
              <a:ext uri="{FF2B5EF4-FFF2-40B4-BE49-F238E27FC236}">
                <a16:creationId xmlns:a16="http://schemas.microsoft.com/office/drawing/2014/main" id="{77FF6AF2-FDF8-4B20-89B9-FF2D70A25B2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B3788F-C5B7-494B-9099-CB7C3B4D92B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931ED9C7-4078-4874-8D8E-1B901E946269}" type="slidenum">
              <a:rPr lang="en-US" altLang="en-US" smtClean="0"/>
              <a:pPr>
                <a:spcBef>
                  <a:spcPct val="0"/>
                </a:spcBef>
                <a:defRPr/>
              </a:pPr>
              <a:t>79</a:t>
            </a:fld>
            <a:endParaRPr lang="en-US" altLang="en-US" dirty="0"/>
          </a:p>
        </p:txBody>
      </p:sp>
      <p:sp>
        <p:nvSpPr>
          <p:cNvPr id="477186" name="Rectangle 2">
            <a:extLst>
              <a:ext uri="{FF2B5EF4-FFF2-40B4-BE49-F238E27FC236}">
                <a16:creationId xmlns:a16="http://schemas.microsoft.com/office/drawing/2014/main" id="{E8EC085E-5C9C-4238-AFE8-FA08BC829E90}"/>
              </a:ext>
            </a:extLst>
          </p:cNvPr>
          <p:cNvSpPr>
            <a:spLocks noGrp="1" noRot="1" noChangeAspect="1" noChangeArrowheads="1" noTextEdit="1"/>
          </p:cNvSpPr>
          <p:nvPr>
            <p:ph type="sldImg"/>
          </p:nvPr>
        </p:nvSpPr>
        <p:spPr>
          <a:ln/>
          <a:extLst>
            <a:ext uri="{FAA26D3D-D897-4be2-8F04-BA451C77F1D7}"/>
          </a:extLst>
        </p:spPr>
      </p:sp>
      <p:sp>
        <p:nvSpPr>
          <p:cNvPr id="477187" name="Rectangle 3">
            <a:extLst>
              <a:ext uri="{FF2B5EF4-FFF2-40B4-BE49-F238E27FC236}">
                <a16:creationId xmlns:a16="http://schemas.microsoft.com/office/drawing/2014/main" id="{48BDA8B6-0DD1-45E0-A83C-F7B5806C6F7A}"/>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A5E2B4-6B48-48EE-B588-6580B33BB7C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5DEA70E-93E4-4DBB-B7E3-16170D5B98B9}" type="slidenum">
              <a:rPr lang="en-US" altLang="en-US" smtClean="0"/>
              <a:pPr>
                <a:spcBef>
                  <a:spcPct val="0"/>
                </a:spcBef>
                <a:defRPr/>
              </a:pPr>
              <a:t>80</a:t>
            </a:fld>
            <a:endParaRPr lang="en-US" altLang="en-US" dirty="0"/>
          </a:p>
        </p:txBody>
      </p:sp>
      <p:sp>
        <p:nvSpPr>
          <p:cNvPr id="478210" name="Rectangle 2">
            <a:extLst>
              <a:ext uri="{FF2B5EF4-FFF2-40B4-BE49-F238E27FC236}">
                <a16:creationId xmlns:a16="http://schemas.microsoft.com/office/drawing/2014/main" id="{DB7DF9FC-743C-4208-B06D-3AE18004A871}"/>
              </a:ext>
            </a:extLst>
          </p:cNvPr>
          <p:cNvSpPr>
            <a:spLocks noGrp="1" noRot="1" noChangeAspect="1" noChangeArrowheads="1" noTextEdit="1"/>
          </p:cNvSpPr>
          <p:nvPr>
            <p:ph type="sldImg"/>
          </p:nvPr>
        </p:nvSpPr>
        <p:spPr>
          <a:ln/>
          <a:extLst>
            <a:ext uri="{FAA26D3D-D897-4be2-8F04-BA451C77F1D7}"/>
          </a:extLst>
        </p:spPr>
      </p:sp>
      <p:sp>
        <p:nvSpPr>
          <p:cNvPr id="478211" name="Rectangle 3">
            <a:extLst>
              <a:ext uri="{FF2B5EF4-FFF2-40B4-BE49-F238E27FC236}">
                <a16:creationId xmlns:a16="http://schemas.microsoft.com/office/drawing/2014/main" id="{BB82D863-9432-4618-BBE0-DDCFDFADEBA7}"/>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D4472-CE74-48ED-926D-16454452F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22D04-34A9-47A2-98B7-13808946FDDE}"/>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81324B0-C32A-489B-B24B-08349A910198}"/>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F8926059-22BB-4CD4-8D59-1E67BB40E4EB}" type="slidenum">
              <a:rPr lang="en-US" altLang="en-US" smtClean="0"/>
              <a:pPr>
                <a:spcBef>
                  <a:spcPct val="0"/>
                </a:spcBef>
                <a:defRPr/>
              </a:pPr>
              <a:t>81</a:t>
            </a:fld>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39D454-3C22-421B-B73B-E1B5323FC600}"/>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5AC7B381-9C42-4F72-BAB4-084A7B8DF220}" type="slidenum">
              <a:rPr lang="en-US" altLang="en-US" smtClean="0"/>
              <a:pPr>
                <a:spcBef>
                  <a:spcPct val="0"/>
                </a:spcBef>
                <a:defRPr/>
              </a:pPr>
              <a:t>82</a:t>
            </a:fld>
            <a:endParaRPr lang="en-US" altLang="en-US" dirty="0"/>
          </a:p>
        </p:txBody>
      </p:sp>
      <p:sp>
        <p:nvSpPr>
          <p:cNvPr id="395266" name="Rectangle 2">
            <a:extLst>
              <a:ext uri="{FF2B5EF4-FFF2-40B4-BE49-F238E27FC236}">
                <a16:creationId xmlns:a16="http://schemas.microsoft.com/office/drawing/2014/main" id="{A8DE992D-531F-4480-ACF8-6DC5E3000979}"/>
              </a:ext>
            </a:extLst>
          </p:cNvPr>
          <p:cNvSpPr>
            <a:spLocks noGrp="1" noRot="1" noChangeAspect="1" noChangeArrowheads="1" noTextEdit="1"/>
          </p:cNvSpPr>
          <p:nvPr>
            <p:ph type="sldImg"/>
          </p:nvPr>
        </p:nvSpPr>
        <p:spPr>
          <a:ln/>
          <a:extLst>
            <a:ext uri="{FAA26D3D-D897-4be2-8F04-BA451C77F1D7}"/>
          </a:extLst>
        </p:spPr>
      </p:sp>
      <p:sp>
        <p:nvSpPr>
          <p:cNvPr id="395267" name="Rectangle 3">
            <a:extLst>
              <a:ext uri="{FF2B5EF4-FFF2-40B4-BE49-F238E27FC236}">
                <a16:creationId xmlns:a16="http://schemas.microsoft.com/office/drawing/2014/main" id="{FEBC5086-21A7-4E8B-BA7D-93D12E05EB01}"/>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6FF3932-B0CA-4CCC-9E39-77615EF6AC56}"/>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04ED344-E8D8-4FFF-82C2-8231A4D23BD4}" type="slidenum">
              <a:rPr lang="en-US" altLang="en-US" smtClean="0"/>
              <a:pPr>
                <a:spcBef>
                  <a:spcPct val="0"/>
                </a:spcBef>
                <a:defRPr/>
              </a:pPr>
              <a:t>83</a:t>
            </a:fld>
            <a:endParaRPr lang="en-US" altLang="en-US" dirty="0"/>
          </a:p>
        </p:txBody>
      </p:sp>
      <p:sp>
        <p:nvSpPr>
          <p:cNvPr id="479234" name="Rectangle 2">
            <a:extLst>
              <a:ext uri="{FF2B5EF4-FFF2-40B4-BE49-F238E27FC236}">
                <a16:creationId xmlns:a16="http://schemas.microsoft.com/office/drawing/2014/main" id="{3E94F69C-280E-4AB5-88E6-70D2C15D7329}"/>
              </a:ext>
            </a:extLst>
          </p:cNvPr>
          <p:cNvSpPr>
            <a:spLocks noGrp="1" noRot="1" noChangeAspect="1" noChangeArrowheads="1" noTextEdit="1"/>
          </p:cNvSpPr>
          <p:nvPr>
            <p:ph type="sldImg"/>
          </p:nvPr>
        </p:nvSpPr>
        <p:spPr>
          <a:ln/>
          <a:extLst>
            <a:ext uri="{FAA26D3D-D897-4be2-8F04-BA451C77F1D7}"/>
          </a:extLst>
        </p:spPr>
      </p:sp>
      <p:sp>
        <p:nvSpPr>
          <p:cNvPr id="479235" name="Rectangle 3">
            <a:extLst>
              <a:ext uri="{FF2B5EF4-FFF2-40B4-BE49-F238E27FC236}">
                <a16:creationId xmlns:a16="http://schemas.microsoft.com/office/drawing/2014/main" id="{D124B292-8652-4E21-93D5-6A18E0BDCCC0}"/>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954ED2-7427-4BDC-8923-0A75834DF08C}"/>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24F99839-2984-4E61-825F-7AE18860ACE7}" type="slidenum">
              <a:rPr lang="en-US" altLang="en-US" smtClean="0"/>
              <a:pPr>
                <a:spcBef>
                  <a:spcPct val="0"/>
                </a:spcBef>
                <a:defRPr/>
              </a:pPr>
              <a:t>84</a:t>
            </a:fld>
            <a:endParaRPr lang="en-US" altLang="en-US" dirty="0"/>
          </a:p>
        </p:txBody>
      </p:sp>
      <p:sp>
        <p:nvSpPr>
          <p:cNvPr id="480258" name="Rectangle 2">
            <a:extLst>
              <a:ext uri="{FF2B5EF4-FFF2-40B4-BE49-F238E27FC236}">
                <a16:creationId xmlns:a16="http://schemas.microsoft.com/office/drawing/2014/main" id="{87309325-02D3-45AC-A216-E7832A9529FA}"/>
              </a:ext>
            </a:extLst>
          </p:cNvPr>
          <p:cNvSpPr>
            <a:spLocks noGrp="1" noRot="1" noChangeAspect="1" noChangeArrowheads="1" noTextEdit="1"/>
          </p:cNvSpPr>
          <p:nvPr>
            <p:ph type="sldImg"/>
          </p:nvPr>
        </p:nvSpPr>
        <p:spPr>
          <a:ln/>
          <a:extLst>
            <a:ext uri="{FAA26D3D-D897-4be2-8F04-BA451C77F1D7}"/>
          </a:extLst>
        </p:spPr>
      </p:sp>
      <p:sp>
        <p:nvSpPr>
          <p:cNvPr id="480259" name="Rectangle 3">
            <a:extLst>
              <a:ext uri="{FF2B5EF4-FFF2-40B4-BE49-F238E27FC236}">
                <a16:creationId xmlns:a16="http://schemas.microsoft.com/office/drawing/2014/main" id="{B6B4D2B7-375C-4636-9900-1EC224FEF13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47B67F-C09A-4A71-B917-F404DC2BB45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378CEDCE-D75F-44CE-80C1-58377B3064AD}" type="slidenum">
              <a:rPr lang="en-US" altLang="en-US" smtClean="0"/>
              <a:pPr>
                <a:spcBef>
                  <a:spcPct val="0"/>
                </a:spcBef>
                <a:defRPr/>
              </a:pPr>
              <a:t>85</a:t>
            </a:fld>
            <a:endParaRPr lang="en-US" altLang="en-US" dirty="0"/>
          </a:p>
        </p:txBody>
      </p:sp>
      <p:sp>
        <p:nvSpPr>
          <p:cNvPr id="396290" name="Rectangle 2">
            <a:extLst>
              <a:ext uri="{FF2B5EF4-FFF2-40B4-BE49-F238E27FC236}">
                <a16:creationId xmlns:a16="http://schemas.microsoft.com/office/drawing/2014/main" id="{9B9167D5-BBE3-4275-8580-9298DF7C8AE2}"/>
              </a:ext>
            </a:extLst>
          </p:cNvPr>
          <p:cNvSpPr>
            <a:spLocks noGrp="1" noRot="1" noChangeAspect="1" noChangeArrowheads="1" noTextEdit="1"/>
          </p:cNvSpPr>
          <p:nvPr>
            <p:ph type="sldImg"/>
          </p:nvPr>
        </p:nvSpPr>
        <p:spPr>
          <a:ln/>
          <a:extLst>
            <a:ext uri="{FAA26D3D-D897-4be2-8F04-BA451C77F1D7}"/>
          </a:extLst>
        </p:spPr>
      </p:sp>
      <p:sp>
        <p:nvSpPr>
          <p:cNvPr id="396291" name="Rectangle 3">
            <a:extLst>
              <a:ext uri="{FF2B5EF4-FFF2-40B4-BE49-F238E27FC236}">
                <a16:creationId xmlns:a16="http://schemas.microsoft.com/office/drawing/2014/main" id="{C9B790E5-1F3C-4C00-8360-8ECBA9E343C1}"/>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B7976D5-6EF9-420E-961D-FF62A2410085}"/>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CF986659-3A94-4020-8F0B-DD55E2419FC0}" type="slidenum">
              <a:rPr lang="en-US" altLang="en-US" smtClean="0"/>
              <a:pPr>
                <a:spcBef>
                  <a:spcPct val="0"/>
                </a:spcBef>
                <a:defRPr/>
              </a:pPr>
              <a:t>30</a:t>
            </a:fld>
            <a:endParaRPr lang="en-US" altLang="en-US" dirty="0"/>
          </a:p>
        </p:txBody>
      </p:sp>
      <p:sp>
        <p:nvSpPr>
          <p:cNvPr id="370690" name="Rectangle 2">
            <a:extLst>
              <a:ext uri="{FF2B5EF4-FFF2-40B4-BE49-F238E27FC236}">
                <a16:creationId xmlns:a16="http://schemas.microsoft.com/office/drawing/2014/main" id="{FCC46BB0-7DB9-4470-A7DD-D6F38E582173}"/>
              </a:ext>
            </a:extLst>
          </p:cNvPr>
          <p:cNvSpPr>
            <a:spLocks noGrp="1" noRot="1" noChangeAspect="1" noChangeArrowheads="1" noTextEdit="1"/>
          </p:cNvSpPr>
          <p:nvPr>
            <p:ph type="sldImg"/>
          </p:nvPr>
        </p:nvSpPr>
        <p:spPr>
          <a:ln/>
          <a:extLst>
            <a:ext uri="{FAA26D3D-D897-4be2-8F04-BA451C77F1D7}"/>
          </a:extLst>
        </p:spPr>
      </p:sp>
      <p:sp>
        <p:nvSpPr>
          <p:cNvPr id="370691" name="Rectangle 3">
            <a:extLst>
              <a:ext uri="{FF2B5EF4-FFF2-40B4-BE49-F238E27FC236}">
                <a16:creationId xmlns:a16="http://schemas.microsoft.com/office/drawing/2014/main" id="{A7E9EB70-2001-4BD7-A6EC-4987471883B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B0F3F4-7809-469F-888A-3B936817F3D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E467066-485C-4C4C-86F3-DEA440A3EE45}" type="slidenum">
              <a:rPr lang="en-US" altLang="en-US" smtClean="0"/>
              <a:pPr>
                <a:spcBef>
                  <a:spcPct val="0"/>
                </a:spcBef>
                <a:defRPr/>
              </a:pPr>
              <a:t>86</a:t>
            </a:fld>
            <a:endParaRPr lang="en-US" altLang="en-US" dirty="0"/>
          </a:p>
        </p:txBody>
      </p:sp>
      <p:sp>
        <p:nvSpPr>
          <p:cNvPr id="400386" name="Rectangle 2">
            <a:extLst>
              <a:ext uri="{FF2B5EF4-FFF2-40B4-BE49-F238E27FC236}">
                <a16:creationId xmlns:a16="http://schemas.microsoft.com/office/drawing/2014/main" id="{B52BD606-C7BF-4F62-95A1-5B67774873A2}"/>
              </a:ext>
            </a:extLst>
          </p:cNvPr>
          <p:cNvSpPr>
            <a:spLocks noGrp="1" noRot="1" noChangeAspect="1" noChangeArrowheads="1" noTextEdit="1"/>
          </p:cNvSpPr>
          <p:nvPr>
            <p:ph type="sldImg"/>
          </p:nvPr>
        </p:nvSpPr>
        <p:spPr>
          <a:ln/>
          <a:extLst>
            <a:ext uri="{FAA26D3D-D897-4be2-8F04-BA451C77F1D7}"/>
          </a:extLst>
        </p:spPr>
      </p:sp>
      <p:sp>
        <p:nvSpPr>
          <p:cNvPr id="400387" name="Rectangle 3">
            <a:extLst>
              <a:ext uri="{FF2B5EF4-FFF2-40B4-BE49-F238E27FC236}">
                <a16:creationId xmlns:a16="http://schemas.microsoft.com/office/drawing/2014/main" id="{AA2B122A-B8D9-48C3-8C0E-49E4998E4734}"/>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8BA2E-EE43-49C9-A203-7CF220F817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0A1C3-877C-4D70-AEE7-AA2B00DFA8A2}"/>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67EBF1C4-5928-4559-8F38-8B7392486215}"/>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4BC3036-373F-4AD1-A6F7-CD62977FB9ED}" type="slidenum">
              <a:rPr lang="en-US" altLang="en-US" smtClean="0"/>
              <a:pPr>
                <a:spcBef>
                  <a:spcPct val="0"/>
                </a:spcBef>
                <a:defRPr/>
              </a:pPr>
              <a:t>87</a:t>
            </a:fld>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8971F-12A5-4D44-9F45-4E977C7EA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1893B-57EB-4917-99FB-05984479FA4B}"/>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926DFD1C-495C-418F-8631-DCD695530356}"/>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2CD4FF2-732C-4B89-83D9-7A2CD0800AFF}" type="slidenum">
              <a:rPr lang="en-US" altLang="en-US" smtClean="0"/>
              <a:pPr>
                <a:spcBef>
                  <a:spcPct val="0"/>
                </a:spcBef>
                <a:defRPr/>
              </a:pPr>
              <a:t>88</a:t>
            </a:fld>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CD9D2F-E813-49EE-8885-DF485676F97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4BB4D2D-C341-446E-87C4-3BBCE180A72F}" type="slidenum">
              <a:rPr lang="en-US" altLang="en-US" smtClean="0"/>
              <a:pPr>
                <a:spcBef>
                  <a:spcPct val="0"/>
                </a:spcBef>
                <a:defRPr/>
              </a:pPr>
              <a:t>90</a:t>
            </a:fld>
            <a:endParaRPr lang="en-US" altLang="en-US" dirty="0"/>
          </a:p>
        </p:txBody>
      </p:sp>
      <p:sp>
        <p:nvSpPr>
          <p:cNvPr id="483330" name="Rectangle 2">
            <a:extLst>
              <a:ext uri="{FF2B5EF4-FFF2-40B4-BE49-F238E27FC236}">
                <a16:creationId xmlns:a16="http://schemas.microsoft.com/office/drawing/2014/main" id="{BA04B09E-3F42-4F25-B5A0-B364EC9D2F1C}"/>
              </a:ext>
            </a:extLst>
          </p:cNvPr>
          <p:cNvSpPr>
            <a:spLocks noGrp="1" noRot="1" noChangeAspect="1" noChangeArrowheads="1" noTextEdit="1"/>
          </p:cNvSpPr>
          <p:nvPr>
            <p:ph type="sldImg"/>
          </p:nvPr>
        </p:nvSpPr>
        <p:spPr>
          <a:ln/>
          <a:extLst>
            <a:ext uri="{FAA26D3D-D897-4be2-8F04-BA451C77F1D7}"/>
          </a:extLst>
        </p:spPr>
      </p:sp>
      <p:sp>
        <p:nvSpPr>
          <p:cNvPr id="483331" name="Rectangle 3">
            <a:extLst>
              <a:ext uri="{FF2B5EF4-FFF2-40B4-BE49-F238E27FC236}">
                <a16:creationId xmlns:a16="http://schemas.microsoft.com/office/drawing/2014/main" id="{26FA7E64-655A-4D45-84B5-36B3E03F941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97FB68-2E9D-4363-A573-F8D17B5DBD03}"/>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D3DFAA1B-B7E6-42E0-9CE8-BAE3772086BC}" type="slidenum">
              <a:rPr lang="en-US" altLang="en-US" smtClean="0"/>
              <a:pPr>
                <a:spcBef>
                  <a:spcPct val="0"/>
                </a:spcBef>
                <a:defRPr/>
              </a:pPr>
              <a:t>91</a:t>
            </a:fld>
            <a:endParaRPr lang="en-US" altLang="en-US" dirty="0"/>
          </a:p>
        </p:txBody>
      </p:sp>
      <p:sp>
        <p:nvSpPr>
          <p:cNvPr id="484354" name="Rectangle 2">
            <a:extLst>
              <a:ext uri="{FF2B5EF4-FFF2-40B4-BE49-F238E27FC236}">
                <a16:creationId xmlns:a16="http://schemas.microsoft.com/office/drawing/2014/main" id="{D6FFACD1-0A98-4DC5-B14C-845FBD68F172}"/>
              </a:ext>
            </a:extLst>
          </p:cNvPr>
          <p:cNvSpPr>
            <a:spLocks noGrp="1" noRot="1" noChangeAspect="1" noChangeArrowheads="1" noTextEdit="1"/>
          </p:cNvSpPr>
          <p:nvPr>
            <p:ph type="sldImg"/>
          </p:nvPr>
        </p:nvSpPr>
        <p:spPr>
          <a:ln/>
          <a:extLst>
            <a:ext uri="{FAA26D3D-D897-4be2-8F04-BA451C77F1D7}"/>
          </a:extLst>
        </p:spPr>
      </p:sp>
      <p:sp>
        <p:nvSpPr>
          <p:cNvPr id="484355" name="Rectangle 3">
            <a:extLst>
              <a:ext uri="{FF2B5EF4-FFF2-40B4-BE49-F238E27FC236}">
                <a16:creationId xmlns:a16="http://schemas.microsoft.com/office/drawing/2014/main" id="{2D19F664-1AAD-4FAD-90F5-12E88CC05873}"/>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9DFA45-2560-4153-99A0-B36837DBD71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245F25CA-F435-4E20-B22B-2AEF9928CFC4}" type="slidenum">
              <a:rPr lang="en-US" altLang="en-US" smtClean="0"/>
              <a:pPr>
                <a:spcBef>
                  <a:spcPct val="0"/>
                </a:spcBef>
                <a:defRPr/>
              </a:pPr>
              <a:t>92</a:t>
            </a:fld>
            <a:endParaRPr lang="en-US" altLang="en-US" dirty="0"/>
          </a:p>
        </p:txBody>
      </p:sp>
      <p:sp>
        <p:nvSpPr>
          <p:cNvPr id="485378" name="Rectangle 2">
            <a:extLst>
              <a:ext uri="{FF2B5EF4-FFF2-40B4-BE49-F238E27FC236}">
                <a16:creationId xmlns:a16="http://schemas.microsoft.com/office/drawing/2014/main" id="{BF8B2C3C-E844-443E-B627-DE0101F6E828}"/>
              </a:ext>
            </a:extLst>
          </p:cNvPr>
          <p:cNvSpPr>
            <a:spLocks noGrp="1" noRot="1" noChangeAspect="1" noChangeArrowheads="1" noTextEdit="1"/>
          </p:cNvSpPr>
          <p:nvPr>
            <p:ph type="sldImg"/>
          </p:nvPr>
        </p:nvSpPr>
        <p:spPr>
          <a:ln/>
          <a:extLst>
            <a:ext uri="{FAA26D3D-D897-4be2-8F04-BA451C77F1D7}"/>
          </a:extLst>
        </p:spPr>
      </p:sp>
      <p:sp>
        <p:nvSpPr>
          <p:cNvPr id="485379" name="Rectangle 3">
            <a:extLst>
              <a:ext uri="{FF2B5EF4-FFF2-40B4-BE49-F238E27FC236}">
                <a16:creationId xmlns:a16="http://schemas.microsoft.com/office/drawing/2014/main" id="{CF8792AB-966D-4FA1-B24B-3CC0E4A626BF}"/>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329A47-D4E3-44AF-94AA-65F16DAB7601}"/>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EE7608D3-B749-4B86-A356-5E3B83D84587}" type="slidenum">
              <a:rPr lang="en-US" altLang="en-US" smtClean="0"/>
              <a:pPr>
                <a:spcBef>
                  <a:spcPct val="0"/>
                </a:spcBef>
                <a:defRPr/>
              </a:pPr>
              <a:t>93</a:t>
            </a:fld>
            <a:endParaRPr lang="en-US" altLang="en-US" dirty="0"/>
          </a:p>
        </p:txBody>
      </p:sp>
      <p:sp>
        <p:nvSpPr>
          <p:cNvPr id="486402" name="Rectangle 2">
            <a:extLst>
              <a:ext uri="{FF2B5EF4-FFF2-40B4-BE49-F238E27FC236}">
                <a16:creationId xmlns:a16="http://schemas.microsoft.com/office/drawing/2014/main" id="{AE9B4803-D2C6-4D1B-9988-A47707DEAAB4}"/>
              </a:ext>
            </a:extLst>
          </p:cNvPr>
          <p:cNvSpPr>
            <a:spLocks noGrp="1" noRot="1" noChangeAspect="1" noChangeArrowheads="1" noTextEdit="1"/>
          </p:cNvSpPr>
          <p:nvPr>
            <p:ph type="sldImg"/>
          </p:nvPr>
        </p:nvSpPr>
        <p:spPr>
          <a:ln/>
          <a:extLst>
            <a:ext uri="{FAA26D3D-D897-4be2-8F04-BA451C77F1D7}"/>
          </a:extLst>
        </p:spPr>
      </p:sp>
      <p:sp>
        <p:nvSpPr>
          <p:cNvPr id="486403" name="Rectangle 3">
            <a:extLst>
              <a:ext uri="{FF2B5EF4-FFF2-40B4-BE49-F238E27FC236}">
                <a16:creationId xmlns:a16="http://schemas.microsoft.com/office/drawing/2014/main" id="{8B137CEF-F2B4-43E1-A672-C05987E5F987}"/>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EB7B1F-05F0-4F49-8D58-A667BD160D5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3BAF924-9CB5-4C4A-B343-9C36732D47E9}" type="slidenum">
              <a:rPr lang="en-US" altLang="en-US" smtClean="0"/>
              <a:pPr>
                <a:spcBef>
                  <a:spcPct val="0"/>
                </a:spcBef>
                <a:defRPr/>
              </a:pPr>
              <a:t>94</a:t>
            </a:fld>
            <a:endParaRPr lang="en-US" altLang="en-US" dirty="0"/>
          </a:p>
        </p:txBody>
      </p:sp>
      <p:sp>
        <p:nvSpPr>
          <p:cNvPr id="487426" name="Rectangle 2">
            <a:extLst>
              <a:ext uri="{FF2B5EF4-FFF2-40B4-BE49-F238E27FC236}">
                <a16:creationId xmlns:a16="http://schemas.microsoft.com/office/drawing/2014/main" id="{BE8CC142-4859-4079-AD85-532E4C6BAEDC}"/>
              </a:ext>
            </a:extLst>
          </p:cNvPr>
          <p:cNvSpPr>
            <a:spLocks noGrp="1" noRot="1" noChangeAspect="1" noChangeArrowheads="1" noTextEdit="1"/>
          </p:cNvSpPr>
          <p:nvPr>
            <p:ph type="sldImg"/>
          </p:nvPr>
        </p:nvSpPr>
        <p:spPr>
          <a:ln/>
          <a:extLst>
            <a:ext uri="{FAA26D3D-D897-4be2-8F04-BA451C77F1D7}"/>
          </a:extLst>
        </p:spPr>
      </p:sp>
      <p:sp>
        <p:nvSpPr>
          <p:cNvPr id="487427" name="Rectangle 3">
            <a:extLst>
              <a:ext uri="{FF2B5EF4-FFF2-40B4-BE49-F238E27FC236}">
                <a16:creationId xmlns:a16="http://schemas.microsoft.com/office/drawing/2014/main" id="{879904A3-6700-426A-AB7F-38A7AF4EA025}"/>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FFC311-A5B2-4890-B161-4DC2C308D30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7B307814-23CE-44D3-97D0-66D9410187A5}" type="slidenum">
              <a:rPr lang="en-US" altLang="en-US" smtClean="0"/>
              <a:pPr>
                <a:spcBef>
                  <a:spcPct val="0"/>
                </a:spcBef>
                <a:defRPr/>
              </a:pPr>
              <a:t>95</a:t>
            </a:fld>
            <a:endParaRPr lang="en-US" altLang="en-US" dirty="0"/>
          </a:p>
        </p:txBody>
      </p:sp>
      <p:sp>
        <p:nvSpPr>
          <p:cNvPr id="488450" name="Rectangle 2">
            <a:extLst>
              <a:ext uri="{FF2B5EF4-FFF2-40B4-BE49-F238E27FC236}">
                <a16:creationId xmlns:a16="http://schemas.microsoft.com/office/drawing/2014/main" id="{F3C1622B-D786-49E6-B9FE-9A75F08612CE}"/>
              </a:ext>
            </a:extLst>
          </p:cNvPr>
          <p:cNvSpPr>
            <a:spLocks noGrp="1" noRot="1" noChangeAspect="1" noChangeArrowheads="1" noTextEdit="1"/>
          </p:cNvSpPr>
          <p:nvPr>
            <p:ph type="sldImg"/>
          </p:nvPr>
        </p:nvSpPr>
        <p:spPr>
          <a:ln/>
          <a:extLst>
            <a:ext uri="{FAA26D3D-D897-4be2-8F04-BA451C77F1D7}"/>
          </a:extLst>
        </p:spPr>
      </p:sp>
      <p:sp>
        <p:nvSpPr>
          <p:cNvPr id="488451" name="Rectangle 3">
            <a:extLst>
              <a:ext uri="{FF2B5EF4-FFF2-40B4-BE49-F238E27FC236}">
                <a16:creationId xmlns:a16="http://schemas.microsoft.com/office/drawing/2014/main" id="{D447D749-B3AF-4FB3-8C7E-869BB72184CB}"/>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E51190-76EF-4968-921D-C0C109939A9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8DA111CC-70C1-4C2B-890A-4A036D397DC3}" type="slidenum">
              <a:rPr lang="en-US" altLang="en-US" smtClean="0"/>
              <a:pPr>
                <a:spcBef>
                  <a:spcPct val="0"/>
                </a:spcBef>
                <a:defRPr/>
              </a:pPr>
              <a:t>96</a:t>
            </a:fld>
            <a:endParaRPr lang="en-US" altLang="en-US" dirty="0"/>
          </a:p>
        </p:txBody>
      </p:sp>
      <p:sp>
        <p:nvSpPr>
          <p:cNvPr id="489474" name="Rectangle 2">
            <a:extLst>
              <a:ext uri="{FF2B5EF4-FFF2-40B4-BE49-F238E27FC236}">
                <a16:creationId xmlns:a16="http://schemas.microsoft.com/office/drawing/2014/main" id="{849C6418-E2B0-4EF9-A773-A8527FBC6B8E}"/>
              </a:ext>
            </a:extLst>
          </p:cNvPr>
          <p:cNvSpPr>
            <a:spLocks noGrp="1" noRot="1" noChangeAspect="1" noChangeArrowheads="1" noTextEdit="1"/>
          </p:cNvSpPr>
          <p:nvPr>
            <p:ph type="sldImg"/>
          </p:nvPr>
        </p:nvSpPr>
        <p:spPr>
          <a:ln/>
          <a:extLst>
            <a:ext uri="{FAA26D3D-D897-4be2-8F04-BA451C77F1D7}"/>
          </a:extLst>
        </p:spPr>
      </p:sp>
      <p:sp>
        <p:nvSpPr>
          <p:cNvPr id="489475" name="Rectangle 3">
            <a:extLst>
              <a:ext uri="{FF2B5EF4-FFF2-40B4-BE49-F238E27FC236}">
                <a16:creationId xmlns:a16="http://schemas.microsoft.com/office/drawing/2014/main" id="{E5C157F9-D394-4BBF-9658-9ACE9891571D}"/>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47DD45F-B98A-4904-B622-60DC861BAC3D}"/>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0B4300EF-04AB-41D0-9CEE-84F3D519CE06}" type="slidenum">
              <a:rPr lang="en-US" altLang="en-US" smtClean="0"/>
              <a:pPr>
                <a:spcBef>
                  <a:spcPct val="0"/>
                </a:spcBef>
                <a:defRPr/>
              </a:pPr>
              <a:t>31</a:t>
            </a:fld>
            <a:endParaRPr lang="en-US" altLang="en-US" dirty="0"/>
          </a:p>
        </p:txBody>
      </p:sp>
      <p:sp>
        <p:nvSpPr>
          <p:cNvPr id="371714" name="Rectangle 2">
            <a:extLst>
              <a:ext uri="{FF2B5EF4-FFF2-40B4-BE49-F238E27FC236}">
                <a16:creationId xmlns:a16="http://schemas.microsoft.com/office/drawing/2014/main" id="{93559057-20BD-4EE1-AD6D-C2DA5E3420F8}"/>
              </a:ext>
            </a:extLst>
          </p:cNvPr>
          <p:cNvSpPr>
            <a:spLocks noGrp="1" noRot="1" noChangeAspect="1" noChangeArrowheads="1" noTextEdit="1"/>
          </p:cNvSpPr>
          <p:nvPr>
            <p:ph type="sldImg"/>
          </p:nvPr>
        </p:nvSpPr>
        <p:spPr>
          <a:ln/>
          <a:extLst>
            <a:ext uri="{FAA26D3D-D897-4be2-8F04-BA451C77F1D7}"/>
          </a:extLst>
        </p:spPr>
      </p:sp>
      <p:sp>
        <p:nvSpPr>
          <p:cNvPr id="371715" name="Rectangle 3">
            <a:extLst>
              <a:ext uri="{FF2B5EF4-FFF2-40B4-BE49-F238E27FC236}">
                <a16:creationId xmlns:a16="http://schemas.microsoft.com/office/drawing/2014/main" id="{B7D838AE-EBBE-4482-903E-09384A2B2CCC}"/>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70B9E8-F295-4391-8192-93D2521442D0}"/>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BC909CE1-4724-40D4-860E-FBDE86B83B8D}" type="slidenum">
              <a:rPr lang="en-US" altLang="en-US" smtClean="0"/>
              <a:pPr>
                <a:spcBef>
                  <a:spcPct val="0"/>
                </a:spcBef>
                <a:defRPr/>
              </a:pPr>
              <a:t>97</a:t>
            </a:fld>
            <a:endParaRPr lang="en-US" altLang="en-US" dirty="0"/>
          </a:p>
        </p:txBody>
      </p:sp>
      <p:sp>
        <p:nvSpPr>
          <p:cNvPr id="490498" name="Rectangle 2">
            <a:extLst>
              <a:ext uri="{FF2B5EF4-FFF2-40B4-BE49-F238E27FC236}">
                <a16:creationId xmlns:a16="http://schemas.microsoft.com/office/drawing/2014/main" id="{08A63CDB-1BA4-4CAB-A733-87D1C25B0A75}"/>
              </a:ext>
            </a:extLst>
          </p:cNvPr>
          <p:cNvSpPr>
            <a:spLocks noGrp="1" noRot="1" noChangeAspect="1" noChangeArrowheads="1" noTextEdit="1"/>
          </p:cNvSpPr>
          <p:nvPr>
            <p:ph type="sldImg"/>
          </p:nvPr>
        </p:nvSpPr>
        <p:spPr>
          <a:ln/>
          <a:extLst>
            <a:ext uri="{FAA26D3D-D897-4be2-8F04-BA451C77F1D7}"/>
          </a:extLst>
        </p:spPr>
      </p:sp>
      <p:sp>
        <p:nvSpPr>
          <p:cNvPr id="490499" name="Rectangle 3">
            <a:extLst>
              <a:ext uri="{FF2B5EF4-FFF2-40B4-BE49-F238E27FC236}">
                <a16:creationId xmlns:a16="http://schemas.microsoft.com/office/drawing/2014/main" id="{F2BA3259-4574-443D-ADD7-884B854122C1}"/>
              </a:ext>
            </a:extLst>
          </p:cNvPr>
          <p:cNvSpPr>
            <a:spLocks noGrp="1" noChangeArrowheads="1"/>
          </p:cNvSpPr>
          <p:nvPr>
            <p:ph type="body" idx="1"/>
          </p:nvPr>
        </p:nvSpPr>
        <p:spPr/>
        <p:txBody>
          <a:bodyPr/>
          <a:lstStyle/>
          <a:p>
            <a:pPr eaLnBrk="1" hangingPunct="1">
              <a:defRPr/>
            </a:pPr>
            <a:endParaRPr lang="en-US" b="1" dirty="0">
              <a:solidFill>
                <a:srgbClr val="FF0000"/>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FB2435-1E1A-4BD7-B289-6845B9B8EE33}" type="slidenum">
              <a:rPr lang="en-US" altLang="en-US" smtClean="0"/>
              <a:pPr>
                <a:defRPr/>
              </a:pPr>
              <a:t>121</a:t>
            </a:fld>
            <a:endParaRPr lang="en-US" altLang="en-US" dirty="0"/>
          </a:p>
        </p:txBody>
      </p:sp>
    </p:spTree>
    <p:extLst>
      <p:ext uri="{BB962C8B-B14F-4D97-AF65-F5344CB8AC3E}">
        <p14:creationId xmlns:p14="http://schemas.microsoft.com/office/powerpoint/2010/main" val="37798414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7E08F2-EC64-4C1D-B26F-84D8227B4279}"/>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1F275E37-A274-4E81-A1F3-54E0CA88BCAC}" type="slidenum">
              <a:rPr lang="en-US" altLang="en-US" smtClean="0"/>
              <a:pPr>
                <a:spcBef>
                  <a:spcPct val="0"/>
                </a:spcBef>
                <a:defRPr/>
              </a:pPr>
              <a:t>128</a:t>
            </a:fld>
            <a:endParaRPr lang="en-US" altLang="en-US" dirty="0"/>
          </a:p>
        </p:txBody>
      </p:sp>
      <p:sp>
        <p:nvSpPr>
          <p:cNvPr id="465922" name="Rectangle 2">
            <a:extLst>
              <a:ext uri="{FF2B5EF4-FFF2-40B4-BE49-F238E27FC236}">
                <a16:creationId xmlns:a16="http://schemas.microsoft.com/office/drawing/2014/main" id="{BEE2D9B4-5734-4A60-9A89-2F06D498FEE9}"/>
              </a:ext>
            </a:extLst>
          </p:cNvPr>
          <p:cNvSpPr>
            <a:spLocks noGrp="1" noRot="1" noChangeAspect="1" noChangeArrowheads="1" noTextEdit="1"/>
          </p:cNvSpPr>
          <p:nvPr>
            <p:ph type="sldImg"/>
          </p:nvPr>
        </p:nvSpPr>
        <p:spPr>
          <a:ln/>
          <a:extLst>
            <a:ext uri="{FAA26D3D-D897-4be2-8F04-BA451C77F1D7}"/>
          </a:extLst>
        </p:spPr>
      </p:sp>
      <p:sp>
        <p:nvSpPr>
          <p:cNvPr id="465923" name="Rectangle 3">
            <a:extLst>
              <a:ext uri="{FF2B5EF4-FFF2-40B4-BE49-F238E27FC236}">
                <a16:creationId xmlns:a16="http://schemas.microsoft.com/office/drawing/2014/main" id="{73787240-036D-47EC-B0F7-12F57121BE8E}"/>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E8756-686F-427D-B498-FF17EA77CB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CA91CB-9C42-4395-B085-300BDC8841F0}"/>
              </a:ext>
            </a:extLst>
          </p:cNvPr>
          <p:cNvSpPr>
            <a:spLocks noGrp="1"/>
          </p:cNvSpPr>
          <p:nvPr>
            <p:ph type="body" idx="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1BD422E6-4430-42DB-88FA-589258D90AF9}"/>
              </a:ext>
            </a:extLst>
          </p:cNvPr>
          <p:cNvSpPr>
            <a:spLocks noGrp="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473F23C0-0A66-4284-AF65-DB265BAEF96D}" type="slidenum">
              <a:rPr lang="en-US" altLang="en-US" smtClean="0"/>
              <a:pPr>
                <a:spcBef>
                  <a:spcPct val="0"/>
                </a:spcBef>
                <a:defRPr/>
              </a:pPr>
              <a:t>129</a:t>
            </a:fld>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AF680FB-1FEB-4F06-BDF7-3280F633AE8A}"/>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D46BDE7-8CD9-488F-9D74-30CB306960DD}" type="slidenum">
              <a:rPr lang="en-US" altLang="en-US" smtClean="0"/>
              <a:pPr>
                <a:spcBef>
                  <a:spcPct val="0"/>
                </a:spcBef>
                <a:defRPr/>
              </a:pPr>
              <a:t>130</a:t>
            </a:fld>
            <a:endParaRPr lang="en-US" altLang="en-US" dirty="0"/>
          </a:p>
        </p:txBody>
      </p:sp>
      <p:sp>
        <p:nvSpPr>
          <p:cNvPr id="418818" name="Rectangle 2">
            <a:extLst>
              <a:ext uri="{FF2B5EF4-FFF2-40B4-BE49-F238E27FC236}">
                <a16:creationId xmlns:a16="http://schemas.microsoft.com/office/drawing/2014/main" id="{1F584C5D-279C-418B-B6D4-992F297117B0}"/>
              </a:ext>
            </a:extLst>
          </p:cNvPr>
          <p:cNvSpPr>
            <a:spLocks noGrp="1" noRot="1" noChangeAspect="1" noChangeArrowheads="1" noTextEdit="1"/>
          </p:cNvSpPr>
          <p:nvPr>
            <p:ph type="sldImg"/>
          </p:nvPr>
        </p:nvSpPr>
        <p:spPr>
          <a:ln/>
          <a:extLst>
            <a:ext uri="{FAA26D3D-D897-4be2-8F04-BA451C77F1D7}"/>
          </a:extLst>
        </p:spPr>
      </p:sp>
      <p:sp>
        <p:nvSpPr>
          <p:cNvPr id="418819" name="Rectangle 3">
            <a:extLst>
              <a:ext uri="{FF2B5EF4-FFF2-40B4-BE49-F238E27FC236}">
                <a16:creationId xmlns:a16="http://schemas.microsoft.com/office/drawing/2014/main" id="{CC319DDE-5267-4E34-8D2E-FDBEF5361098}"/>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9E7439D-EF41-4F79-BC29-73E6C408CB77}"/>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A3228217-C1AC-4886-96D3-9A307B8F3FDD}" type="slidenum">
              <a:rPr lang="en-US" altLang="en-US" smtClean="0"/>
              <a:pPr>
                <a:spcBef>
                  <a:spcPct val="0"/>
                </a:spcBef>
                <a:defRPr/>
              </a:pPr>
              <a:t>32</a:t>
            </a:fld>
            <a:endParaRPr lang="en-US" altLang="en-US" dirty="0"/>
          </a:p>
        </p:txBody>
      </p:sp>
      <p:sp>
        <p:nvSpPr>
          <p:cNvPr id="372738" name="Rectangle 2">
            <a:extLst>
              <a:ext uri="{FF2B5EF4-FFF2-40B4-BE49-F238E27FC236}">
                <a16:creationId xmlns:a16="http://schemas.microsoft.com/office/drawing/2014/main" id="{E1B2EBAF-F0C5-43F2-849E-B5AABABF8F63}"/>
              </a:ext>
            </a:extLst>
          </p:cNvPr>
          <p:cNvSpPr>
            <a:spLocks noGrp="1" noRot="1" noChangeAspect="1" noChangeArrowheads="1" noTextEdit="1"/>
          </p:cNvSpPr>
          <p:nvPr>
            <p:ph type="sldImg"/>
          </p:nvPr>
        </p:nvSpPr>
        <p:spPr>
          <a:ln/>
          <a:extLst>
            <a:ext uri="{FAA26D3D-D897-4be2-8F04-BA451C77F1D7}"/>
          </a:extLst>
        </p:spPr>
      </p:sp>
      <p:sp>
        <p:nvSpPr>
          <p:cNvPr id="372739" name="Rectangle 3">
            <a:extLst>
              <a:ext uri="{FF2B5EF4-FFF2-40B4-BE49-F238E27FC236}">
                <a16:creationId xmlns:a16="http://schemas.microsoft.com/office/drawing/2014/main" id="{FECF84E4-5EE0-4838-84F7-939113D6ABB5}"/>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71AF8E-C173-42D4-A49D-64CF3976B364}"/>
              </a:ext>
            </a:extLst>
          </p:cNvPr>
          <p:cNvSpPr>
            <a:spLocks noGrp="1" noChangeArrowheads="1"/>
          </p:cNvSpPr>
          <p:nvPr>
            <p:ph type="sldNum" sz="quarter" idx="5"/>
          </p:nvPr>
        </p:nvSpPr>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defRPr/>
            </a:pPr>
            <a:fld id="{6A48D0C0-638C-40F1-9125-87EC6FEA7227}" type="slidenum">
              <a:rPr lang="en-US" altLang="en-US" smtClean="0"/>
              <a:pPr>
                <a:spcBef>
                  <a:spcPct val="0"/>
                </a:spcBef>
                <a:defRPr/>
              </a:pPr>
              <a:t>33</a:t>
            </a:fld>
            <a:endParaRPr lang="en-US" altLang="en-US" dirty="0"/>
          </a:p>
        </p:txBody>
      </p:sp>
      <p:sp>
        <p:nvSpPr>
          <p:cNvPr id="373762" name="Rectangle 2">
            <a:extLst>
              <a:ext uri="{FF2B5EF4-FFF2-40B4-BE49-F238E27FC236}">
                <a16:creationId xmlns:a16="http://schemas.microsoft.com/office/drawing/2014/main" id="{6A13E4DE-7548-4969-8642-EFB1835D84E2}"/>
              </a:ext>
            </a:extLst>
          </p:cNvPr>
          <p:cNvSpPr>
            <a:spLocks noGrp="1" noRot="1" noChangeAspect="1" noChangeArrowheads="1" noTextEdit="1"/>
          </p:cNvSpPr>
          <p:nvPr>
            <p:ph type="sldImg"/>
          </p:nvPr>
        </p:nvSpPr>
        <p:spPr>
          <a:ln/>
          <a:extLst>
            <a:ext uri="{FAA26D3D-D897-4be2-8F04-BA451C77F1D7}"/>
          </a:extLst>
        </p:spPr>
      </p:sp>
      <p:sp>
        <p:nvSpPr>
          <p:cNvPr id="373763" name="Rectangle 3">
            <a:extLst>
              <a:ext uri="{FF2B5EF4-FFF2-40B4-BE49-F238E27FC236}">
                <a16:creationId xmlns:a16="http://schemas.microsoft.com/office/drawing/2014/main" id="{97FF69F2-B7CE-4AA3-81CA-DF7AF375A269}"/>
              </a:ext>
            </a:extLst>
          </p:cNvPr>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95C5A0-DA80-4F42-BFD6-2DFE8CD643F5}"/>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a:extLst>
              <a:ext uri="{FF2B5EF4-FFF2-40B4-BE49-F238E27FC236}">
                <a16:creationId xmlns:a16="http://schemas.microsoft.com/office/drawing/2014/main" id="{2EC4DF13-7D5B-4E2E-93D7-7D28BA2D9A83}"/>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4036" name="Rectangle 4">
            <a:extLst>
              <a:ext uri="{FF2B5EF4-FFF2-40B4-BE49-F238E27FC236}">
                <a16:creationId xmlns:a16="http://schemas.microsoft.com/office/drawing/2014/main" id="{FE5B4AC8-0667-421D-8D09-7F7BFC556C38}"/>
              </a:ext>
            </a:extLst>
          </p:cNvPr>
          <p:cNvSpPr>
            <a:spLocks noGrp="1" noChangeArrowheads="1"/>
          </p:cNvSpPr>
          <p:nvPr>
            <p:ph type="dt" sz="half" idx="2"/>
          </p:nvPr>
        </p:nvSpPr>
        <p:spPr>
          <a:xfrm>
            <a:off x="457200" y="6245225"/>
            <a:ext cx="2133600" cy="476250"/>
          </a:xfrm>
        </p:spPr>
        <p:txBody>
          <a:bodyPr/>
          <a:lstStyle>
            <a:lvl1pPr>
              <a:defRPr/>
            </a:lvl1pPr>
          </a:lstStyle>
          <a:p>
            <a:pPr>
              <a:defRPr/>
            </a:pPr>
            <a:endParaRPr lang="en-US" dirty="0"/>
          </a:p>
        </p:txBody>
      </p:sp>
      <p:sp>
        <p:nvSpPr>
          <p:cNvPr id="44037" name="Rectangle 5">
            <a:extLst>
              <a:ext uri="{FF2B5EF4-FFF2-40B4-BE49-F238E27FC236}">
                <a16:creationId xmlns:a16="http://schemas.microsoft.com/office/drawing/2014/main" id="{2392C23C-B3D5-42B5-9FA7-5CBCCA452CB3}"/>
              </a:ext>
            </a:extLst>
          </p:cNvPr>
          <p:cNvSpPr>
            <a:spLocks noGrp="1" noChangeArrowheads="1"/>
          </p:cNvSpPr>
          <p:nvPr>
            <p:ph type="ftr" sz="quarter" idx="3"/>
          </p:nvPr>
        </p:nvSpPr>
        <p:spPr>
          <a:xfrm>
            <a:off x="3124200" y="6245225"/>
            <a:ext cx="2895600" cy="476250"/>
          </a:xfrm>
        </p:spPr>
        <p:txBody>
          <a:bodyPr/>
          <a:lstStyle>
            <a:lvl1pPr>
              <a:defRPr/>
            </a:lvl1pPr>
          </a:lstStyle>
          <a:p>
            <a:pPr>
              <a:defRPr/>
            </a:pPr>
            <a:endParaRPr lang="en-US" dirty="0"/>
          </a:p>
        </p:txBody>
      </p:sp>
      <p:sp>
        <p:nvSpPr>
          <p:cNvPr id="44038" name="Rectangle 6">
            <a:extLst>
              <a:ext uri="{FF2B5EF4-FFF2-40B4-BE49-F238E27FC236}">
                <a16:creationId xmlns:a16="http://schemas.microsoft.com/office/drawing/2014/main" id="{5F58A5CF-B76D-4B3F-8C47-F92252705D98}"/>
              </a:ext>
            </a:extLst>
          </p:cNvPr>
          <p:cNvSpPr>
            <a:spLocks noGrp="1" noChangeArrowheads="1"/>
          </p:cNvSpPr>
          <p:nvPr>
            <p:ph type="sldNum" sz="quarter" idx="4"/>
          </p:nvPr>
        </p:nvSpPr>
        <p:spPr>
          <a:xfrm>
            <a:off x="6553200" y="6245225"/>
            <a:ext cx="2133600" cy="476250"/>
          </a:xfrm>
        </p:spPr>
        <p:txBody>
          <a:bodyPr/>
          <a:lstStyle>
            <a:lvl1pPr>
              <a:defRPr/>
            </a:lvl1pPr>
          </a:lstStyle>
          <a:p>
            <a:pPr>
              <a:defRPr/>
            </a:pPr>
            <a:fld id="{3C528C7E-4006-43E8-9DE1-9BECF3C75D83}" type="slidenum">
              <a:rPr lang="en-US" altLang="en-US" smtClean="0"/>
              <a:pPr>
                <a:defRPr/>
              </a:pPr>
              <a:t>‹#›</a:t>
            </a:fld>
            <a:endParaRPr lang="en-US" altLang="en-US" dirty="0"/>
          </a:p>
        </p:txBody>
      </p:sp>
    </p:spTree>
    <p:extLst>
      <p:ext uri="{BB962C8B-B14F-4D97-AF65-F5344CB8AC3E}">
        <p14:creationId xmlns:p14="http://schemas.microsoft.com/office/powerpoint/2010/main" val="329517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20DC-6C1E-478D-BCA4-D889EC30B0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CFC22-4908-49E9-877B-18C7696B2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1BDB6-D32C-472F-B32A-508D9575B6BD}"/>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8422F10-1DED-4A9F-A05B-804D5E27DD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E84A069B-30A7-49EC-8BD4-AB952891AD82}"/>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3404621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5E80A7-361B-470B-ABE0-95F159007FA0}"/>
              </a:ext>
            </a:extLst>
          </p:cNvPr>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E6AA01-F7B2-4136-848A-F065D82266F7}"/>
              </a:ext>
            </a:extLst>
          </p:cNvPr>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26A69-4800-4584-B44E-2C9205CA829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36840542-7576-44E6-87FD-39233180244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83DD5EE-75EA-44FB-BF72-8446193A95E5}"/>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1219180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014AC-69E8-48BA-9B7C-005B86C6E4A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F226C-5BF6-42A8-8753-04720D0F98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78202-36B5-45A5-A58C-390E89E59CF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08A349-3CD1-4888-9730-FFC8FB8E76A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EFACDC-84FC-4EA5-A684-08051DF4A9FA}"/>
              </a:ext>
            </a:extLst>
          </p:cNvPr>
          <p:cNvSpPr>
            <a:spLocks noGrp="1"/>
          </p:cNvSpPr>
          <p:nvPr>
            <p:ph type="sldNum" sz="quarter" idx="12"/>
          </p:nvPr>
        </p:nvSpPr>
        <p:spPr/>
        <p:txBody>
          <a:bodyPr/>
          <a:lstStyle>
            <a:lvl1pPr>
              <a:defRPr/>
            </a:lvl1pPr>
          </a:lstStyle>
          <a:p>
            <a:fld id="{A0015769-BC22-4953-8641-B747D15D0A75}" type="slidenum">
              <a:rPr lang="en-US" altLang="en-US"/>
              <a:pPr/>
              <a:t>‹#›</a:t>
            </a:fld>
            <a:endParaRPr lang="en-US" altLang="en-US"/>
          </a:p>
        </p:txBody>
      </p:sp>
    </p:spTree>
    <p:extLst>
      <p:ext uri="{BB962C8B-B14F-4D97-AF65-F5344CB8AC3E}">
        <p14:creationId xmlns:p14="http://schemas.microsoft.com/office/powerpoint/2010/main" val="193092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0F086-7E87-4A88-A236-8CE42A43E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D8F3B-88F6-47DD-956B-18E22DBFB9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2D1F5-A149-4A0C-86F2-D1FC1C1654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03D6FDE-F3FD-4BD7-B15A-31E08D4E1A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04E5E7-7070-4C51-B96A-512AB2C5A555}"/>
              </a:ext>
            </a:extLst>
          </p:cNvPr>
          <p:cNvSpPr>
            <a:spLocks noGrp="1"/>
          </p:cNvSpPr>
          <p:nvPr>
            <p:ph type="sldNum" sz="quarter" idx="12"/>
          </p:nvPr>
        </p:nvSpPr>
        <p:spPr/>
        <p:txBody>
          <a:bodyPr/>
          <a:lstStyle>
            <a:lvl1pPr>
              <a:defRPr/>
            </a:lvl1pPr>
          </a:lstStyle>
          <a:p>
            <a:fld id="{1ABDDF7C-5EFA-436A-BE87-B93300E98873}" type="slidenum">
              <a:rPr lang="en-US" altLang="en-US"/>
              <a:pPr/>
              <a:t>‹#›</a:t>
            </a:fld>
            <a:endParaRPr lang="en-US" altLang="en-US"/>
          </a:p>
        </p:txBody>
      </p:sp>
    </p:spTree>
    <p:extLst>
      <p:ext uri="{BB962C8B-B14F-4D97-AF65-F5344CB8AC3E}">
        <p14:creationId xmlns:p14="http://schemas.microsoft.com/office/powerpoint/2010/main" val="523444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7298-E8FF-48FC-ABA2-482BD339307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20802F-88DD-438E-A0CF-EED552250D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1E6479E-D997-4BA8-8FF8-0FF588F624D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2853DF4-DE6D-4054-B606-A9D7B62167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A62793-3E96-42FC-A3D4-CA383032A3DA}"/>
              </a:ext>
            </a:extLst>
          </p:cNvPr>
          <p:cNvSpPr>
            <a:spLocks noGrp="1"/>
          </p:cNvSpPr>
          <p:nvPr>
            <p:ph type="sldNum" sz="quarter" idx="12"/>
          </p:nvPr>
        </p:nvSpPr>
        <p:spPr/>
        <p:txBody>
          <a:bodyPr/>
          <a:lstStyle>
            <a:lvl1pPr>
              <a:defRPr/>
            </a:lvl1pPr>
          </a:lstStyle>
          <a:p>
            <a:fld id="{3AF3AF93-F9AA-48CB-A336-0AFB154D5149}" type="slidenum">
              <a:rPr lang="en-US" altLang="en-US"/>
              <a:pPr/>
              <a:t>‹#›</a:t>
            </a:fld>
            <a:endParaRPr lang="en-US" altLang="en-US"/>
          </a:p>
        </p:txBody>
      </p:sp>
    </p:spTree>
    <p:extLst>
      <p:ext uri="{BB962C8B-B14F-4D97-AF65-F5344CB8AC3E}">
        <p14:creationId xmlns:p14="http://schemas.microsoft.com/office/powerpoint/2010/main" val="2919894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6EADF-DDA6-4004-A43C-172A8D010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E0616A-BF0B-46B4-BACF-79F501F8752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5D4C5-3006-4EA8-8DE7-C5545CB4A20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FDE2D2-5588-4461-9703-6623AB7B551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E8F622E-108F-4038-A65E-A4C1BC42F7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0314BCA-3A2C-4D5A-A300-CDD938DFFE91}"/>
              </a:ext>
            </a:extLst>
          </p:cNvPr>
          <p:cNvSpPr>
            <a:spLocks noGrp="1"/>
          </p:cNvSpPr>
          <p:nvPr>
            <p:ph type="sldNum" sz="quarter" idx="12"/>
          </p:nvPr>
        </p:nvSpPr>
        <p:spPr/>
        <p:txBody>
          <a:bodyPr/>
          <a:lstStyle>
            <a:lvl1pPr>
              <a:defRPr/>
            </a:lvl1pPr>
          </a:lstStyle>
          <a:p>
            <a:fld id="{05FC1A39-F13E-49F5-9680-43648E59CE3A}" type="slidenum">
              <a:rPr lang="en-US" altLang="en-US"/>
              <a:pPr/>
              <a:t>‹#›</a:t>
            </a:fld>
            <a:endParaRPr lang="en-US" altLang="en-US"/>
          </a:p>
        </p:txBody>
      </p:sp>
    </p:spTree>
    <p:extLst>
      <p:ext uri="{BB962C8B-B14F-4D97-AF65-F5344CB8AC3E}">
        <p14:creationId xmlns:p14="http://schemas.microsoft.com/office/powerpoint/2010/main" val="2068268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8B76-72CE-40C3-AE4C-3B454808D3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CDDC38-C167-4232-9ED8-536BDCE217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85148-083A-45D5-B942-696EF7E765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EB048-7EBA-4FAB-880D-9ACEA318F35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8D85E-BA5C-4B1D-95B7-23099542A86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3DA99C-A005-4FE0-B55A-EB2187ED6FF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DAFF69E-0265-460B-A265-7A29B3F64A10}"/>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AB5A488-BEB1-48CD-88E8-6958401625D7}"/>
              </a:ext>
            </a:extLst>
          </p:cNvPr>
          <p:cNvSpPr>
            <a:spLocks noGrp="1"/>
          </p:cNvSpPr>
          <p:nvPr>
            <p:ph type="sldNum" sz="quarter" idx="12"/>
          </p:nvPr>
        </p:nvSpPr>
        <p:spPr/>
        <p:txBody>
          <a:bodyPr/>
          <a:lstStyle>
            <a:lvl1pPr>
              <a:defRPr/>
            </a:lvl1pPr>
          </a:lstStyle>
          <a:p>
            <a:fld id="{2C5FDB8A-9F6E-4C81-B61C-F04DCE73263D}" type="slidenum">
              <a:rPr lang="en-US" altLang="en-US"/>
              <a:pPr/>
              <a:t>‹#›</a:t>
            </a:fld>
            <a:endParaRPr lang="en-US" altLang="en-US"/>
          </a:p>
        </p:txBody>
      </p:sp>
    </p:spTree>
    <p:extLst>
      <p:ext uri="{BB962C8B-B14F-4D97-AF65-F5344CB8AC3E}">
        <p14:creationId xmlns:p14="http://schemas.microsoft.com/office/powerpoint/2010/main" val="2903076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BFF2-C806-41DA-B1B5-07F754630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20237-24F2-43C8-A3FD-D2993F53F51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87F5F33-5337-4400-B84D-F85ACBE3C5D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E2E43EA-FE03-4D32-B592-0D2E952078BD}"/>
              </a:ext>
            </a:extLst>
          </p:cNvPr>
          <p:cNvSpPr>
            <a:spLocks noGrp="1"/>
          </p:cNvSpPr>
          <p:nvPr>
            <p:ph type="sldNum" sz="quarter" idx="12"/>
          </p:nvPr>
        </p:nvSpPr>
        <p:spPr/>
        <p:txBody>
          <a:bodyPr/>
          <a:lstStyle>
            <a:lvl1pPr>
              <a:defRPr/>
            </a:lvl1pPr>
          </a:lstStyle>
          <a:p>
            <a:fld id="{9122E612-A00D-43C8-88B2-424EC44CA156}" type="slidenum">
              <a:rPr lang="en-US" altLang="en-US"/>
              <a:pPr/>
              <a:t>‹#›</a:t>
            </a:fld>
            <a:endParaRPr lang="en-US" altLang="en-US"/>
          </a:p>
        </p:txBody>
      </p:sp>
    </p:spTree>
    <p:extLst>
      <p:ext uri="{BB962C8B-B14F-4D97-AF65-F5344CB8AC3E}">
        <p14:creationId xmlns:p14="http://schemas.microsoft.com/office/powerpoint/2010/main" val="2001871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E32C08-A914-4DA7-9259-BDDF5F170C5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FC38F151-8CFE-4AEE-BBE3-597269C0BEC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D74B92C-E54F-4DE7-B637-5E573A81FF70}"/>
              </a:ext>
            </a:extLst>
          </p:cNvPr>
          <p:cNvSpPr>
            <a:spLocks noGrp="1"/>
          </p:cNvSpPr>
          <p:nvPr>
            <p:ph type="sldNum" sz="quarter" idx="12"/>
          </p:nvPr>
        </p:nvSpPr>
        <p:spPr/>
        <p:txBody>
          <a:bodyPr/>
          <a:lstStyle>
            <a:lvl1pPr>
              <a:defRPr/>
            </a:lvl1pPr>
          </a:lstStyle>
          <a:p>
            <a:fld id="{251C6C43-9C6B-44D1-B8DA-485E3B0B6159}" type="slidenum">
              <a:rPr lang="en-US" altLang="en-US"/>
              <a:pPr/>
              <a:t>‹#›</a:t>
            </a:fld>
            <a:endParaRPr lang="en-US" altLang="en-US"/>
          </a:p>
        </p:txBody>
      </p:sp>
    </p:spTree>
    <p:extLst>
      <p:ext uri="{BB962C8B-B14F-4D97-AF65-F5344CB8AC3E}">
        <p14:creationId xmlns:p14="http://schemas.microsoft.com/office/powerpoint/2010/main" val="587177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A35BE-34F4-4711-BC98-B4CC6E8A747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674B8-A4E8-4D0C-A2F0-B4E6C19F76A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89DD63-1501-43CC-BE74-8FE5EA54327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ACCE10-C088-4BBD-898D-FE3B9086DFC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3FBCD56-F2C5-43A9-B363-838C3E372EF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851B10E-9495-4126-8EEE-4B6FF8A8148F}"/>
              </a:ext>
            </a:extLst>
          </p:cNvPr>
          <p:cNvSpPr>
            <a:spLocks noGrp="1"/>
          </p:cNvSpPr>
          <p:nvPr>
            <p:ph type="sldNum" sz="quarter" idx="12"/>
          </p:nvPr>
        </p:nvSpPr>
        <p:spPr/>
        <p:txBody>
          <a:bodyPr/>
          <a:lstStyle>
            <a:lvl1pPr>
              <a:defRPr/>
            </a:lvl1pPr>
          </a:lstStyle>
          <a:p>
            <a:fld id="{22C0FDA5-B387-44E1-84DD-B32665F1E933}" type="slidenum">
              <a:rPr lang="en-US" altLang="en-US"/>
              <a:pPr/>
              <a:t>‹#›</a:t>
            </a:fld>
            <a:endParaRPr lang="en-US" altLang="en-US"/>
          </a:p>
        </p:txBody>
      </p:sp>
    </p:spTree>
    <p:extLst>
      <p:ext uri="{BB962C8B-B14F-4D97-AF65-F5344CB8AC3E}">
        <p14:creationId xmlns:p14="http://schemas.microsoft.com/office/powerpoint/2010/main" val="421602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36B4-3D16-4277-B777-D78B7BB06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55AF2-2E4E-4AC4-A5D3-F1DB84081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197CF-7FA8-4BD1-B35D-BF25F36F93BF}"/>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FE91103-8672-4436-8CFD-90F248452F0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5C4CCEB-0D77-4C13-B282-0EE839BF7C0E}"/>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354614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A403-9034-4844-A3CA-7566AC7EEE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5FA4DF-7BFB-4BD9-AE8F-744C513B37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D498562-4178-4DFC-81BA-FA5BE45BD6B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0D3F9-14FA-4B8F-AD3B-41CA1FE9F55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2F48610-9D3C-411B-851D-3945C421868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A1CE775-3B86-4E75-BAE1-DA62F7C4D08C}"/>
              </a:ext>
            </a:extLst>
          </p:cNvPr>
          <p:cNvSpPr>
            <a:spLocks noGrp="1"/>
          </p:cNvSpPr>
          <p:nvPr>
            <p:ph type="sldNum" sz="quarter" idx="12"/>
          </p:nvPr>
        </p:nvSpPr>
        <p:spPr/>
        <p:txBody>
          <a:bodyPr/>
          <a:lstStyle>
            <a:lvl1pPr>
              <a:defRPr/>
            </a:lvl1pPr>
          </a:lstStyle>
          <a:p>
            <a:fld id="{ED478006-7AF7-471D-B9A0-24E817FF940E}" type="slidenum">
              <a:rPr lang="en-US" altLang="en-US"/>
              <a:pPr/>
              <a:t>‹#›</a:t>
            </a:fld>
            <a:endParaRPr lang="en-US" altLang="en-US"/>
          </a:p>
        </p:txBody>
      </p:sp>
    </p:spTree>
    <p:extLst>
      <p:ext uri="{BB962C8B-B14F-4D97-AF65-F5344CB8AC3E}">
        <p14:creationId xmlns:p14="http://schemas.microsoft.com/office/powerpoint/2010/main" val="343668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FE91-1418-49B0-B089-898B1D2AE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514F4C-D16B-4D0F-9000-8653E2FAB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7E158-C816-4C12-9865-AD1F86EE65B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D1EEE5D-F3FF-440F-85DC-1EA35FEDACF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F35189-E3B7-4986-B725-435359A43317}"/>
              </a:ext>
            </a:extLst>
          </p:cNvPr>
          <p:cNvSpPr>
            <a:spLocks noGrp="1"/>
          </p:cNvSpPr>
          <p:nvPr>
            <p:ph type="sldNum" sz="quarter" idx="12"/>
          </p:nvPr>
        </p:nvSpPr>
        <p:spPr/>
        <p:txBody>
          <a:bodyPr/>
          <a:lstStyle>
            <a:lvl1pPr>
              <a:defRPr/>
            </a:lvl1pPr>
          </a:lstStyle>
          <a:p>
            <a:fld id="{D62CC385-F081-43F6-BA07-A8E27BAA3804}" type="slidenum">
              <a:rPr lang="en-US" altLang="en-US"/>
              <a:pPr/>
              <a:t>‹#›</a:t>
            </a:fld>
            <a:endParaRPr lang="en-US" altLang="en-US"/>
          </a:p>
        </p:txBody>
      </p:sp>
    </p:spTree>
    <p:extLst>
      <p:ext uri="{BB962C8B-B14F-4D97-AF65-F5344CB8AC3E}">
        <p14:creationId xmlns:p14="http://schemas.microsoft.com/office/powerpoint/2010/main" val="78030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55BF7-5DE6-45B1-83C7-12FCE2576C1C}"/>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426653-DB26-48A9-8E21-7B86E403148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D5A066-5B30-4624-99FB-79266171209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2895BBD-51DF-4597-A060-60D005A130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C9F8226-873B-4BCD-AC4E-D0F42F586BA3}"/>
              </a:ext>
            </a:extLst>
          </p:cNvPr>
          <p:cNvSpPr>
            <a:spLocks noGrp="1"/>
          </p:cNvSpPr>
          <p:nvPr>
            <p:ph type="sldNum" sz="quarter" idx="12"/>
          </p:nvPr>
        </p:nvSpPr>
        <p:spPr/>
        <p:txBody>
          <a:bodyPr/>
          <a:lstStyle>
            <a:lvl1pPr>
              <a:defRPr/>
            </a:lvl1pPr>
          </a:lstStyle>
          <a:p>
            <a:fld id="{3963D671-0469-46DD-8845-33279E50B986}" type="slidenum">
              <a:rPr lang="en-US" altLang="en-US"/>
              <a:pPr/>
              <a:t>‹#›</a:t>
            </a:fld>
            <a:endParaRPr lang="en-US" altLang="en-US"/>
          </a:p>
        </p:txBody>
      </p:sp>
    </p:spTree>
    <p:extLst>
      <p:ext uri="{BB962C8B-B14F-4D97-AF65-F5344CB8AC3E}">
        <p14:creationId xmlns:p14="http://schemas.microsoft.com/office/powerpoint/2010/main" val="1134329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74DCBD6-D8D8-40F7-9E34-38EEA9A4A730}"/>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a:extLst>
              <a:ext uri="{FF2B5EF4-FFF2-40B4-BE49-F238E27FC236}">
                <a16:creationId xmlns:a16="http://schemas.microsoft.com/office/drawing/2014/main" id="{7C6B7DCF-7C6E-4D6B-B72A-ABE7ECE76428}"/>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4036" name="Rectangle 4">
            <a:extLst>
              <a:ext uri="{FF2B5EF4-FFF2-40B4-BE49-F238E27FC236}">
                <a16:creationId xmlns:a16="http://schemas.microsoft.com/office/drawing/2014/main" id="{A876FB9F-651F-47FC-99D1-491C0892AD3B}"/>
              </a:ext>
            </a:extLst>
          </p:cNvPr>
          <p:cNvSpPr>
            <a:spLocks noGrp="1" noChangeArrowheads="1"/>
          </p:cNvSpPr>
          <p:nvPr>
            <p:ph type="dt" sz="half" idx="2"/>
          </p:nvPr>
        </p:nvSpPr>
        <p:spPr>
          <a:xfrm>
            <a:off x="457200" y="6245225"/>
            <a:ext cx="2133600" cy="476250"/>
          </a:xfrm>
        </p:spPr>
        <p:txBody>
          <a:bodyPr/>
          <a:lstStyle>
            <a:lvl1pPr>
              <a:defRPr/>
            </a:lvl1pPr>
          </a:lstStyle>
          <a:p>
            <a:pPr>
              <a:defRPr/>
            </a:pPr>
            <a:endParaRPr lang="en-US" dirty="0"/>
          </a:p>
        </p:txBody>
      </p:sp>
      <p:sp>
        <p:nvSpPr>
          <p:cNvPr id="44037" name="Rectangle 5">
            <a:extLst>
              <a:ext uri="{FF2B5EF4-FFF2-40B4-BE49-F238E27FC236}">
                <a16:creationId xmlns:a16="http://schemas.microsoft.com/office/drawing/2014/main" id="{88A70FC0-9B20-4D01-819B-A769E014457A}"/>
              </a:ext>
            </a:extLst>
          </p:cNvPr>
          <p:cNvSpPr>
            <a:spLocks noGrp="1" noChangeArrowheads="1"/>
          </p:cNvSpPr>
          <p:nvPr>
            <p:ph type="ftr" sz="quarter" idx="3"/>
          </p:nvPr>
        </p:nvSpPr>
        <p:spPr>
          <a:xfrm>
            <a:off x="3124200" y="6245225"/>
            <a:ext cx="2895600" cy="476250"/>
          </a:xfrm>
        </p:spPr>
        <p:txBody>
          <a:bodyPr/>
          <a:lstStyle>
            <a:lvl1pPr>
              <a:defRPr/>
            </a:lvl1pPr>
          </a:lstStyle>
          <a:p>
            <a:pPr>
              <a:defRPr/>
            </a:pPr>
            <a:endParaRPr lang="en-US" dirty="0"/>
          </a:p>
        </p:txBody>
      </p:sp>
      <p:sp>
        <p:nvSpPr>
          <p:cNvPr id="44038" name="Rectangle 6">
            <a:extLst>
              <a:ext uri="{FF2B5EF4-FFF2-40B4-BE49-F238E27FC236}">
                <a16:creationId xmlns:a16="http://schemas.microsoft.com/office/drawing/2014/main" id="{05321609-8870-43F5-8AA8-255DC944D4B0}"/>
              </a:ext>
            </a:extLst>
          </p:cNvPr>
          <p:cNvSpPr>
            <a:spLocks noGrp="1" noChangeArrowheads="1"/>
          </p:cNvSpPr>
          <p:nvPr>
            <p:ph type="sldNum" sz="quarter" idx="4"/>
          </p:nvPr>
        </p:nvSpPr>
        <p:spPr>
          <a:xfrm>
            <a:off x="6553200" y="6245225"/>
            <a:ext cx="2133600" cy="476250"/>
          </a:xfrm>
        </p:spPr>
        <p:txBody>
          <a:bodyPr/>
          <a:lstStyle>
            <a:lvl1pPr>
              <a:defRPr/>
            </a:lvl1pPr>
          </a:lstStyle>
          <a:p>
            <a:pPr>
              <a:defRPr/>
            </a:pPr>
            <a:fld id="{3C528C7E-4006-43E8-9DE1-9BECF3C75D83}" type="slidenum">
              <a:rPr lang="en-US" altLang="en-US" smtClean="0"/>
              <a:pPr>
                <a:defRPr/>
              </a:pPr>
              <a:t>‹#›</a:t>
            </a:fld>
            <a:endParaRPr lang="en-US" altLang="en-US" dirty="0"/>
          </a:p>
        </p:txBody>
      </p:sp>
    </p:spTree>
    <p:extLst>
      <p:ext uri="{BB962C8B-B14F-4D97-AF65-F5344CB8AC3E}">
        <p14:creationId xmlns:p14="http://schemas.microsoft.com/office/powerpoint/2010/main" val="1852043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EFEC-BD31-48F3-A3AD-C96070AD16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3B73DF-4DAE-4E54-AE05-DC66B9BB0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EA839-1A7C-41E7-A31A-680FEB6C0868}"/>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F994E7F9-774B-4E60-8B19-5912B1229B56}"/>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EDE653A-CEB1-43F2-A19F-7A1284BC4CC1}"/>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83134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7C63-4C95-4DD8-9EF6-92E07494F86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AAD59C-ECCF-4A64-8CE6-A5AEA379E6B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F1A9001-CE83-41E5-9B34-EF30C5C49DC2}"/>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7F1F8E79-4391-497B-8975-64E1152429D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EF3F378-AD30-4408-ADAC-59F372F32312}"/>
              </a:ext>
            </a:extLst>
          </p:cNvPr>
          <p:cNvSpPr>
            <a:spLocks noGrp="1"/>
          </p:cNvSpPr>
          <p:nvPr>
            <p:ph type="sldNum" sz="quarter" idx="12"/>
          </p:nvPr>
        </p:nvSpPr>
        <p:spPr/>
        <p:txBody>
          <a:bodyPr/>
          <a:lstStyle>
            <a:lvl1pPr>
              <a:defRPr/>
            </a:lvl1pPr>
          </a:lstStyle>
          <a:p>
            <a:pPr>
              <a:defRPr/>
            </a:pPr>
            <a:fld id="{E0C96100-1458-4298-BC2A-1F28C4CB9ABC}" type="slidenum">
              <a:rPr lang="en-US" altLang="en-US" smtClean="0"/>
              <a:pPr>
                <a:defRPr/>
              </a:pPr>
              <a:t>‹#›</a:t>
            </a:fld>
            <a:endParaRPr lang="en-US" altLang="en-US" dirty="0"/>
          </a:p>
        </p:txBody>
      </p:sp>
    </p:spTree>
    <p:extLst>
      <p:ext uri="{BB962C8B-B14F-4D97-AF65-F5344CB8AC3E}">
        <p14:creationId xmlns:p14="http://schemas.microsoft.com/office/powerpoint/2010/main" val="142618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6ED0-CD0B-4298-B6BD-5E8C91168A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34F87-B59A-4473-8D51-25B47386B5E8}"/>
              </a:ext>
            </a:extLst>
          </p:cNvPr>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DAD497-C2BE-4011-8CD2-931955BC04B3}"/>
              </a:ext>
            </a:extLst>
          </p:cNvPr>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3D85AB-6816-48F4-B534-142C64BA12FF}"/>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37CFCA80-6111-487D-B76A-E1D5026CCE46}"/>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C59F06C1-FA2D-44F6-B33E-86D086730942}"/>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40805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AA6FF-FDA6-48B5-815E-B55E856B78D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58CFE4-52AF-4764-A9B5-A77FF095F4B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B3AF5-2A88-4A86-B6F9-9856771A76E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1D38BA-66A8-4878-815D-8B43ABB2D5A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3E488-4C3E-4534-884F-4932193F669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54557-B270-44A9-A08D-6716436117F8}"/>
              </a:ext>
            </a:extLst>
          </p:cNvPr>
          <p:cNvSpPr>
            <a:spLocks noGrp="1"/>
          </p:cNvSpPr>
          <p:nvPr>
            <p:ph type="dt" sz="half" idx="10"/>
          </p:nvPr>
        </p:nvSpPr>
        <p:spPr/>
        <p:txBody>
          <a:bodyPr/>
          <a:lstStyle>
            <a:lvl1pPr>
              <a:defRPr/>
            </a:lvl1pPr>
          </a:lstStyle>
          <a:p>
            <a:pPr>
              <a:defRPr/>
            </a:pPr>
            <a:endParaRPr lang="en-US" dirty="0"/>
          </a:p>
        </p:txBody>
      </p:sp>
      <p:sp>
        <p:nvSpPr>
          <p:cNvPr id="8" name="Footer Placeholder 7">
            <a:extLst>
              <a:ext uri="{FF2B5EF4-FFF2-40B4-BE49-F238E27FC236}">
                <a16:creationId xmlns:a16="http://schemas.microsoft.com/office/drawing/2014/main" id="{29B4FF71-79AD-4C5B-8157-A091BE477CB3}"/>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CF299A63-9A21-4201-8C86-881846F4DEC8}"/>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8273838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31CD-537C-4D1E-8038-E26DD7E8DB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E3DE8-25C5-42D3-A145-274F63464D4B}"/>
              </a:ext>
            </a:extLst>
          </p:cNvPr>
          <p:cNvSpPr>
            <a:spLocks noGrp="1"/>
          </p:cNvSpPr>
          <p:nvPr>
            <p:ph type="dt" sz="half" idx="10"/>
          </p:nvPr>
        </p:nvSpPr>
        <p:spPr/>
        <p:txBody>
          <a:bodyPr/>
          <a:lstStyle>
            <a:lvl1pPr>
              <a:defRPr/>
            </a:lvl1pPr>
          </a:lstStyle>
          <a:p>
            <a:pPr>
              <a:defRPr/>
            </a:pPr>
            <a:endParaRPr lang="en-US" dirty="0"/>
          </a:p>
        </p:txBody>
      </p:sp>
      <p:sp>
        <p:nvSpPr>
          <p:cNvPr id="4" name="Footer Placeholder 3">
            <a:extLst>
              <a:ext uri="{FF2B5EF4-FFF2-40B4-BE49-F238E27FC236}">
                <a16:creationId xmlns:a16="http://schemas.microsoft.com/office/drawing/2014/main" id="{B66009FB-B53F-4B5C-9089-7E8AAFD13E44}"/>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CC47D77A-BDE7-492B-924A-AEA071AA2F79}"/>
              </a:ext>
            </a:extLst>
          </p:cNvPr>
          <p:cNvSpPr>
            <a:spLocks noGrp="1"/>
          </p:cNvSpPr>
          <p:nvPr>
            <p:ph type="sldNum" sz="quarter" idx="12"/>
          </p:nvPr>
        </p:nvSpPr>
        <p:spPr/>
        <p:txBody>
          <a:bodyPr/>
          <a:lstStyle>
            <a:lvl1pPr>
              <a:defRPr/>
            </a:lvl1pPr>
          </a:lstStyle>
          <a:p>
            <a:pPr>
              <a:defRPr/>
            </a:pPr>
            <a:fld id="{1AE49D36-45F4-4DD6-B2A2-B6FAC11B37B9}" type="slidenum">
              <a:rPr lang="en-US" altLang="en-US" smtClean="0"/>
              <a:pPr>
                <a:defRPr/>
              </a:pPr>
              <a:t>‹#›</a:t>
            </a:fld>
            <a:endParaRPr lang="en-US" altLang="en-US" dirty="0"/>
          </a:p>
        </p:txBody>
      </p:sp>
    </p:spTree>
    <p:extLst>
      <p:ext uri="{BB962C8B-B14F-4D97-AF65-F5344CB8AC3E}">
        <p14:creationId xmlns:p14="http://schemas.microsoft.com/office/powerpoint/2010/main" val="3519486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42F5CA-AF52-47DC-8BE9-AA7AE6C1F3A0}"/>
              </a:ext>
            </a:extLst>
          </p:cNvPr>
          <p:cNvSpPr>
            <a:spLocks noGrp="1"/>
          </p:cNvSpPr>
          <p:nvPr>
            <p:ph type="dt" sz="half" idx="10"/>
          </p:nvPr>
        </p:nvSpPr>
        <p:spPr/>
        <p:txBody>
          <a:bodyPr/>
          <a:lstStyle>
            <a:lvl1pPr>
              <a:defRPr/>
            </a:lvl1pPr>
          </a:lstStyle>
          <a:p>
            <a:pPr>
              <a:defRPr/>
            </a:pPr>
            <a:endParaRPr lang="en-US" dirty="0"/>
          </a:p>
        </p:txBody>
      </p:sp>
      <p:sp>
        <p:nvSpPr>
          <p:cNvPr id="3" name="Footer Placeholder 2">
            <a:extLst>
              <a:ext uri="{FF2B5EF4-FFF2-40B4-BE49-F238E27FC236}">
                <a16:creationId xmlns:a16="http://schemas.microsoft.com/office/drawing/2014/main" id="{AF6C5947-C317-4305-96C4-C6166192006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72F94302-BF65-4A7F-86C6-DA100639DB8D}"/>
              </a:ext>
            </a:extLst>
          </p:cNvPr>
          <p:cNvSpPr>
            <a:spLocks noGrp="1"/>
          </p:cNvSpPr>
          <p:nvPr>
            <p:ph type="sldNum" sz="quarter" idx="12"/>
          </p:nvPr>
        </p:nvSpPr>
        <p:spPr/>
        <p:txBody>
          <a:bodyPr/>
          <a:lstStyle>
            <a:lvl1pPr>
              <a:defRPr/>
            </a:lvl1pPr>
          </a:lstStyle>
          <a:p>
            <a:pPr>
              <a:defRPr/>
            </a:pPr>
            <a:fld id="{6E771430-B440-4EBB-B3E8-C7744ED46DBE}" type="slidenum">
              <a:rPr lang="en-US" altLang="en-US" smtClean="0"/>
              <a:pPr>
                <a:defRPr/>
              </a:pPr>
              <a:t>‹#›</a:t>
            </a:fld>
            <a:endParaRPr lang="en-US" altLang="en-US" dirty="0"/>
          </a:p>
        </p:txBody>
      </p:sp>
    </p:spTree>
    <p:extLst>
      <p:ext uri="{BB962C8B-B14F-4D97-AF65-F5344CB8AC3E}">
        <p14:creationId xmlns:p14="http://schemas.microsoft.com/office/powerpoint/2010/main" val="94051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77CC-6211-4E46-A614-7C298893000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2C8D0B-273D-43B3-A7A7-EED2902202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A7EA00A-CA83-477C-AB2E-B6537C7A555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B6AB604-8E0E-493D-963A-B333AC4EF66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FDAF805-B36B-4F74-AE1F-B9E3E4D0754E}"/>
              </a:ext>
            </a:extLst>
          </p:cNvPr>
          <p:cNvSpPr>
            <a:spLocks noGrp="1"/>
          </p:cNvSpPr>
          <p:nvPr>
            <p:ph type="sldNum" sz="quarter" idx="12"/>
          </p:nvPr>
        </p:nvSpPr>
        <p:spPr/>
        <p:txBody>
          <a:bodyPr/>
          <a:lstStyle>
            <a:lvl1pPr>
              <a:defRPr/>
            </a:lvl1pPr>
          </a:lstStyle>
          <a:p>
            <a:pPr>
              <a:defRPr/>
            </a:pPr>
            <a:fld id="{E0C96100-1458-4298-BC2A-1F28C4CB9ABC}" type="slidenum">
              <a:rPr lang="en-US" altLang="en-US" smtClean="0"/>
              <a:pPr>
                <a:defRPr/>
              </a:pPr>
              <a:t>‹#›</a:t>
            </a:fld>
            <a:endParaRPr lang="en-US" altLang="en-US" dirty="0"/>
          </a:p>
        </p:txBody>
      </p:sp>
    </p:spTree>
    <p:extLst>
      <p:ext uri="{BB962C8B-B14F-4D97-AF65-F5344CB8AC3E}">
        <p14:creationId xmlns:p14="http://schemas.microsoft.com/office/powerpoint/2010/main" val="939148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4C68-8199-41F2-B3B9-B8EED76F6E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D48E2D-7C42-4C84-81C8-92B18822B83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9BEB19-E40F-4123-8CBC-987BAE81449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F1B3C-1C12-498B-83B8-59848D078714}"/>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49178318-2C7B-45CB-A9E1-472FD8A3A3B1}"/>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83AE13B9-2ABA-496E-A944-FA5A37AABEAE}"/>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26928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C807-0BB2-4D12-A66E-9DB9D5FA1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087241-C08A-4EC0-89C3-BDC594B9E54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07D2CFA-A7DD-465A-9E57-2DF72ABB2EB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1E186-6771-4639-B5B7-8ABA0D79FC1E}"/>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7823F082-D638-4923-80BE-CFFEAFC0411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9942BADB-77B6-4E20-BAAA-1A28C9C6F825}"/>
              </a:ext>
            </a:extLst>
          </p:cNvPr>
          <p:cNvSpPr>
            <a:spLocks noGrp="1"/>
          </p:cNvSpPr>
          <p:nvPr>
            <p:ph type="sldNum" sz="quarter" idx="12"/>
          </p:nvPr>
        </p:nvSpPr>
        <p:spPr/>
        <p:txBody>
          <a:bodyPr/>
          <a:lstStyle>
            <a:lvl1pPr>
              <a:defRPr/>
            </a:lvl1pPr>
          </a:lstStyle>
          <a:p>
            <a:pPr>
              <a:defRPr/>
            </a:pPr>
            <a:fld id="{99D0C366-9AA7-4987-9DB5-4DAF9908EEFF}" type="slidenum">
              <a:rPr lang="en-US" altLang="en-US" smtClean="0"/>
              <a:pPr>
                <a:defRPr/>
              </a:pPr>
              <a:t>‹#›</a:t>
            </a:fld>
            <a:endParaRPr lang="en-US" altLang="en-US" dirty="0"/>
          </a:p>
        </p:txBody>
      </p:sp>
    </p:spTree>
    <p:extLst>
      <p:ext uri="{BB962C8B-B14F-4D97-AF65-F5344CB8AC3E}">
        <p14:creationId xmlns:p14="http://schemas.microsoft.com/office/powerpoint/2010/main" val="2999320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4F46-0F5F-45C0-949C-EB333C8012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D36D57-1B29-4103-9F09-F5CD9C75A0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16331-DF6F-4A9F-9D20-AFEA82CD4051}"/>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459CDBBD-8492-4183-BCC2-8822BF0EC825}"/>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3BC2F2AF-E7A6-45CC-85C9-8F9C6A93873A}"/>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494300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C38735-E421-43FC-B759-6DFF47B38E34}"/>
              </a:ext>
            </a:extLst>
          </p:cNvPr>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5D7B8-4F00-45A2-87EE-089371097C7B}"/>
              </a:ext>
            </a:extLst>
          </p:cNvPr>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7C738-00BD-48AB-9856-C33855223DE0}"/>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DCE9F750-14A8-4C61-B2D5-C610884A4E6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D2B48BC-B0EA-4B4E-BB27-6D2E54E40B12}"/>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56590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B5F0E-CF74-4353-894B-391772C168F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43D4A5-499F-4C88-8961-2FABD0C1A4C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AB3E5E-952E-43F5-89F9-4607FE44E0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19FE907-A729-443C-8AEC-EE122198F1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F67AA7A-681D-4820-9A8C-CB745CA7D780}"/>
              </a:ext>
            </a:extLst>
          </p:cNvPr>
          <p:cNvSpPr>
            <a:spLocks noGrp="1"/>
          </p:cNvSpPr>
          <p:nvPr>
            <p:ph type="sldNum" sz="quarter" idx="12"/>
          </p:nvPr>
        </p:nvSpPr>
        <p:spPr/>
        <p:txBody>
          <a:bodyPr/>
          <a:lstStyle>
            <a:lvl1pPr>
              <a:defRPr/>
            </a:lvl1pPr>
          </a:lstStyle>
          <a:p>
            <a:fld id="{30691A90-5692-47B8-901F-07BDFE1D7252}" type="slidenum">
              <a:rPr lang="en-US" altLang="en-US"/>
              <a:pPr/>
              <a:t>‹#›</a:t>
            </a:fld>
            <a:endParaRPr lang="en-US" altLang="en-US"/>
          </a:p>
        </p:txBody>
      </p:sp>
    </p:spTree>
    <p:extLst>
      <p:ext uri="{BB962C8B-B14F-4D97-AF65-F5344CB8AC3E}">
        <p14:creationId xmlns:p14="http://schemas.microsoft.com/office/powerpoint/2010/main" val="98366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7CCB2-AF0E-4531-986A-279879C79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BFF8C-617D-4F7C-A08A-E218C69E4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3528D-CA71-47E3-94B7-1ED45838D9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9B4A865-035D-44F8-9E4F-A447BE1B692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A89B0E3-799A-43FF-9036-9CB6D700A7BF}"/>
              </a:ext>
            </a:extLst>
          </p:cNvPr>
          <p:cNvSpPr>
            <a:spLocks noGrp="1"/>
          </p:cNvSpPr>
          <p:nvPr>
            <p:ph type="sldNum" sz="quarter" idx="12"/>
          </p:nvPr>
        </p:nvSpPr>
        <p:spPr/>
        <p:txBody>
          <a:bodyPr/>
          <a:lstStyle>
            <a:lvl1pPr>
              <a:defRPr/>
            </a:lvl1pPr>
          </a:lstStyle>
          <a:p>
            <a:fld id="{00A2D13B-417D-4A7A-82EA-E4C5D35329EE}" type="slidenum">
              <a:rPr lang="en-US" altLang="en-US"/>
              <a:pPr/>
              <a:t>‹#›</a:t>
            </a:fld>
            <a:endParaRPr lang="en-US" altLang="en-US"/>
          </a:p>
        </p:txBody>
      </p:sp>
    </p:spTree>
    <p:extLst>
      <p:ext uri="{BB962C8B-B14F-4D97-AF65-F5344CB8AC3E}">
        <p14:creationId xmlns:p14="http://schemas.microsoft.com/office/powerpoint/2010/main" val="4219476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E8A6F-E3EF-4EDE-A808-F3B22561D5E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61E36F-2AA1-4490-979D-1B583D4673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E12DFF1-DE66-411F-BB85-B0A64DDD8A3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AD6329-53E3-434A-A917-DCF97F6D04E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BDDE5A-8058-4BBD-856C-660EF5C99020}"/>
              </a:ext>
            </a:extLst>
          </p:cNvPr>
          <p:cNvSpPr>
            <a:spLocks noGrp="1"/>
          </p:cNvSpPr>
          <p:nvPr>
            <p:ph type="sldNum" sz="quarter" idx="12"/>
          </p:nvPr>
        </p:nvSpPr>
        <p:spPr/>
        <p:txBody>
          <a:bodyPr/>
          <a:lstStyle>
            <a:lvl1pPr>
              <a:defRPr/>
            </a:lvl1pPr>
          </a:lstStyle>
          <a:p>
            <a:fld id="{27F8970D-EC8B-4726-9960-4E25A0D2D5D9}" type="slidenum">
              <a:rPr lang="en-US" altLang="en-US"/>
              <a:pPr/>
              <a:t>‹#›</a:t>
            </a:fld>
            <a:endParaRPr lang="en-US" altLang="en-US"/>
          </a:p>
        </p:txBody>
      </p:sp>
    </p:spTree>
    <p:extLst>
      <p:ext uri="{BB962C8B-B14F-4D97-AF65-F5344CB8AC3E}">
        <p14:creationId xmlns:p14="http://schemas.microsoft.com/office/powerpoint/2010/main" val="3222429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25080-D6C8-4160-9E34-4A4EDA67BF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1AA77E-4B13-4165-8D0A-0045140A52E0}"/>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6EF6E7-22BC-4D6F-BCBE-0335E550C6B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A03A75-F47E-430C-8425-977E64F9046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9A3C2D0-F2AB-422E-9779-08ECA42F09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3B1A795-88C5-4DCA-AC96-4A9F634C2CA8}"/>
              </a:ext>
            </a:extLst>
          </p:cNvPr>
          <p:cNvSpPr>
            <a:spLocks noGrp="1"/>
          </p:cNvSpPr>
          <p:nvPr>
            <p:ph type="sldNum" sz="quarter" idx="12"/>
          </p:nvPr>
        </p:nvSpPr>
        <p:spPr/>
        <p:txBody>
          <a:bodyPr/>
          <a:lstStyle>
            <a:lvl1pPr>
              <a:defRPr/>
            </a:lvl1pPr>
          </a:lstStyle>
          <a:p>
            <a:fld id="{6AE78DD4-0502-40E8-854A-FE74DEF785D5}" type="slidenum">
              <a:rPr lang="en-US" altLang="en-US"/>
              <a:pPr/>
              <a:t>‹#›</a:t>
            </a:fld>
            <a:endParaRPr lang="en-US" altLang="en-US"/>
          </a:p>
        </p:txBody>
      </p:sp>
    </p:spTree>
    <p:extLst>
      <p:ext uri="{BB962C8B-B14F-4D97-AF65-F5344CB8AC3E}">
        <p14:creationId xmlns:p14="http://schemas.microsoft.com/office/powerpoint/2010/main" val="3175947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D2C91-A0FA-4BFD-9911-B25E878FAF7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35B16D-653C-4C23-B23D-AD3EB7DD34C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7D122C-AC4E-44D7-BF03-EDF0B5BC785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2A1638-06AE-418C-96F1-0688D9BDE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7D5531-9850-4F2F-AA69-6E66C4D9C6E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CED4B4-8F61-4953-905E-AF6295B8B4FB}"/>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091CE19-6943-49ED-83A0-4DF924F565D9}"/>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AA17228-F93D-4319-BC21-AD9FB29E7F30}"/>
              </a:ext>
            </a:extLst>
          </p:cNvPr>
          <p:cNvSpPr>
            <a:spLocks noGrp="1"/>
          </p:cNvSpPr>
          <p:nvPr>
            <p:ph type="sldNum" sz="quarter" idx="12"/>
          </p:nvPr>
        </p:nvSpPr>
        <p:spPr/>
        <p:txBody>
          <a:bodyPr/>
          <a:lstStyle>
            <a:lvl1pPr>
              <a:defRPr/>
            </a:lvl1pPr>
          </a:lstStyle>
          <a:p>
            <a:fld id="{14635CD3-4CA3-4C6A-A7FB-7C65F4EF0FF3}" type="slidenum">
              <a:rPr lang="en-US" altLang="en-US"/>
              <a:pPr/>
              <a:t>‹#›</a:t>
            </a:fld>
            <a:endParaRPr lang="en-US" altLang="en-US"/>
          </a:p>
        </p:txBody>
      </p:sp>
    </p:spTree>
    <p:extLst>
      <p:ext uri="{BB962C8B-B14F-4D97-AF65-F5344CB8AC3E}">
        <p14:creationId xmlns:p14="http://schemas.microsoft.com/office/powerpoint/2010/main" val="5479422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86E1-923B-4A85-BF2D-D326E0E37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15E79-9DC5-4A3D-BCA3-44B2C59D96C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8366406E-E890-49EC-ABCD-A15A2E06961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E78DFA0-29F7-4F83-9A27-820489781A71}"/>
              </a:ext>
            </a:extLst>
          </p:cNvPr>
          <p:cNvSpPr>
            <a:spLocks noGrp="1"/>
          </p:cNvSpPr>
          <p:nvPr>
            <p:ph type="sldNum" sz="quarter" idx="12"/>
          </p:nvPr>
        </p:nvSpPr>
        <p:spPr/>
        <p:txBody>
          <a:bodyPr/>
          <a:lstStyle>
            <a:lvl1pPr>
              <a:defRPr/>
            </a:lvl1pPr>
          </a:lstStyle>
          <a:p>
            <a:fld id="{927390EE-1D0C-4819-80DD-C8AA03553B0A}" type="slidenum">
              <a:rPr lang="en-US" altLang="en-US"/>
              <a:pPr/>
              <a:t>‹#›</a:t>
            </a:fld>
            <a:endParaRPr lang="en-US" altLang="en-US"/>
          </a:p>
        </p:txBody>
      </p:sp>
    </p:spTree>
    <p:extLst>
      <p:ext uri="{BB962C8B-B14F-4D97-AF65-F5344CB8AC3E}">
        <p14:creationId xmlns:p14="http://schemas.microsoft.com/office/powerpoint/2010/main" val="358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790A-9464-468F-A8E0-96FE06137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9CCD84-E258-4AD4-92E3-4E9EEE39FD02}"/>
              </a:ext>
            </a:extLst>
          </p:cNvPr>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81079C-6F47-46C1-833B-F0C4AC0D5063}"/>
              </a:ext>
            </a:extLst>
          </p:cNvPr>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A925E0-57A2-4CCB-8C98-58EF637241CB}"/>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E07B8287-9936-4238-B873-7D34007BF425}"/>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08EA6320-BB0B-42C3-BEEE-88F57886F286}"/>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3284207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A8830-FFFD-4F8C-A114-B2A4C9D27BE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1EE61EF9-ECCD-4D84-A49A-F82DEFAC708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A6C31FF-7844-4FE5-9010-C75F7EF262A4}"/>
              </a:ext>
            </a:extLst>
          </p:cNvPr>
          <p:cNvSpPr>
            <a:spLocks noGrp="1"/>
          </p:cNvSpPr>
          <p:nvPr>
            <p:ph type="sldNum" sz="quarter" idx="12"/>
          </p:nvPr>
        </p:nvSpPr>
        <p:spPr/>
        <p:txBody>
          <a:bodyPr/>
          <a:lstStyle>
            <a:lvl1pPr>
              <a:defRPr/>
            </a:lvl1pPr>
          </a:lstStyle>
          <a:p>
            <a:fld id="{E132DB05-806A-4974-B9BF-A9B2760C6A3E}" type="slidenum">
              <a:rPr lang="en-US" altLang="en-US"/>
              <a:pPr/>
              <a:t>‹#›</a:t>
            </a:fld>
            <a:endParaRPr lang="en-US" altLang="en-US"/>
          </a:p>
        </p:txBody>
      </p:sp>
    </p:spTree>
    <p:extLst>
      <p:ext uri="{BB962C8B-B14F-4D97-AF65-F5344CB8AC3E}">
        <p14:creationId xmlns:p14="http://schemas.microsoft.com/office/powerpoint/2010/main" val="1843744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4D21-A7DE-463D-A699-1FD393D7403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15AAE6-4A04-49E6-8D9A-2A8B7E3270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E97C0-96C9-4D2C-AFF9-FB5DB501CC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6CEBC-A2CE-434C-8B81-63D97D284E53}"/>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3FAEB3F-DBD5-4707-A8AF-088DDFB4CA5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F0FBCCC-912D-44AE-A871-615C6882E99B}"/>
              </a:ext>
            </a:extLst>
          </p:cNvPr>
          <p:cNvSpPr>
            <a:spLocks noGrp="1"/>
          </p:cNvSpPr>
          <p:nvPr>
            <p:ph type="sldNum" sz="quarter" idx="12"/>
          </p:nvPr>
        </p:nvSpPr>
        <p:spPr/>
        <p:txBody>
          <a:bodyPr/>
          <a:lstStyle>
            <a:lvl1pPr>
              <a:defRPr/>
            </a:lvl1pPr>
          </a:lstStyle>
          <a:p>
            <a:fld id="{08AAFC14-94D2-486C-BA43-1D64A8A6CE04}" type="slidenum">
              <a:rPr lang="en-US" altLang="en-US"/>
              <a:pPr/>
              <a:t>‹#›</a:t>
            </a:fld>
            <a:endParaRPr lang="en-US" altLang="en-US"/>
          </a:p>
        </p:txBody>
      </p:sp>
    </p:spTree>
    <p:extLst>
      <p:ext uri="{BB962C8B-B14F-4D97-AF65-F5344CB8AC3E}">
        <p14:creationId xmlns:p14="http://schemas.microsoft.com/office/powerpoint/2010/main" val="540446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92418-ACA5-4C6A-878A-D7BCEB24975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256E60-2669-4E36-B14A-F95E3F7468F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D119E56-7543-49E1-90C4-4655A73473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87ABD-5B68-4038-A9FB-0D10E6A8B92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A53562-788F-4786-8B7F-2AE5EBA6A40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C901E6-2CAB-4F8B-98D4-20D9FA1C1DCA}"/>
              </a:ext>
            </a:extLst>
          </p:cNvPr>
          <p:cNvSpPr>
            <a:spLocks noGrp="1"/>
          </p:cNvSpPr>
          <p:nvPr>
            <p:ph type="sldNum" sz="quarter" idx="12"/>
          </p:nvPr>
        </p:nvSpPr>
        <p:spPr/>
        <p:txBody>
          <a:bodyPr/>
          <a:lstStyle>
            <a:lvl1pPr>
              <a:defRPr/>
            </a:lvl1pPr>
          </a:lstStyle>
          <a:p>
            <a:fld id="{DB7DAF50-C16F-42B3-A5D7-FF82A6F7B2D1}" type="slidenum">
              <a:rPr lang="en-US" altLang="en-US"/>
              <a:pPr/>
              <a:t>‹#›</a:t>
            </a:fld>
            <a:endParaRPr lang="en-US" altLang="en-US"/>
          </a:p>
        </p:txBody>
      </p:sp>
    </p:spTree>
    <p:extLst>
      <p:ext uri="{BB962C8B-B14F-4D97-AF65-F5344CB8AC3E}">
        <p14:creationId xmlns:p14="http://schemas.microsoft.com/office/powerpoint/2010/main" val="1075087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3AF1-1912-4199-998D-3D241B06DC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E5A5FD-8497-4382-A100-8E5ED6A00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E2084D-BF3E-4E71-823A-D4DD6D8368F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184B91D-C320-4615-9EBF-155DC53228F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2823944-7E4C-4E03-900F-6180425448BA}"/>
              </a:ext>
            </a:extLst>
          </p:cNvPr>
          <p:cNvSpPr>
            <a:spLocks noGrp="1"/>
          </p:cNvSpPr>
          <p:nvPr>
            <p:ph type="sldNum" sz="quarter" idx="12"/>
          </p:nvPr>
        </p:nvSpPr>
        <p:spPr/>
        <p:txBody>
          <a:bodyPr/>
          <a:lstStyle>
            <a:lvl1pPr>
              <a:defRPr/>
            </a:lvl1pPr>
          </a:lstStyle>
          <a:p>
            <a:fld id="{7F5D620F-917A-4F46-873A-5988A18CADCF}" type="slidenum">
              <a:rPr lang="en-US" altLang="en-US"/>
              <a:pPr/>
              <a:t>‹#›</a:t>
            </a:fld>
            <a:endParaRPr lang="en-US" altLang="en-US"/>
          </a:p>
        </p:txBody>
      </p:sp>
    </p:spTree>
    <p:extLst>
      <p:ext uri="{BB962C8B-B14F-4D97-AF65-F5344CB8AC3E}">
        <p14:creationId xmlns:p14="http://schemas.microsoft.com/office/powerpoint/2010/main" val="28645761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FE2DE6-F9C6-42B2-9783-8E0F5CD8835F}"/>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1AB985-B2C0-452E-8C85-4A89F1628C8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25B55-BD9C-4EA1-8E17-65825A0A6CF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DA306BF-131E-4AF5-9A94-503A3558326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D48081F-15B6-4C3A-A64B-A63666BAF1CE}"/>
              </a:ext>
            </a:extLst>
          </p:cNvPr>
          <p:cNvSpPr>
            <a:spLocks noGrp="1"/>
          </p:cNvSpPr>
          <p:nvPr>
            <p:ph type="sldNum" sz="quarter" idx="12"/>
          </p:nvPr>
        </p:nvSpPr>
        <p:spPr/>
        <p:txBody>
          <a:bodyPr/>
          <a:lstStyle>
            <a:lvl1pPr>
              <a:defRPr/>
            </a:lvl1pPr>
          </a:lstStyle>
          <a:p>
            <a:fld id="{3AB977FF-02B2-4AAF-9FF8-0AA5A83D4B79}" type="slidenum">
              <a:rPr lang="en-US" altLang="en-US"/>
              <a:pPr/>
              <a:t>‹#›</a:t>
            </a:fld>
            <a:endParaRPr lang="en-US" altLang="en-US"/>
          </a:p>
        </p:txBody>
      </p:sp>
    </p:spTree>
    <p:extLst>
      <p:ext uri="{BB962C8B-B14F-4D97-AF65-F5344CB8AC3E}">
        <p14:creationId xmlns:p14="http://schemas.microsoft.com/office/powerpoint/2010/main" val="13877595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F2C495E-C8F9-41D5-9EC9-DBC58002CF41}"/>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a:extLst>
              <a:ext uri="{FF2B5EF4-FFF2-40B4-BE49-F238E27FC236}">
                <a16:creationId xmlns:a16="http://schemas.microsoft.com/office/drawing/2014/main" id="{05FD2E5D-28AA-4C4A-875C-8AC5083F9356}"/>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4036" name="Rectangle 4">
            <a:extLst>
              <a:ext uri="{FF2B5EF4-FFF2-40B4-BE49-F238E27FC236}">
                <a16:creationId xmlns:a16="http://schemas.microsoft.com/office/drawing/2014/main" id="{1D289AE4-DFDC-4812-86C7-EA404716E7B9}"/>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44037" name="Rectangle 5">
            <a:extLst>
              <a:ext uri="{FF2B5EF4-FFF2-40B4-BE49-F238E27FC236}">
                <a16:creationId xmlns:a16="http://schemas.microsoft.com/office/drawing/2014/main" id="{6C09DF79-FB58-43B0-9515-82D05CAB484C}"/>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44038" name="Rectangle 6">
            <a:extLst>
              <a:ext uri="{FF2B5EF4-FFF2-40B4-BE49-F238E27FC236}">
                <a16:creationId xmlns:a16="http://schemas.microsoft.com/office/drawing/2014/main" id="{3CE66214-1721-4C12-9BE7-465AC750E4A0}"/>
              </a:ext>
            </a:extLst>
          </p:cNvPr>
          <p:cNvSpPr>
            <a:spLocks noGrp="1" noChangeArrowheads="1"/>
          </p:cNvSpPr>
          <p:nvPr>
            <p:ph type="sldNum" sz="quarter" idx="4"/>
          </p:nvPr>
        </p:nvSpPr>
        <p:spPr>
          <a:xfrm>
            <a:off x="6553200" y="6245225"/>
            <a:ext cx="2133600" cy="476250"/>
          </a:xfrm>
        </p:spPr>
        <p:txBody>
          <a:bodyPr/>
          <a:lstStyle>
            <a:lvl1pPr>
              <a:defRPr/>
            </a:lvl1pPr>
          </a:lstStyle>
          <a:p>
            <a:fld id="{30691A90-5692-47B8-901F-07BDFE1D7252}" type="slidenum">
              <a:rPr lang="en-US" altLang="en-US" smtClean="0"/>
              <a:pPr/>
              <a:t>‹#›</a:t>
            </a:fld>
            <a:endParaRPr lang="en-US" altLang="en-US"/>
          </a:p>
        </p:txBody>
      </p:sp>
    </p:spTree>
    <p:extLst>
      <p:ext uri="{BB962C8B-B14F-4D97-AF65-F5344CB8AC3E}">
        <p14:creationId xmlns:p14="http://schemas.microsoft.com/office/powerpoint/2010/main" val="3658603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0716-F3D6-418C-9D33-16E43C827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E4AB3-7387-48FF-A94C-40F5C4DDA4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5672B8-40E7-4BA8-9EAD-499145BA45C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1FE9EC0-E8B4-4958-8B4B-B711DEA1E28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12D97C-ABEF-4819-9486-D4854BB84577}"/>
              </a:ext>
            </a:extLst>
          </p:cNvPr>
          <p:cNvSpPr>
            <a:spLocks noGrp="1"/>
          </p:cNvSpPr>
          <p:nvPr>
            <p:ph type="sldNum" sz="quarter" idx="12"/>
          </p:nvPr>
        </p:nvSpPr>
        <p:spPr/>
        <p:txBody>
          <a:bodyPr/>
          <a:lstStyle>
            <a:lvl1pPr>
              <a:defRPr/>
            </a:lvl1pPr>
          </a:lstStyle>
          <a:p>
            <a:fld id="{00A2D13B-417D-4A7A-82EA-E4C5D35329EE}" type="slidenum">
              <a:rPr lang="en-US" altLang="en-US" smtClean="0"/>
              <a:pPr/>
              <a:t>‹#›</a:t>
            </a:fld>
            <a:endParaRPr lang="en-US" altLang="en-US"/>
          </a:p>
        </p:txBody>
      </p:sp>
    </p:spTree>
    <p:extLst>
      <p:ext uri="{BB962C8B-B14F-4D97-AF65-F5344CB8AC3E}">
        <p14:creationId xmlns:p14="http://schemas.microsoft.com/office/powerpoint/2010/main" val="2327591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5FD3-8BDC-4A42-8757-4FC454F962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EDADA-FC2F-4F32-A915-15D455F20A21}"/>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A399DD2-1661-4EA2-AA65-FBC7189D4BB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29657B0-C83C-467F-8788-A4707407BB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E311E26-87C3-4077-BD0F-00A571860792}"/>
              </a:ext>
            </a:extLst>
          </p:cNvPr>
          <p:cNvSpPr>
            <a:spLocks noGrp="1"/>
          </p:cNvSpPr>
          <p:nvPr>
            <p:ph type="sldNum" sz="quarter" idx="12"/>
          </p:nvPr>
        </p:nvSpPr>
        <p:spPr/>
        <p:txBody>
          <a:bodyPr/>
          <a:lstStyle>
            <a:lvl1pPr>
              <a:defRPr/>
            </a:lvl1pPr>
          </a:lstStyle>
          <a:p>
            <a:fld id="{27F8970D-EC8B-4726-9960-4E25A0D2D5D9}" type="slidenum">
              <a:rPr lang="en-US" altLang="en-US" smtClean="0"/>
              <a:pPr/>
              <a:t>‹#›</a:t>
            </a:fld>
            <a:endParaRPr lang="en-US" altLang="en-US"/>
          </a:p>
        </p:txBody>
      </p:sp>
    </p:spTree>
    <p:extLst>
      <p:ext uri="{BB962C8B-B14F-4D97-AF65-F5344CB8AC3E}">
        <p14:creationId xmlns:p14="http://schemas.microsoft.com/office/powerpoint/2010/main" val="13353121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F55F3-98E6-43FC-B404-B2F68FF3B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56D076-A892-4671-84D7-DF76314EB8E3}"/>
              </a:ext>
            </a:extLst>
          </p:cNvPr>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81B74-3ACD-4FF6-87E4-A5D3C18C15AD}"/>
              </a:ext>
            </a:extLst>
          </p:cNvPr>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1DA352-A5D4-48DA-9083-5D4DA00DBE5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405C00-34A7-42AF-9ED8-52C6671C1D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E100622-FA2F-4925-9BEB-1988A2D83091}"/>
              </a:ext>
            </a:extLst>
          </p:cNvPr>
          <p:cNvSpPr>
            <a:spLocks noGrp="1"/>
          </p:cNvSpPr>
          <p:nvPr>
            <p:ph type="sldNum" sz="quarter" idx="12"/>
          </p:nvPr>
        </p:nvSpPr>
        <p:spPr/>
        <p:txBody>
          <a:bodyPr/>
          <a:lstStyle>
            <a:lvl1pPr>
              <a:defRPr/>
            </a:lvl1pPr>
          </a:lstStyle>
          <a:p>
            <a:fld id="{6AE78DD4-0502-40E8-854A-FE74DEF785D5}" type="slidenum">
              <a:rPr lang="en-US" altLang="en-US" smtClean="0"/>
              <a:pPr/>
              <a:t>‹#›</a:t>
            </a:fld>
            <a:endParaRPr lang="en-US" altLang="en-US"/>
          </a:p>
        </p:txBody>
      </p:sp>
    </p:spTree>
    <p:extLst>
      <p:ext uri="{BB962C8B-B14F-4D97-AF65-F5344CB8AC3E}">
        <p14:creationId xmlns:p14="http://schemas.microsoft.com/office/powerpoint/2010/main" val="2199828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114E-9595-474F-84CB-BC3A3C64C1C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C5AD34-EDA1-4479-9D86-BE95377E5E5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5E467-50A8-47CA-B9EC-4D9DFE0D890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0BC97-E5A8-49E8-97F2-D38CBAB5FD6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B3F062-BA5B-4702-AE27-DA475294FEA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46DB19-E7B0-4D21-9DCE-942318254EE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B5E08B4-F2FD-4E44-B3D8-B1B35F20762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EED8BBB-4E9C-4BE5-A2FD-9430ECE1B3E5}"/>
              </a:ext>
            </a:extLst>
          </p:cNvPr>
          <p:cNvSpPr>
            <a:spLocks noGrp="1"/>
          </p:cNvSpPr>
          <p:nvPr>
            <p:ph type="sldNum" sz="quarter" idx="12"/>
          </p:nvPr>
        </p:nvSpPr>
        <p:spPr/>
        <p:txBody>
          <a:bodyPr/>
          <a:lstStyle>
            <a:lvl1pPr>
              <a:defRPr/>
            </a:lvl1pPr>
          </a:lstStyle>
          <a:p>
            <a:fld id="{14635CD3-4CA3-4C6A-A7FB-7C65F4EF0FF3}" type="slidenum">
              <a:rPr lang="en-US" altLang="en-US" smtClean="0"/>
              <a:pPr/>
              <a:t>‹#›</a:t>
            </a:fld>
            <a:endParaRPr lang="en-US" altLang="en-US"/>
          </a:p>
        </p:txBody>
      </p:sp>
    </p:spTree>
    <p:extLst>
      <p:ext uri="{BB962C8B-B14F-4D97-AF65-F5344CB8AC3E}">
        <p14:creationId xmlns:p14="http://schemas.microsoft.com/office/powerpoint/2010/main" val="109117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39A2-D059-4829-9DE7-79F6AE49491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0A5DA0-8AC8-4963-81A0-BA2FB8C2EE5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A3B76-86FA-4DBB-9250-7ABB6BCC1FF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13B7E3-AFED-4179-84A7-85372070319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4632B0-359F-4248-AD4B-F29AF6F64B3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81C410-98CA-4680-A23E-2BEB1756E92C}"/>
              </a:ext>
            </a:extLst>
          </p:cNvPr>
          <p:cNvSpPr>
            <a:spLocks noGrp="1"/>
          </p:cNvSpPr>
          <p:nvPr>
            <p:ph type="dt" sz="half" idx="10"/>
          </p:nvPr>
        </p:nvSpPr>
        <p:spPr/>
        <p:txBody>
          <a:bodyPr/>
          <a:lstStyle>
            <a:lvl1pPr>
              <a:defRPr/>
            </a:lvl1pPr>
          </a:lstStyle>
          <a:p>
            <a:pPr>
              <a:defRPr/>
            </a:pPr>
            <a:endParaRPr lang="en-US" dirty="0"/>
          </a:p>
        </p:txBody>
      </p:sp>
      <p:sp>
        <p:nvSpPr>
          <p:cNvPr id="8" name="Footer Placeholder 7">
            <a:extLst>
              <a:ext uri="{FF2B5EF4-FFF2-40B4-BE49-F238E27FC236}">
                <a16:creationId xmlns:a16="http://schemas.microsoft.com/office/drawing/2014/main" id="{2EC80BDB-9D3C-4E2F-A8E6-66493F44C5C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8">
            <a:extLst>
              <a:ext uri="{FF2B5EF4-FFF2-40B4-BE49-F238E27FC236}">
                <a16:creationId xmlns:a16="http://schemas.microsoft.com/office/drawing/2014/main" id="{E7975474-9504-4E1C-ADA8-D85536F54F01}"/>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416467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A7E2-EE43-4658-BF57-8C4531EE6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820620-0047-4725-BB1A-646812EB865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B42D431-04CF-4DDF-B88B-5258431DA01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D6A5AE4-055E-4E78-B20C-400CCC68BDFD}"/>
              </a:ext>
            </a:extLst>
          </p:cNvPr>
          <p:cNvSpPr>
            <a:spLocks noGrp="1"/>
          </p:cNvSpPr>
          <p:nvPr>
            <p:ph type="sldNum" sz="quarter" idx="12"/>
          </p:nvPr>
        </p:nvSpPr>
        <p:spPr/>
        <p:txBody>
          <a:bodyPr/>
          <a:lstStyle>
            <a:lvl1pPr>
              <a:defRPr/>
            </a:lvl1pPr>
          </a:lstStyle>
          <a:p>
            <a:fld id="{927390EE-1D0C-4819-80DD-C8AA03553B0A}" type="slidenum">
              <a:rPr lang="en-US" altLang="en-US" smtClean="0"/>
              <a:pPr/>
              <a:t>‹#›</a:t>
            </a:fld>
            <a:endParaRPr lang="en-US" altLang="en-US"/>
          </a:p>
        </p:txBody>
      </p:sp>
    </p:spTree>
    <p:extLst>
      <p:ext uri="{BB962C8B-B14F-4D97-AF65-F5344CB8AC3E}">
        <p14:creationId xmlns:p14="http://schemas.microsoft.com/office/powerpoint/2010/main" val="3923472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53C239-01F1-4EF3-BBAB-0724648925D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BE5F150-F899-44C1-A47D-481AFE587278}"/>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1967696-5D36-4947-BAA5-9FEEE858A3DF}"/>
              </a:ext>
            </a:extLst>
          </p:cNvPr>
          <p:cNvSpPr>
            <a:spLocks noGrp="1"/>
          </p:cNvSpPr>
          <p:nvPr>
            <p:ph type="sldNum" sz="quarter" idx="12"/>
          </p:nvPr>
        </p:nvSpPr>
        <p:spPr/>
        <p:txBody>
          <a:bodyPr/>
          <a:lstStyle>
            <a:lvl1pPr>
              <a:defRPr/>
            </a:lvl1pPr>
          </a:lstStyle>
          <a:p>
            <a:fld id="{E132DB05-806A-4974-B9BF-A9B2760C6A3E}" type="slidenum">
              <a:rPr lang="en-US" altLang="en-US" smtClean="0"/>
              <a:pPr/>
              <a:t>‹#›</a:t>
            </a:fld>
            <a:endParaRPr lang="en-US" altLang="en-US"/>
          </a:p>
        </p:txBody>
      </p:sp>
    </p:spTree>
    <p:extLst>
      <p:ext uri="{BB962C8B-B14F-4D97-AF65-F5344CB8AC3E}">
        <p14:creationId xmlns:p14="http://schemas.microsoft.com/office/powerpoint/2010/main" val="10138809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8AAE6-C7F8-4A05-9809-07E4DD2E9B9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2682D9-A262-4CCA-A0F6-30D62BF2AF4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2CA416-FA72-4C2C-BCE7-BD7BF844FE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559E19-3FB4-425C-8765-237C2C1376B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7ADD1C-8E8C-492A-8DA6-D0665D12E08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F1643E-3D2B-44E9-AC9B-BA849D4B860F}"/>
              </a:ext>
            </a:extLst>
          </p:cNvPr>
          <p:cNvSpPr>
            <a:spLocks noGrp="1"/>
          </p:cNvSpPr>
          <p:nvPr>
            <p:ph type="sldNum" sz="quarter" idx="12"/>
          </p:nvPr>
        </p:nvSpPr>
        <p:spPr/>
        <p:txBody>
          <a:bodyPr/>
          <a:lstStyle>
            <a:lvl1pPr>
              <a:defRPr/>
            </a:lvl1pPr>
          </a:lstStyle>
          <a:p>
            <a:fld id="{08AAFC14-94D2-486C-BA43-1D64A8A6CE04}" type="slidenum">
              <a:rPr lang="en-US" altLang="en-US" smtClean="0"/>
              <a:pPr/>
              <a:t>‹#›</a:t>
            </a:fld>
            <a:endParaRPr lang="en-US" altLang="en-US"/>
          </a:p>
        </p:txBody>
      </p:sp>
    </p:spTree>
    <p:extLst>
      <p:ext uri="{BB962C8B-B14F-4D97-AF65-F5344CB8AC3E}">
        <p14:creationId xmlns:p14="http://schemas.microsoft.com/office/powerpoint/2010/main" val="394470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07C-4891-49BE-B9D5-B7B60291F2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0C533-7C29-4C20-A6D2-D18C231932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EE6EB2E-A79C-45EB-A540-DF0040DB22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2DB3CF-F003-4957-87E7-7708EF181E4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FA2C4E3-0C3F-4125-A535-174DBC60AC1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53FF93-09F7-4450-B48C-6E1843208561}"/>
              </a:ext>
            </a:extLst>
          </p:cNvPr>
          <p:cNvSpPr>
            <a:spLocks noGrp="1"/>
          </p:cNvSpPr>
          <p:nvPr>
            <p:ph type="sldNum" sz="quarter" idx="12"/>
          </p:nvPr>
        </p:nvSpPr>
        <p:spPr/>
        <p:txBody>
          <a:bodyPr/>
          <a:lstStyle>
            <a:lvl1pPr>
              <a:defRPr/>
            </a:lvl1pPr>
          </a:lstStyle>
          <a:p>
            <a:fld id="{DB7DAF50-C16F-42B3-A5D7-FF82A6F7B2D1}" type="slidenum">
              <a:rPr lang="en-US" altLang="en-US" smtClean="0"/>
              <a:pPr/>
              <a:t>‹#›</a:t>
            </a:fld>
            <a:endParaRPr lang="en-US" altLang="en-US"/>
          </a:p>
        </p:txBody>
      </p:sp>
    </p:spTree>
    <p:extLst>
      <p:ext uri="{BB962C8B-B14F-4D97-AF65-F5344CB8AC3E}">
        <p14:creationId xmlns:p14="http://schemas.microsoft.com/office/powerpoint/2010/main" val="737002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26F0A-05CF-4676-868E-44271FE5C3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B4B3C-9074-4AAC-8342-263F04F9DB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27DBE7-E064-43A0-84D2-897BD8D54E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7BAD654-295E-4C84-9CCE-EE2AB0DFE35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DC17723-FDD6-4F6B-BC8F-539D3DF1F63E}"/>
              </a:ext>
            </a:extLst>
          </p:cNvPr>
          <p:cNvSpPr>
            <a:spLocks noGrp="1"/>
          </p:cNvSpPr>
          <p:nvPr>
            <p:ph type="sldNum" sz="quarter" idx="12"/>
          </p:nvPr>
        </p:nvSpPr>
        <p:spPr/>
        <p:txBody>
          <a:bodyPr/>
          <a:lstStyle>
            <a:lvl1pPr>
              <a:defRPr/>
            </a:lvl1pPr>
          </a:lstStyle>
          <a:p>
            <a:fld id="{7F5D620F-917A-4F46-873A-5988A18CADCF}" type="slidenum">
              <a:rPr lang="en-US" altLang="en-US" smtClean="0"/>
              <a:pPr/>
              <a:t>‹#›</a:t>
            </a:fld>
            <a:endParaRPr lang="en-US" altLang="en-US"/>
          </a:p>
        </p:txBody>
      </p:sp>
    </p:spTree>
    <p:extLst>
      <p:ext uri="{BB962C8B-B14F-4D97-AF65-F5344CB8AC3E}">
        <p14:creationId xmlns:p14="http://schemas.microsoft.com/office/powerpoint/2010/main" val="812392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BF9271-23E9-46DC-B778-1F1187E547D3}"/>
              </a:ext>
            </a:extLst>
          </p:cNvPr>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3B01C-D44E-46C5-A9D0-E693D6DC61A3}"/>
              </a:ext>
            </a:extLst>
          </p:cNvPr>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BE4AB-BFD1-439D-8BFD-F9F6838E4A9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74309A-C983-4335-9996-FF6B7C06099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A17AE36-797E-42EE-B16E-5A2C4448F9BF}"/>
              </a:ext>
            </a:extLst>
          </p:cNvPr>
          <p:cNvSpPr>
            <a:spLocks noGrp="1"/>
          </p:cNvSpPr>
          <p:nvPr>
            <p:ph type="sldNum" sz="quarter" idx="12"/>
          </p:nvPr>
        </p:nvSpPr>
        <p:spPr/>
        <p:txBody>
          <a:bodyPr/>
          <a:lstStyle>
            <a:lvl1pPr>
              <a:defRPr/>
            </a:lvl1pPr>
          </a:lstStyle>
          <a:p>
            <a:fld id="{3AB977FF-02B2-4AAF-9FF8-0AA5A83D4B79}" type="slidenum">
              <a:rPr lang="en-US" altLang="en-US" smtClean="0"/>
              <a:pPr/>
              <a:t>‹#›</a:t>
            </a:fld>
            <a:endParaRPr lang="en-US" altLang="en-US"/>
          </a:p>
        </p:txBody>
      </p:sp>
    </p:spTree>
    <p:extLst>
      <p:ext uri="{BB962C8B-B14F-4D97-AF65-F5344CB8AC3E}">
        <p14:creationId xmlns:p14="http://schemas.microsoft.com/office/powerpoint/2010/main" val="1959413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9F28-272A-41D0-8A5F-A0D36ECC5E5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9D7B5C-09DB-4EE1-88F9-5D04279294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909B8F-B0A6-4780-BDE1-35CD5A595A5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35B26B9-2F22-48B5-AF49-2E71CEDD716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7B34AAC-3023-4813-ACA4-B1048DC1A283}"/>
              </a:ext>
            </a:extLst>
          </p:cNvPr>
          <p:cNvSpPr>
            <a:spLocks noGrp="1"/>
          </p:cNvSpPr>
          <p:nvPr>
            <p:ph type="sldNum" sz="quarter" idx="12"/>
          </p:nvPr>
        </p:nvSpPr>
        <p:spPr/>
        <p:txBody>
          <a:bodyPr/>
          <a:lstStyle>
            <a:lvl1pPr>
              <a:defRPr/>
            </a:lvl1pPr>
          </a:lstStyle>
          <a:p>
            <a:fld id="{2CF3999C-F969-4ED9-8A51-3EEFE71E1999}" type="slidenum">
              <a:rPr lang="en-US" altLang="en-US"/>
              <a:pPr/>
              <a:t>‹#›</a:t>
            </a:fld>
            <a:endParaRPr lang="en-US" altLang="en-US"/>
          </a:p>
        </p:txBody>
      </p:sp>
    </p:spTree>
    <p:extLst>
      <p:ext uri="{BB962C8B-B14F-4D97-AF65-F5344CB8AC3E}">
        <p14:creationId xmlns:p14="http://schemas.microsoft.com/office/powerpoint/2010/main" val="10226225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BA8-A75E-48A2-9894-486DE252B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547C7-4155-40DA-AD76-D16598D9B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A5A27-7D24-4F99-8BEC-8130055BA13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F0FC8AB-E4C7-461C-B824-179DBC148E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632377-1610-4A67-A38F-DD2F8AEE0376}"/>
              </a:ext>
            </a:extLst>
          </p:cNvPr>
          <p:cNvSpPr>
            <a:spLocks noGrp="1"/>
          </p:cNvSpPr>
          <p:nvPr>
            <p:ph type="sldNum" sz="quarter" idx="12"/>
          </p:nvPr>
        </p:nvSpPr>
        <p:spPr/>
        <p:txBody>
          <a:bodyPr/>
          <a:lstStyle>
            <a:lvl1pPr>
              <a:defRPr/>
            </a:lvl1pPr>
          </a:lstStyle>
          <a:p>
            <a:fld id="{74B2E31B-D62D-4C36-94C9-93B308A78800}" type="slidenum">
              <a:rPr lang="en-US" altLang="en-US"/>
              <a:pPr/>
              <a:t>‹#›</a:t>
            </a:fld>
            <a:endParaRPr lang="en-US" altLang="en-US"/>
          </a:p>
        </p:txBody>
      </p:sp>
    </p:spTree>
    <p:extLst>
      <p:ext uri="{BB962C8B-B14F-4D97-AF65-F5344CB8AC3E}">
        <p14:creationId xmlns:p14="http://schemas.microsoft.com/office/powerpoint/2010/main" val="3264359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86E0-574E-41D8-B299-DC45D18D8F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3225E-721A-4FA8-A9E0-A52F5717FBD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268B298-F9E2-40D7-8838-F0D2725D9B4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BBD0E45-D40F-494D-9775-2C72B692001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906450-86BF-4126-A87B-7DC230E2E8E1}"/>
              </a:ext>
            </a:extLst>
          </p:cNvPr>
          <p:cNvSpPr>
            <a:spLocks noGrp="1"/>
          </p:cNvSpPr>
          <p:nvPr>
            <p:ph type="sldNum" sz="quarter" idx="12"/>
          </p:nvPr>
        </p:nvSpPr>
        <p:spPr/>
        <p:txBody>
          <a:bodyPr/>
          <a:lstStyle>
            <a:lvl1pPr>
              <a:defRPr/>
            </a:lvl1pPr>
          </a:lstStyle>
          <a:p>
            <a:fld id="{3178129B-A3CC-42B3-910A-FC200714CBC7}" type="slidenum">
              <a:rPr lang="en-US" altLang="en-US"/>
              <a:pPr/>
              <a:t>‹#›</a:t>
            </a:fld>
            <a:endParaRPr lang="en-US" altLang="en-US"/>
          </a:p>
        </p:txBody>
      </p:sp>
    </p:spTree>
    <p:extLst>
      <p:ext uri="{BB962C8B-B14F-4D97-AF65-F5344CB8AC3E}">
        <p14:creationId xmlns:p14="http://schemas.microsoft.com/office/powerpoint/2010/main" val="480991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C4EE-4ADD-46AA-A1E8-916409BBA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0878A-A6FD-41DE-9C63-9FC7942B2C6A}"/>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C389A-0FBE-4642-A7AB-532603A35F8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0FBC2D-D9EF-4E6C-8DE3-2FF56640D2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FB51A60-05DA-4744-827C-9D145ADFF32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60A8590-6BD0-4898-BFBA-6CA39CD8BA64}"/>
              </a:ext>
            </a:extLst>
          </p:cNvPr>
          <p:cNvSpPr>
            <a:spLocks noGrp="1"/>
          </p:cNvSpPr>
          <p:nvPr>
            <p:ph type="sldNum" sz="quarter" idx="12"/>
          </p:nvPr>
        </p:nvSpPr>
        <p:spPr/>
        <p:txBody>
          <a:bodyPr/>
          <a:lstStyle>
            <a:lvl1pPr>
              <a:defRPr/>
            </a:lvl1pPr>
          </a:lstStyle>
          <a:p>
            <a:fld id="{05B5F02F-4D0E-4FDE-9131-B3CAD71D149F}" type="slidenum">
              <a:rPr lang="en-US" altLang="en-US"/>
              <a:pPr/>
              <a:t>‹#›</a:t>
            </a:fld>
            <a:endParaRPr lang="en-US" altLang="en-US"/>
          </a:p>
        </p:txBody>
      </p:sp>
    </p:spTree>
    <p:extLst>
      <p:ext uri="{BB962C8B-B14F-4D97-AF65-F5344CB8AC3E}">
        <p14:creationId xmlns:p14="http://schemas.microsoft.com/office/powerpoint/2010/main" val="618839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457C3-2F6C-4819-A294-08FCE51669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8BA149-83C5-4FFF-B554-46AF0F163E48}"/>
              </a:ext>
            </a:extLst>
          </p:cNvPr>
          <p:cNvSpPr>
            <a:spLocks noGrp="1"/>
          </p:cNvSpPr>
          <p:nvPr>
            <p:ph type="dt" sz="half" idx="10"/>
          </p:nvPr>
        </p:nvSpPr>
        <p:spPr/>
        <p:txBody>
          <a:bodyPr/>
          <a:lstStyle>
            <a:lvl1pPr>
              <a:defRPr/>
            </a:lvl1pPr>
          </a:lstStyle>
          <a:p>
            <a:pPr>
              <a:defRPr/>
            </a:pPr>
            <a:endParaRPr lang="en-US" dirty="0"/>
          </a:p>
        </p:txBody>
      </p:sp>
      <p:sp>
        <p:nvSpPr>
          <p:cNvPr id="4" name="Footer Placeholder 3">
            <a:extLst>
              <a:ext uri="{FF2B5EF4-FFF2-40B4-BE49-F238E27FC236}">
                <a16:creationId xmlns:a16="http://schemas.microsoft.com/office/drawing/2014/main" id="{8A1938BC-6222-4EC7-A74D-D367488B703D}"/>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4">
            <a:extLst>
              <a:ext uri="{FF2B5EF4-FFF2-40B4-BE49-F238E27FC236}">
                <a16:creationId xmlns:a16="http://schemas.microsoft.com/office/drawing/2014/main" id="{0A16F88F-414C-4CA9-A8BB-94441A7C436E}"/>
              </a:ext>
            </a:extLst>
          </p:cNvPr>
          <p:cNvSpPr>
            <a:spLocks noGrp="1"/>
          </p:cNvSpPr>
          <p:nvPr>
            <p:ph type="sldNum" sz="quarter" idx="12"/>
          </p:nvPr>
        </p:nvSpPr>
        <p:spPr/>
        <p:txBody>
          <a:bodyPr/>
          <a:lstStyle>
            <a:lvl1pPr>
              <a:defRPr/>
            </a:lvl1pPr>
          </a:lstStyle>
          <a:p>
            <a:pPr>
              <a:defRPr/>
            </a:pPr>
            <a:fld id="{1AE49D36-45F4-4DD6-B2A2-B6FAC11B37B9}" type="slidenum">
              <a:rPr lang="en-US" altLang="en-US" smtClean="0"/>
              <a:pPr>
                <a:defRPr/>
              </a:pPr>
              <a:t>‹#›</a:t>
            </a:fld>
            <a:endParaRPr lang="en-US" altLang="en-US" dirty="0"/>
          </a:p>
        </p:txBody>
      </p:sp>
    </p:spTree>
    <p:extLst>
      <p:ext uri="{BB962C8B-B14F-4D97-AF65-F5344CB8AC3E}">
        <p14:creationId xmlns:p14="http://schemas.microsoft.com/office/powerpoint/2010/main" val="2328774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EF8B-C3B5-4741-9D5F-633ECD45B42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F9EB5D-95C8-4CD8-80AE-53744EEC32C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2087B4-3B9A-440D-8103-1AA816ACEF8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294C7-AF20-4FFF-B666-BDBDFEF009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671633-7EAE-4840-BCA6-18F29F099AF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D8A32-E4E0-4DFB-9724-0B2440EBBA4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2CB2FC9-3D4C-48AF-9B32-F9B01497ED7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A78BA45-5E79-4CA3-8A1B-93C951AC160C}"/>
              </a:ext>
            </a:extLst>
          </p:cNvPr>
          <p:cNvSpPr>
            <a:spLocks noGrp="1"/>
          </p:cNvSpPr>
          <p:nvPr>
            <p:ph type="sldNum" sz="quarter" idx="12"/>
          </p:nvPr>
        </p:nvSpPr>
        <p:spPr/>
        <p:txBody>
          <a:bodyPr/>
          <a:lstStyle>
            <a:lvl1pPr>
              <a:defRPr/>
            </a:lvl1pPr>
          </a:lstStyle>
          <a:p>
            <a:fld id="{B118B536-F0C2-40CF-B46B-1C3C5F8DE322}" type="slidenum">
              <a:rPr lang="en-US" altLang="en-US"/>
              <a:pPr/>
              <a:t>‹#›</a:t>
            </a:fld>
            <a:endParaRPr lang="en-US" altLang="en-US"/>
          </a:p>
        </p:txBody>
      </p:sp>
    </p:spTree>
    <p:extLst>
      <p:ext uri="{BB962C8B-B14F-4D97-AF65-F5344CB8AC3E}">
        <p14:creationId xmlns:p14="http://schemas.microsoft.com/office/powerpoint/2010/main" val="3858693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9584D-EF00-4FDA-BC31-3F6379965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70070-848A-4EB6-A320-3DB94D985AA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E85E3CD-70A9-4DC9-A4A9-E0D93307E1D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6874FDA-AD26-4999-B7CA-5899AADA7901}"/>
              </a:ext>
            </a:extLst>
          </p:cNvPr>
          <p:cNvSpPr>
            <a:spLocks noGrp="1"/>
          </p:cNvSpPr>
          <p:nvPr>
            <p:ph type="sldNum" sz="quarter" idx="12"/>
          </p:nvPr>
        </p:nvSpPr>
        <p:spPr/>
        <p:txBody>
          <a:bodyPr/>
          <a:lstStyle>
            <a:lvl1pPr>
              <a:defRPr/>
            </a:lvl1pPr>
          </a:lstStyle>
          <a:p>
            <a:fld id="{25BB85D2-E83B-4640-818C-8018B715D0B0}" type="slidenum">
              <a:rPr lang="en-US" altLang="en-US"/>
              <a:pPr/>
              <a:t>‹#›</a:t>
            </a:fld>
            <a:endParaRPr lang="en-US" altLang="en-US"/>
          </a:p>
        </p:txBody>
      </p:sp>
    </p:spTree>
    <p:extLst>
      <p:ext uri="{BB962C8B-B14F-4D97-AF65-F5344CB8AC3E}">
        <p14:creationId xmlns:p14="http://schemas.microsoft.com/office/powerpoint/2010/main" val="37819211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592F0-F7D7-4C92-A35F-448BA2A08F06}"/>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DC0782A-24F6-4078-B2F3-987B0A9A461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5CCA89E-245A-40E3-BE80-E65CED86BE37}"/>
              </a:ext>
            </a:extLst>
          </p:cNvPr>
          <p:cNvSpPr>
            <a:spLocks noGrp="1"/>
          </p:cNvSpPr>
          <p:nvPr>
            <p:ph type="sldNum" sz="quarter" idx="12"/>
          </p:nvPr>
        </p:nvSpPr>
        <p:spPr/>
        <p:txBody>
          <a:bodyPr/>
          <a:lstStyle>
            <a:lvl1pPr>
              <a:defRPr/>
            </a:lvl1pPr>
          </a:lstStyle>
          <a:p>
            <a:fld id="{B039570B-80B9-439A-AF4A-5B55BDE1989D}" type="slidenum">
              <a:rPr lang="en-US" altLang="en-US"/>
              <a:pPr/>
              <a:t>‹#›</a:t>
            </a:fld>
            <a:endParaRPr lang="en-US" altLang="en-US"/>
          </a:p>
        </p:txBody>
      </p:sp>
    </p:spTree>
    <p:extLst>
      <p:ext uri="{BB962C8B-B14F-4D97-AF65-F5344CB8AC3E}">
        <p14:creationId xmlns:p14="http://schemas.microsoft.com/office/powerpoint/2010/main" val="2520719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4EDC-D4CD-49BA-B122-442FCCD8721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2D2258-7770-4370-94CB-9270D7B289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DBF2-C9D9-464F-B0AF-8869AB55830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ABB31-EB86-4F8C-AC69-5EB8EC970EF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CE087A2-0B50-424C-AACB-8F7ABACE36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DBB6397-150D-4D30-AAD6-C372696F496A}"/>
              </a:ext>
            </a:extLst>
          </p:cNvPr>
          <p:cNvSpPr>
            <a:spLocks noGrp="1"/>
          </p:cNvSpPr>
          <p:nvPr>
            <p:ph type="sldNum" sz="quarter" idx="12"/>
          </p:nvPr>
        </p:nvSpPr>
        <p:spPr/>
        <p:txBody>
          <a:bodyPr/>
          <a:lstStyle>
            <a:lvl1pPr>
              <a:defRPr/>
            </a:lvl1pPr>
          </a:lstStyle>
          <a:p>
            <a:fld id="{5BC6C647-5864-4982-B739-AF231938434A}" type="slidenum">
              <a:rPr lang="en-US" altLang="en-US"/>
              <a:pPr/>
              <a:t>‹#›</a:t>
            </a:fld>
            <a:endParaRPr lang="en-US" altLang="en-US"/>
          </a:p>
        </p:txBody>
      </p:sp>
    </p:spTree>
    <p:extLst>
      <p:ext uri="{BB962C8B-B14F-4D97-AF65-F5344CB8AC3E}">
        <p14:creationId xmlns:p14="http://schemas.microsoft.com/office/powerpoint/2010/main" val="19906238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025F-0B56-4F82-9C94-2F26081160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6EB27-47F1-48F8-81A3-C0D99C682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252496B-FAE7-40B2-90EA-0D428349C2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8EE257-E324-4EB2-BB85-C694AB245D2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6CA65FB-37E0-46EE-97FA-0A5D3533963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54EF704-77A6-4356-8E50-DEEC76FDF84D}"/>
              </a:ext>
            </a:extLst>
          </p:cNvPr>
          <p:cNvSpPr>
            <a:spLocks noGrp="1"/>
          </p:cNvSpPr>
          <p:nvPr>
            <p:ph type="sldNum" sz="quarter" idx="12"/>
          </p:nvPr>
        </p:nvSpPr>
        <p:spPr/>
        <p:txBody>
          <a:bodyPr/>
          <a:lstStyle>
            <a:lvl1pPr>
              <a:defRPr/>
            </a:lvl1pPr>
          </a:lstStyle>
          <a:p>
            <a:fld id="{F5F2C46D-0CAD-4A26-BE00-76DF1A2CE799}" type="slidenum">
              <a:rPr lang="en-US" altLang="en-US"/>
              <a:pPr/>
              <a:t>‹#›</a:t>
            </a:fld>
            <a:endParaRPr lang="en-US" altLang="en-US"/>
          </a:p>
        </p:txBody>
      </p:sp>
    </p:spTree>
    <p:extLst>
      <p:ext uri="{BB962C8B-B14F-4D97-AF65-F5344CB8AC3E}">
        <p14:creationId xmlns:p14="http://schemas.microsoft.com/office/powerpoint/2010/main" val="18355555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A13B-7C9E-4744-AFBF-B688F6EFA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5E6BAF-D6F4-426C-8626-3455726D72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5155F-9EE0-489D-822E-19DAEFFEAAB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908939A-EEBB-4A25-A400-8D2F8635CEB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5FF7CDB-C2C2-49CF-B88C-445CAFDD3BFA}"/>
              </a:ext>
            </a:extLst>
          </p:cNvPr>
          <p:cNvSpPr>
            <a:spLocks noGrp="1"/>
          </p:cNvSpPr>
          <p:nvPr>
            <p:ph type="sldNum" sz="quarter" idx="12"/>
          </p:nvPr>
        </p:nvSpPr>
        <p:spPr/>
        <p:txBody>
          <a:bodyPr/>
          <a:lstStyle>
            <a:lvl1pPr>
              <a:defRPr/>
            </a:lvl1pPr>
          </a:lstStyle>
          <a:p>
            <a:fld id="{DCF1F6FD-ED7D-402B-8102-F2BED622EB22}" type="slidenum">
              <a:rPr lang="en-US" altLang="en-US"/>
              <a:pPr/>
              <a:t>‹#›</a:t>
            </a:fld>
            <a:endParaRPr lang="en-US" altLang="en-US"/>
          </a:p>
        </p:txBody>
      </p:sp>
    </p:spTree>
    <p:extLst>
      <p:ext uri="{BB962C8B-B14F-4D97-AF65-F5344CB8AC3E}">
        <p14:creationId xmlns:p14="http://schemas.microsoft.com/office/powerpoint/2010/main" val="12302023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80C6DF-B912-4A0A-914A-2DC43274A076}"/>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D8D4A2-2275-4684-BDBB-830B692658B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E68B-112E-4B55-A41D-9DF62A6D81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BD7E6D-9F23-4C0C-A926-B49C1A58CF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378ED7-C63B-4F10-9A12-EFA3FDA4F640}"/>
              </a:ext>
            </a:extLst>
          </p:cNvPr>
          <p:cNvSpPr>
            <a:spLocks noGrp="1"/>
          </p:cNvSpPr>
          <p:nvPr>
            <p:ph type="sldNum" sz="quarter" idx="12"/>
          </p:nvPr>
        </p:nvSpPr>
        <p:spPr/>
        <p:txBody>
          <a:bodyPr/>
          <a:lstStyle>
            <a:lvl1pPr>
              <a:defRPr/>
            </a:lvl1pPr>
          </a:lstStyle>
          <a:p>
            <a:fld id="{F9B4EE49-A47C-4143-A34E-493815306726}" type="slidenum">
              <a:rPr lang="en-US" altLang="en-US"/>
              <a:pPr/>
              <a:t>‹#›</a:t>
            </a:fld>
            <a:endParaRPr lang="en-US" altLang="en-US"/>
          </a:p>
        </p:txBody>
      </p:sp>
    </p:spTree>
    <p:extLst>
      <p:ext uri="{BB962C8B-B14F-4D97-AF65-F5344CB8AC3E}">
        <p14:creationId xmlns:p14="http://schemas.microsoft.com/office/powerpoint/2010/main" val="15385784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9/25/2023</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1280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0A2D13B-417D-4A7A-82EA-E4C5D35329EE}" type="slidenum">
              <a:rPr lang="en-US" altLang="en-US" smtClean="0"/>
              <a:pPr/>
              <a:t>‹#›</a:t>
            </a:fld>
            <a:endParaRPr lang="en-US" altLang="en-US"/>
          </a:p>
        </p:txBody>
      </p:sp>
    </p:spTree>
    <p:extLst>
      <p:ext uri="{BB962C8B-B14F-4D97-AF65-F5344CB8AC3E}">
        <p14:creationId xmlns:p14="http://schemas.microsoft.com/office/powerpoint/2010/main" val="179871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7F8970D-EC8B-4726-9960-4E25A0D2D5D9}" type="slidenum">
              <a:rPr lang="en-US" altLang="en-US" smtClean="0"/>
              <a:pPr/>
              <a:t>‹#›</a:t>
            </a:fld>
            <a:endParaRPr lang="en-US" altLang="en-US"/>
          </a:p>
        </p:txBody>
      </p:sp>
    </p:spTree>
    <p:extLst>
      <p:ext uri="{BB962C8B-B14F-4D97-AF65-F5344CB8AC3E}">
        <p14:creationId xmlns:p14="http://schemas.microsoft.com/office/powerpoint/2010/main" val="10189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5C5F41-9658-4313-AA16-6D680D9EC5AF}"/>
              </a:ext>
            </a:extLst>
          </p:cNvPr>
          <p:cNvSpPr>
            <a:spLocks noGrp="1"/>
          </p:cNvSpPr>
          <p:nvPr>
            <p:ph type="dt" sz="half" idx="10"/>
          </p:nvPr>
        </p:nvSpPr>
        <p:spPr/>
        <p:txBody>
          <a:bodyPr/>
          <a:lstStyle>
            <a:lvl1pPr>
              <a:defRPr/>
            </a:lvl1pPr>
          </a:lstStyle>
          <a:p>
            <a:pPr>
              <a:defRPr/>
            </a:pPr>
            <a:endParaRPr lang="en-US" dirty="0"/>
          </a:p>
        </p:txBody>
      </p:sp>
      <p:sp>
        <p:nvSpPr>
          <p:cNvPr id="3" name="Footer Placeholder 2">
            <a:extLst>
              <a:ext uri="{FF2B5EF4-FFF2-40B4-BE49-F238E27FC236}">
                <a16:creationId xmlns:a16="http://schemas.microsoft.com/office/drawing/2014/main" id="{84F3734D-B240-4448-8BA0-F0845D685C6C}"/>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3">
            <a:extLst>
              <a:ext uri="{FF2B5EF4-FFF2-40B4-BE49-F238E27FC236}">
                <a16:creationId xmlns:a16="http://schemas.microsoft.com/office/drawing/2014/main" id="{E9BCD414-6E3E-43BB-9492-2E352CEE0636}"/>
              </a:ext>
            </a:extLst>
          </p:cNvPr>
          <p:cNvSpPr>
            <a:spLocks noGrp="1"/>
          </p:cNvSpPr>
          <p:nvPr>
            <p:ph type="sldNum" sz="quarter" idx="12"/>
          </p:nvPr>
        </p:nvSpPr>
        <p:spPr/>
        <p:txBody>
          <a:bodyPr/>
          <a:lstStyle>
            <a:lvl1pPr>
              <a:defRPr/>
            </a:lvl1pPr>
          </a:lstStyle>
          <a:p>
            <a:pPr>
              <a:defRPr/>
            </a:pPr>
            <a:fld id="{6E771430-B440-4EBB-B3E8-C7744ED46DBE}" type="slidenum">
              <a:rPr lang="en-US" altLang="en-US" smtClean="0"/>
              <a:pPr>
                <a:defRPr/>
              </a:pPr>
              <a:t>‹#›</a:t>
            </a:fld>
            <a:endParaRPr lang="en-US" altLang="en-US" dirty="0"/>
          </a:p>
        </p:txBody>
      </p:sp>
    </p:spTree>
    <p:extLst>
      <p:ext uri="{BB962C8B-B14F-4D97-AF65-F5344CB8AC3E}">
        <p14:creationId xmlns:p14="http://schemas.microsoft.com/office/powerpoint/2010/main" val="171906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AE78DD4-0502-40E8-854A-FE74DEF785D5}" type="slidenum">
              <a:rPr lang="en-US" altLang="en-US" smtClean="0"/>
              <a:pPr/>
              <a:t>‹#›</a:t>
            </a:fld>
            <a:endParaRPr lang="en-US" altLang="en-US"/>
          </a:p>
        </p:txBody>
      </p:sp>
    </p:spTree>
    <p:extLst>
      <p:ext uri="{BB962C8B-B14F-4D97-AF65-F5344CB8AC3E}">
        <p14:creationId xmlns:p14="http://schemas.microsoft.com/office/powerpoint/2010/main" val="210355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4635CD3-4CA3-4C6A-A7FB-7C65F4EF0FF3}" type="slidenum">
              <a:rPr lang="en-US" altLang="en-US" smtClean="0"/>
              <a:pPr/>
              <a:t>‹#›</a:t>
            </a:fld>
            <a:endParaRPr lang="en-US" altLang="en-US"/>
          </a:p>
        </p:txBody>
      </p:sp>
    </p:spTree>
    <p:extLst>
      <p:ext uri="{BB962C8B-B14F-4D97-AF65-F5344CB8AC3E}">
        <p14:creationId xmlns:p14="http://schemas.microsoft.com/office/powerpoint/2010/main" val="289925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7390EE-1D0C-4819-80DD-C8AA03553B0A}" type="slidenum">
              <a:rPr lang="en-US" altLang="en-US" smtClean="0"/>
              <a:pPr/>
              <a:t>‹#›</a:t>
            </a:fld>
            <a:endParaRPr lang="en-US" altLang="en-US"/>
          </a:p>
        </p:txBody>
      </p:sp>
    </p:spTree>
    <p:extLst>
      <p:ext uri="{BB962C8B-B14F-4D97-AF65-F5344CB8AC3E}">
        <p14:creationId xmlns:p14="http://schemas.microsoft.com/office/powerpoint/2010/main" val="238299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132DB05-806A-4974-B9BF-A9B2760C6A3E}" type="slidenum">
              <a:rPr lang="en-US" altLang="en-US" smtClean="0"/>
              <a:pPr/>
              <a:t>‹#›</a:t>
            </a:fld>
            <a:endParaRPr lang="en-US" altLang="en-US"/>
          </a:p>
        </p:txBody>
      </p:sp>
    </p:spTree>
    <p:extLst>
      <p:ext uri="{BB962C8B-B14F-4D97-AF65-F5344CB8AC3E}">
        <p14:creationId xmlns:p14="http://schemas.microsoft.com/office/powerpoint/2010/main" val="378172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8AAFC14-94D2-486C-BA43-1D64A8A6CE04}" type="slidenum">
              <a:rPr lang="en-US" altLang="en-US" smtClean="0"/>
              <a:pPr/>
              <a:t>‹#›</a:t>
            </a:fld>
            <a:endParaRPr lang="en-US" altLang="en-US"/>
          </a:p>
        </p:txBody>
      </p:sp>
    </p:spTree>
    <p:extLst>
      <p:ext uri="{BB962C8B-B14F-4D97-AF65-F5344CB8AC3E}">
        <p14:creationId xmlns:p14="http://schemas.microsoft.com/office/powerpoint/2010/main" val="11998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9/25/2023</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02111984F565}" type="slidenum">
              <a:rPr lang="en-US" smtClean="0"/>
              <a:t>‹#›</a:t>
            </a:fld>
            <a:endParaRPr lang="en-US"/>
          </a:p>
        </p:txBody>
      </p:sp>
    </p:spTree>
    <p:extLst>
      <p:ext uri="{BB962C8B-B14F-4D97-AF65-F5344CB8AC3E}">
        <p14:creationId xmlns:p14="http://schemas.microsoft.com/office/powerpoint/2010/main" val="253638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154877269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879A59AF-6FD0-418D-B702-F68F8425AF8A}" type="slidenum">
              <a:rPr lang="en-US" altLang="en-US" smtClean="0"/>
              <a:pPr>
                <a:defRPr/>
              </a:pPr>
              <a:t>‹#›</a:t>
            </a:fld>
            <a:endParaRPr lang="en-US" alt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99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5210201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79A59AF-6FD0-418D-B702-F68F8425AF8A}" type="slidenum">
              <a:rPr lang="en-US" altLang="en-US" smtClean="0"/>
              <a:pPr>
                <a:defRPr/>
              </a:pPr>
              <a:t>‹#›</a:t>
            </a:fld>
            <a:endParaRPr lang="en-US" alt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0240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89D2-F9A1-4E66-B87D-4103C36D00D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DF62C6-A218-41DF-8EE0-65173A7167D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86CE65-9199-4C45-9D93-91008C09C2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863017-FE5D-4264-B70B-1BE1581FE8D1}"/>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DBA89B7B-EAA1-4756-A8E5-AF154D096FB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67495F2D-0260-49F5-94A4-D0DDC61DF131}"/>
              </a:ext>
            </a:extLst>
          </p:cNvPr>
          <p:cNvSpPr>
            <a:spLocks noGrp="1"/>
          </p:cNvSpPr>
          <p:nvPr>
            <p:ph type="sldNum" sz="quarter" idx="12"/>
          </p:nvPr>
        </p:nvSpPr>
        <p:spPr/>
        <p:txBody>
          <a:bodyPr/>
          <a:lstStyle>
            <a:lvl1pPr>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787937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982127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F5D620F-917A-4F46-873A-5988A18CADCF}" type="slidenum">
              <a:rPr lang="en-US" altLang="en-US" smtClean="0"/>
              <a:pPr/>
              <a:t>‹#›</a:t>
            </a:fld>
            <a:endParaRPr lang="en-US" altLang="en-US"/>
          </a:p>
        </p:txBody>
      </p:sp>
    </p:spTree>
    <p:extLst>
      <p:ext uri="{BB962C8B-B14F-4D97-AF65-F5344CB8AC3E}">
        <p14:creationId xmlns:p14="http://schemas.microsoft.com/office/powerpoint/2010/main" val="1022577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B977FF-02B2-4AAF-9FF8-0AA5A83D4B79}" type="slidenum">
              <a:rPr lang="en-US" altLang="en-US" smtClean="0"/>
              <a:pPr/>
              <a:t>‹#›</a:t>
            </a:fld>
            <a:endParaRPr lang="en-US" altLang="en-US"/>
          </a:p>
        </p:txBody>
      </p:sp>
    </p:spTree>
    <p:extLst>
      <p:ext uri="{BB962C8B-B14F-4D97-AF65-F5344CB8AC3E}">
        <p14:creationId xmlns:p14="http://schemas.microsoft.com/office/powerpoint/2010/main" val="190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45579-2F14-4E70-A863-C12A962247B4}"/>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7D92D9-93E6-45BC-8C95-80EB7AD245B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7115DE-7594-4CEC-A21D-61768F11A4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3E12A-5FBF-40FA-ADD3-F60ED03294F0}"/>
              </a:ext>
            </a:extLst>
          </p:cNvPr>
          <p:cNvSpPr>
            <a:spLocks noGrp="1"/>
          </p:cNvSpPr>
          <p:nvPr>
            <p:ph type="dt" sz="half" idx="10"/>
          </p:nvPr>
        </p:nvSpPr>
        <p:spPr/>
        <p:txBody>
          <a:bodyPr/>
          <a:lstStyle>
            <a:lvl1pPr>
              <a:defRPr/>
            </a:lvl1pPr>
          </a:lstStyle>
          <a:p>
            <a:pPr>
              <a:defRPr/>
            </a:pPr>
            <a:endParaRPr lang="en-US" dirty="0"/>
          </a:p>
        </p:txBody>
      </p:sp>
      <p:sp>
        <p:nvSpPr>
          <p:cNvPr id="6" name="Footer Placeholder 5">
            <a:extLst>
              <a:ext uri="{FF2B5EF4-FFF2-40B4-BE49-F238E27FC236}">
                <a16:creationId xmlns:a16="http://schemas.microsoft.com/office/drawing/2014/main" id="{DB8290AA-EDC2-4AD2-BA04-C0D9C81DAF8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6">
            <a:extLst>
              <a:ext uri="{FF2B5EF4-FFF2-40B4-BE49-F238E27FC236}">
                <a16:creationId xmlns:a16="http://schemas.microsoft.com/office/drawing/2014/main" id="{C510561E-7E75-4515-8AB9-BB880EBCF5C6}"/>
              </a:ext>
            </a:extLst>
          </p:cNvPr>
          <p:cNvSpPr>
            <a:spLocks noGrp="1"/>
          </p:cNvSpPr>
          <p:nvPr>
            <p:ph type="sldNum" sz="quarter" idx="12"/>
          </p:nvPr>
        </p:nvSpPr>
        <p:spPr/>
        <p:txBody>
          <a:bodyPr/>
          <a:lstStyle>
            <a:lvl1pPr>
              <a:defRPr/>
            </a:lvl1pPr>
          </a:lstStyle>
          <a:p>
            <a:pPr>
              <a:defRPr/>
            </a:pPr>
            <a:fld id="{99D0C366-9AA7-4987-9DB5-4DAF9908EEFF}" type="slidenum">
              <a:rPr lang="en-US" altLang="en-US" smtClean="0"/>
              <a:pPr>
                <a:defRPr/>
              </a:pPr>
              <a:t>‹#›</a:t>
            </a:fld>
            <a:endParaRPr lang="en-US" altLang="en-US" dirty="0"/>
          </a:p>
        </p:txBody>
      </p:sp>
    </p:spTree>
    <p:extLst>
      <p:ext uri="{BB962C8B-B14F-4D97-AF65-F5344CB8AC3E}">
        <p14:creationId xmlns:p14="http://schemas.microsoft.com/office/powerpoint/2010/main" val="3781571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2A115F-6596-40FE-8BC1-7953D4DBB51F}"/>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05CD2777-7E6E-43B6-8876-74CBA3E26D8C}"/>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586F40F5-AE57-42F1-9A03-7B119A7FF591}"/>
              </a:ext>
            </a:extLst>
          </p:cNvPr>
          <p:cNvSpPr>
            <a:spLocks noGrp="1" noChangeArrowheads="1"/>
          </p:cNvSpPr>
          <p:nvPr>
            <p:ph type="dt" sz="half" idx="2"/>
          </p:nvPr>
        </p:nvSpPr>
        <p:spPr bwMode="auto">
          <a:xfrm>
            <a:off x="1447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28677" name="Rectangle 5">
            <a:extLst>
              <a:ext uri="{FF2B5EF4-FFF2-40B4-BE49-F238E27FC236}">
                <a16:creationId xmlns:a16="http://schemas.microsoft.com/office/drawing/2014/main" id="{CBC09025-C2FC-4307-807C-3D61726E42B2}"/>
              </a:ext>
            </a:extLst>
          </p:cNvPr>
          <p:cNvSpPr>
            <a:spLocks noGrp="1" noChangeArrowheads="1"/>
          </p:cNvSpPr>
          <p:nvPr>
            <p:ph type="ftr" sz="quarter" idx="3"/>
          </p:nvPr>
        </p:nvSpPr>
        <p:spPr bwMode="auto">
          <a:xfrm>
            <a:off x="426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28678" name="Rectangle 6">
            <a:extLst>
              <a:ext uri="{FF2B5EF4-FFF2-40B4-BE49-F238E27FC236}">
                <a16:creationId xmlns:a16="http://schemas.microsoft.com/office/drawing/2014/main" id="{9B1C0E55-4D82-4964-90A0-5EDE4A632B23}"/>
              </a:ext>
            </a:extLst>
          </p:cNvPr>
          <p:cNvSpPr>
            <a:spLocks noGrp="1" noChangeArrowheads="1"/>
          </p:cNvSpPr>
          <p:nvPr>
            <p:ph type="sldNum" sz="quarter" idx="4"/>
          </p:nvPr>
        </p:nvSpPr>
        <p:spPr bwMode="auto">
          <a:xfrm>
            <a:off x="7086600" y="6245225"/>
            <a:ext cx="160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79599062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84E499B-6AF7-4201-84CB-70914AA7B9C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5C2E0149-9B18-4E7F-A1D5-FCFB59B3CB3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F2215A0D-5850-4B6A-B0A9-11E04252EAF3}"/>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a:extLst>
              <a:ext uri="{FF2B5EF4-FFF2-40B4-BE49-F238E27FC236}">
                <a16:creationId xmlns:a16="http://schemas.microsoft.com/office/drawing/2014/main" id="{6C0B5D57-4B91-4029-BCFB-158B178715F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a:extLst>
              <a:ext uri="{FF2B5EF4-FFF2-40B4-BE49-F238E27FC236}">
                <a16:creationId xmlns:a16="http://schemas.microsoft.com/office/drawing/2014/main" id="{2C93829A-7F26-44A7-A6AC-45EBAB1564C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8030A2E3-F5A4-47CA-A94A-567A9A404852}" type="slidenum">
              <a:rPr lang="en-US" altLang="en-US"/>
              <a:pPr/>
              <a:t>‹#›</a:t>
            </a:fld>
            <a:endParaRPr lang="en-US" altLang="en-US"/>
          </a:p>
        </p:txBody>
      </p:sp>
    </p:spTree>
    <p:extLst>
      <p:ext uri="{BB962C8B-B14F-4D97-AF65-F5344CB8AC3E}">
        <p14:creationId xmlns:p14="http://schemas.microsoft.com/office/powerpoint/2010/main" val="2373097864"/>
      </p:ext>
    </p:extLst>
  </p:cSld>
  <p:clrMap bg1="lt1" tx1="dk1" bg2="lt2" tx2="dk2" accent1="accent1" accent2="accent2" accent3="accent3" accent4="accent4" accent5="accent5" accent6="accent6" hlink="hlink" folHlink="folHlink"/>
  <p:sldLayoutIdLst>
    <p:sldLayoutId id="2147485138" r:id="rId1"/>
    <p:sldLayoutId id="2147485139" r:id="rId2"/>
    <p:sldLayoutId id="2147485140" r:id="rId3"/>
    <p:sldLayoutId id="2147485141" r:id="rId4"/>
    <p:sldLayoutId id="2147485142" r:id="rId5"/>
    <p:sldLayoutId id="2147485143" r:id="rId6"/>
    <p:sldLayoutId id="2147485144" r:id="rId7"/>
    <p:sldLayoutId id="2147485145" r:id="rId8"/>
    <p:sldLayoutId id="2147485146" r:id="rId9"/>
    <p:sldLayoutId id="2147485147" r:id="rId10"/>
    <p:sldLayoutId id="2147485148"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0657B0A-A58C-4E2F-96B0-30ED7120B7B1}"/>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FC30EDE9-119F-475B-907D-87EE54AE1B8A}"/>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BC86A32E-085A-4486-965C-A27F71F1CCB3}"/>
              </a:ext>
            </a:extLst>
          </p:cNvPr>
          <p:cNvSpPr>
            <a:spLocks noGrp="1" noChangeArrowheads="1"/>
          </p:cNvSpPr>
          <p:nvPr>
            <p:ph type="dt" sz="half" idx="2"/>
          </p:nvPr>
        </p:nvSpPr>
        <p:spPr bwMode="auto">
          <a:xfrm>
            <a:off x="1447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28677" name="Rectangle 5">
            <a:extLst>
              <a:ext uri="{FF2B5EF4-FFF2-40B4-BE49-F238E27FC236}">
                <a16:creationId xmlns:a16="http://schemas.microsoft.com/office/drawing/2014/main" id="{5EEF3145-DA30-4DA1-8125-F94FCD656322}"/>
              </a:ext>
            </a:extLst>
          </p:cNvPr>
          <p:cNvSpPr>
            <a:spLocks noGrp="1" noChangeArrowheads="1"/>
          </p:cNvSpPr>
          <p:nvPr>
            <p:ph type="ftr" sz="quarter" idx="3"/>
          </p:nvPr>
        </p:nvSpPr>
        <p:spPr bwMode="auto">
          <a:xfrm>
            <a:off x="426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28678" name="Rectangle 6">
            <a:extLst>
              <a:ext uri="{FF2B5EF4-FFF2-40B4-BE49-F238E27FC236}">
                <a16:creationId xmlns:a16="http://schemas.microsoft.com/office/drawing/2014/main" id="{D93DC927-72DC-4C93-B4A7-524CE058341C}"/>
              </a:ext>
            </a:extLst>
          </p:cNvPr>
          <p:cNvSpPr>
            <a:spLocks noGrp="1" noChangeArrowheads="1"/>
          </p:cNvSpPr>
          <p:nvPr>
            <p:ph type="sldNum" sz="quarter" idx="4"/>
          </p:nvPr>
        </p:nvSpPr>
        <p:spPr bwMode="auto">
          <a:xfrm>
            <a:off x="7086600" y="6245225"/>
            <a:ext cx="160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641954538"/>
      </p:ext>
    </p:extLst>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AA1DC47-D47D-43B1-8280-1023000F1A5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A89D59DB-8560-430B-A265-737E286A0D2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A9973440-21D9-4555-BF2E-154B4D499CF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a:extLst>
              <a:ext uri="{FF2B5EF4-FFF2-40B4-BE49-F238E27FC236}">
                <a16:creationId xmlns:a16="http://schemas.microsoft.com/office/drawing/2014/main" id="{639C40BF-2A84-41AF-880F-8E1FE63DF58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a:extLst>
              <a:ext uri="{FF2B5EF4-FFF2-40B4-BE49-F238E27FC236}">
                <a16:creationId xmlns:a16="http://schemas.microsoft.com/office/drawing/2014/main" id="{DD4BB6FB-65F5-4A81-AA0C-3CBBF6F8DC0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EE66B67E-E321-428A-8BF4-0C5EFF3ADAE5}" type="slidenum">
              <a:rPr lang="en-US" altLang="en-US"/>
              <a:pPr/>
              <a:t>‹#›</a:t>
            </a:fld>
            <a:endParaRPr lang="en-US" altLang="en-US"/>
          </a:p>
        </p:txBody>
      </p:sp>
    </p:spTree>
    <p:extLst>
      <p:ext uri="{BB962C8B-B14F-4D97-AF65-F5344CB8AC3E}">
        <p14:creationId xmlns:p14="http://schemas.microsoft.com/office/powerpoint/2010/main" val="922611496"/>
      </p:ext>
    </p:extLst>
  </p:cSld>
  <p:clrMap bg1="lt1" tx1="dk1" bg2="lt2" tx2="dk2" accent1="accent1" accent2="accent2" accent3="accent3" accent4="accent4" accent5="accent5" accent6="accent6" hlink="hlink" folHlink="folHlink"/>
  <p:sldLayoutIdLst>
    <p:sldLayoutId id="2147485162" r:id="rId1"/>
    <p:sldLayoutId id="2147485163"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12FF731-E3D4-4921-B59D-EC49A516FE8F}"/>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675" name="Rectangle 3">
            <a:extLst>
              <a:ext uri="{FF2B5EF4-FFF2-40B4-BE49-F238E27FC236}">
                <a16:creationId xmlns:a16="http://schemas.microsoft.com/office/drawing/2014/main" id="{3FB97AAD-DFE7-4164-B6C0-9E1EDCC34891}"/>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25EE303D-B63E-466E-B8BF-251A99492D0E}"/>
              </a:ext>
            </a:extLst>
          </p:cNvPr>
          <p:cNvSpPr>
            <a:spLocks noGrp="1" noChangeArrowheads="1"/>
          </p:cNvSpPr>
          <p:nvPr>
            <p:ph type="dt" sz="half" idx="2"/>
          </p:nvPr>
        </p:nvSpPr>
        <p:spPr bwMode="auto">
          <a:xfrm>
            <a:off x="14478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28677" name="Rectangle 5">
            <a:extLst>
              <a:ext uri="{FF2B5EF4-FFF2-40B4-BE49-F238E27FC236}">
                <a16:creationId xmlns:a16="http://schemas.microsoft.com/office/drawing/2014/main" id="{E3C7031D-9661-4755-80A3-0494DB183EB7}"/>
              </a:ext>
            </a:extLst>
          </p:cNvPr>
          <p:cNvSpPr>
            <a:spLocks noGrp="1" noChangeArrowheads="1"/>
          </p:cNvSpPr>
          <p:nvPr>
            <p:ph type="ftr" sz="quarter" idx="3"/>
          </p:nvPr>
        </p:nvSpPr>
        <p:spPr bwMode="auto">
          <a:xfrm>
            <a:off x="4267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28678" name="Rectangle 6">
            <a:extLst>
              <a:ext uri="{FF2B5EF4-FFF2-40B4-BE49-F238E27FC236}">
                <a16:creationId xmlns:a16="http://schemas.microsoft.com/office/drawing/2014/main" id="{3BF4A63A-AE8A-431F-804E-453D8634090E}"/>
              </a:ext>
            </a:extLst>
          </p:cNvPr>
          <p:cNvSpPr>
            <a:spLocks noGrp="1" noChangeArrowheads="1"/>
          </p:cNvSpPr>
          <p:nvPr>
            <p:ph type="sldNum" sz="quarter" idx="4"/>
          </p:nvPr>
        </p:nvSpPr>
        <p:spPr bwMode="auto">
          <a:xfrm>
            <a:off x="7086600" y="6245225"/>
            <a:ext cx="1600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822667075"/>
      </p:ext>
    </p:extLst>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Lst>
  <p:txStyles>
    <p:titleStyle>
      <a:lvl1pPr algn="ctr" rtl="0" eaLnBrk="1" fontAlgn="base" hangingPunct="1">
        <a:spcBef>
          <a:spcPct val="0"/>
        </a:spcBef>
        <a:spcAft>
          <a:spcPct val="0"/>
        </a:spcAft>
        <a:defRPr sz="4000" kern="12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Black" panose="020B0A04020102020204" pitchFamily="34" charset="0"/>
        </a:defRPr>
      </a:lvl2pPr>
      <a:lvl3pPr algn="ctr" rtl="0" eaLnBrk="1" fontAlgn="base" hangingPunct="1">
        <a:spcBef>
          <a:spcPct val="0"/>
        </a:spcBef>
        <a:spcAft>
          <a:spcPct val="0"/>
        </a:spcAft>
        <a:defRPr sz="4000">
          <a:solidFill>
            <a:schemeClr val="tx2"/>
          </a:solidFill>
          <a:latin typeface="Arial Black" panose="020B0A04020102020204" pitchFamily="34" charset="0"/>
        </a:defRPr>
      </a:lvl3pPr>
      <a:lvl4pPr algn="ctr" rtl="0" eaLnBrk="1" fontAlgn="base" hangingPunct="1">
        <a:spcBef>
          <a:spcPct val="0"/>
        </a:spcBef>
        <a:spcAft>
          <a:spcPct val="0"/>
        </a:spcAft>
        <a:defRPr sz="4000">
          <a:solidFill>
            <a:schemeClr val="tx2"/>
          </a:solidFill>
          <a:latin typeface="Arial Black" panose="020B0A04020102020204" pitchFamily="34" charset="0"/>
        </a:defRPr>
      </a:lvl4pPr>
      <a:lvl5pPr algn="ctr" rtl="0" eaLnBrk="1" fontAlgn="base" hangingPunct="1">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5831A2B-F9D6-40E6-965A-5C02B6502A4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Rectangle 3">
            <a:extLst>
              <a:ext uri="{FF2B5EF4-FFF2-40B4-BE49-F238E27FC236}">
                <a16:creationId xmlns:a16="http://schemas.microsoft.com/office/drawing/2014/main" id="{878B9192-0268-4B52-9E27-14738F4736C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F11A92AB-E5CC-4CCB-9BE8-44863C9C154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41989" name="Rectangle 5">
            <a:extLst>
              <a:ext uri="{FF2B5EF4-FFF2-40B4-BE49-F238E27FC236}">
                <a16:creationId xmlns:a16="http://schemas.microsoft.com/office/drawing/2014/main" id="{37AB65CB-7E22-4189-A4E1-F39F04862BB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41990" name="Rectangle 6">
            <a:extLst>
              <a:ext uri="{FF2B5EF4-FFF2-40B4-BE49-F238E27FC236}">
                <a16:creationId xmlns:a16="http://schemas.microsoft.com/office/drawing/2014/main" id="{E28956E7-BFE6-47D0-80E4-A54D23FAB31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E545532D-C5C2-4AEB-B263-4E88ADAB309E}" type="slidenum">
              <a:rPr lang="en-US" altLang="en-US"/>
              <a:pPr/>
              <a:t>‹#›</a:t>
            </a:fld>
            <a:endParaRPr lang="en-US" altLang="en-US"/>
          </a:p>
        </p:txBody>
      </p:sp>
    </p:spTree>
    <p:extLst>
      <p:ext uri="{BB962C8B-B14F-4D97-AF65-F5344CB8AC3E}">
        <p14:creationId xmlns:p14="http://schemas.microsoft.com/office/powerpoint/2010/main" val="3026058663"/>
      </p:ext>
    </p:extLst>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9" r:id="rId4"/>
    <p:sldLayoutId id="2147485190" r:id="rId5"/>
    <p:sldLayoutId id="2147485191" r:id="rId6"/>
    <p:sldLayoutId id="2147485192" r:id="rId7"/>
    <p:sldLayoutId id="2147485193" r:id="rId8"/>
    <p:sldLayoutId id="2147485194" r:id="rId9"/>
    <p:sldLayoutId id="2147485195" r:id="rId10"/>
    <p:sldLayoutId id="2147485196"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879A59AF-6FD0-418D-B702-F68F8425AF8A}" type="slidenum">
              <a:rPr lang="en-US" altLang="en-US" smtClean="0"/>
              <a:pPr>
                <a:defRPr/>
              </a:pPr>
              <a:t>‹#›</a:t>
            </a:fld>
            <a:endParaRPr lang="en-US" altLang="en-US" dirty="0"/>
          </a:p>
        </p:txBody>
      </p:sp>
    </p:spTree>
    <p:extLst>
      <p:ext uri="{BB962C8B-B14F-4D97-AF65-F5344CB8AC3E}">
        <p14:creationId xmlns:p14="http://schemas.microsoft.com/office/powerpoint/2010/main" val="2812631414"/>
      </p:ext>
    </p:extLst>
  </p:cSld>
  <p:clrMap bg1="lt1" tx1="dk1" bg2="lt2" tx2="dk2" accent1="accent1" accent2="accent2" accent3="accent3" accent4="accent4" accent5="accent5" accent6="accent6" hlink="hlink" folHlink="folHlink"/>
  <p:sldLayoutIdLst>
    <p:sldLayoutId id="2147485266" r:id="rId1"/>
    <p:sldLayoutId id="2147485267" r:id="rId2"/>
    <p:sldLayoutId id="2147485268" r:id="rId3"/>
    <p:sldLayoutId id="2147485269" r:id="rId4"/>
    <p:sldLayoutId id="2147485270" r:id="rId5"/>
    <p:sldLayoutId id="2147485271" r:id="rId6"/>
    <p:sldLayoutId id="2147485272" r:id="rId7"/>
    <p:sldLayoutId id="2147485273" r:id="rId8"/>
    <p:sldLayoutId id="2147485274" r:id="rId9"/>
    <p:sldLayoutId id="2147485275" r:id="rId10"/>
    <p:sldLayoutId id="2147485276" r:id="rId11"/>
    <p:sldLayoutId id="2147485277" r:id="rId12"/>
    <p:sldLayoutId id="2147485278" r:id="rId13"/>
    <p:sldLayoutId id="2147485279" r:id="rId14"/>
    <p:sldLayoutId id="2147485280" r:id="rId15"/>
    <p:sldLayoutId id="2147485281"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0.xml"/></Relationships>
</file>

<file path=ppt/slides/_rels/slide10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0.xml"/></Relationships>
</file>

<file path=ppt/slides/_rels/slide10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8.xml"/></Relationships>
</file>

<file path=ppt/slides/_rels/slide10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8.xml"/></Relationships>
</file>

<file path=ppt/slides/_rels/slide10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hyperlink" Target="http://www.nysed.gov/federal-education-covid-response-funding" TargetMode="External"/><Relationship Id="rId1" Type="http://schemas.openxmlformats.org/officeDocument/2006/relationships/slideLayout" Target="../slideLayouts/slideLayout68.xml"/></Relationships>
</file>

<file path=ppt/slides/_rels/slide1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8.xml"/></Relationships>
</file>

<file path=ppt/slides/_rels/slide1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8.xml"/></Relationships>
</file>

<file path=ppt/slides/_rels/slide1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1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0.xml"/></Relationships>
</file>

<file path=ppt/slides/_rels/slide1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hyperlink" Target="http://www.p12.nysed.gov/funding/cares-act/" TargetMode="External"/><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1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8.xml"/></Relationships>
</file>

<file path=ppt/slides/_rels/slide1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68.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8.xml"/></Relationships>
</file>

<file path=ppt/slides/_rels/slide1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8.xml"/></Relationships>
</file>

<file path=ppt/slides/_rels/slide1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8.x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8.xml"/></Relationships>
</file>

<file path=ppt/slides/_rels/slide1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8.xml"/></Relationships>
</file>

<file path=ppt/slides/_rels/slide1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8.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2" Type="http://schemas.openxmlformats.org/officeDocument/2006/relationships/hyperlink" Target="https://www.osc.state.ny.us/files/local-government/publications/pdf/cares-act-information-guidance.pdf" TargetMode="External"/><Relationship Id="rId1" Type="http://schemas.openxmlformats.org/officeDocument/2006/relationships/slideLayout" Target="../slideLayouts/slideLayout68.xml"/></Relationships>
</file>

<file path=ppt/slides/_rels/slide130.xml.rels><?xml version="1.0" encoding="UTF-8" standalone="yes"?>
<Relationships xmlns="http://schemas.openxmlformats.org/package/2006/relationships"><Relationship Id="rId3" Type="http://schemas.openxmlformats.org/officeDocument/2006/relationships/hyperlink" Target="mailto:OMSSAMS@nysed.gov" TargetMode="External"/><Relationship Id="rId2" Type="http://schemas.openxmlformats.org/officeDocument/2006/relationships/notesSlide" Target="../notesSlides/notesSlide74.xml"/><Relationship Id="rId1" Type="http://schemas.openxmlformats.org/officeDocument/2006/relationships/slideLayout" Target="../slideLayouts/slideLayout68.xml"/><Relationship Id="rId4" Type="http://schemas.openxmlformats.org/officeDocument/2006/relationships/hyperlink" Target="https://stateaid.nysed.gov/"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nysed.gov/federal-education-covid-response-funding/coronavirus-response-and-relief-supplemental-appropriations" TargetMode="Externa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hyperlink" Target="https://www.osc.state.ny.us/files/local-government/publications/pdf/american-rescue-plan-and-crrsa-guidance.pdf" TargetMode="Externa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hyperlink" Target="http://www.nysed.gov/federal-education-covid-response-funding/american-rescue-plan-elementary-and-secondary-school" TargetMode="Externa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hyperlink" Target="https://www.osc.state.ny.us/files/local-government/publications/pdf/american-rescue-plan-and-crrsa-guidance.pdf" TargetMode="Externa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hyperlink" Target="http://www.nysed.gov/common/nysed/files/programs/federal-education-covid-response-funding/late-liquidation-extensions-05-24-22.pdf" TargetMode="External"/><Relationship Id="rId2" Type="http://schemas.openxmlformats.org/officeDocument/2006/relationships/hyperlink" Target="http://www.nysed.gov/common/nysed/files/programs/federal-education-covid-response-funding/cares-act-obligation-reminder-03-2-22.pdf" TargetMode="Externa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hyperlink" Target="http://www.p12.nysed.gov/mgtserv/smart_schools/home.html" TargetMode="Externa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3" Type="http://schemas.openxmlformats.org/officeDocument/2006/relationships/hyperlink" Target="https://p12.nysed.gov/sss/expandedlearningopps/setasideguidance.html" TargetMode="External"/><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3" Type="http://schemas.openxmlformats.org/officeDocument/2006/relationships/hyperlink" Target="http://www.p12.nysed.gov/seddas/seddashome.html" TargetMode="External"/><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hyperlink" Target="http://www.p12.nysed.gov/sedrefupdate.html" TargetMode="External"/><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8.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3" Type="http://schemas.openxmlformats.org/officeDocument/2006/relationships/hyperlink" Target="https://stateaid.nysed.gov/sams/xls_docs/BO%20xxxxxx%20mmddyy%20V9.xls" TargetMode="External"/><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hyperlink" Target="https://www.osc.state.ny.us/local-government/publications" TargetMode="Externa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3.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0.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7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8.xml"/></Relationships>
</file>

<file path=ppt/slides/_rels/slide8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7.xml"/><Relationship Id="rId1" Type="http://schemas.openxmlformats.org/officeDocument/2006/relationships/slideLayout" Target="../slideLayouts/slideLayout73.xml"/></Relationships>
</file>

<file path=ppt/slides/_rels/slide84.xml.rels><?xml version="1.0" encoding="UTF-8" standalone="yes"?>
<Relationships xmlns="http://schemas.openxmlformats.org/package/2006/relationships"><Relationship Id="rId3" Type="http://schemas.openxmlformats.org/officeDocument/2006/relationships/hyperlink" Target="https://stateaid.nysed.gov/ASBO/html_docs/boces_report_demo.htm" TargetMode="External"/><Relationship Id="rId2" Type="http://schemas.openxmlformats.org/officeDocument/2006/relationships/notesSlide" Target="../notesSlides/notesSlide58.xml"/><Relationship Id="rId1" Type="http://schemas.openxmlformats.org/officeDocument/2006/relationships/slideLayout" Target="../slideLayouts/slideLayout6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8.xml"/></Relationships>
</file>

<file path=ppt/slides/_rels/slide9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6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B46C-48E7-43CA-9953-A99671B130AC}"/>
              </a:ext>
            </a:extLst>
          </p:cNvPr>
          <p:cNvSpPr>
            <a:spLocks noGrp="1"/>
          </p:cNvSpPr>
          <p:nvPr>
            <p:ph type="ctrTitle"/>
          </p:nvPr>
        </p:nvSpPr>
        <p:spPr/>
        <p:txBody>
          <a:bodyPr>
            <a:normAutofit fontScale="90000"/>
          </a:bodyPr>
          <a:lstStyle/>
          <a:p>
            <a:r>
              <a:rPr lang="en-US" altLang="en-US" sz="5400" dirty="0">
                <a:solidFill>
                  <a:schemeClr val="accent1">
                    <a:lumMod val="75000"/>
                  </a:schemeClr>
                </a:solidFill>
              </a:rPr>
              <a:t>Introduction to BOCES SAMS</a:t>
            </a:r>
            <a:br>
              <a:rPr lang="en-US" altLang="en-US" sz="5400" dirty="0">
                <a:solidFill>
                  <a:schemeClr val="accent1">
                    <a:lumMod val="75000"/>
                  </a:schemeClr>
                </a:solidFill>
              </a:rPr>
            </a:br>
            <a:r>
              <a:rPr lang="en-US" altLang="en-US" sz="5400" dirty="0">
                <a:solidFill>
                  <a:schemeClr val="accent1">
                    <a:lumMod val="75000"/>
                  </a:schemeClr>
                </a:solidFill>
              </a:rPr>
              <a:t>Financial System</a:t>
            </a:r>
            <a:endParaRPr lang="en-US" dirty="0"/>
          </a:p>
        </p:txBody>
      </p:sp>
      <p:sp>
        <p:nvSpPr>
          <p:cNvPr id="3" name="Subtitle 2">
            <a:extLst>
              <a:ext uri="{FF2B5EF4-FFF2-40B4-BE49-F238E27FC236}">
                <a16:creationId xmlns:a16="http://schemas.microsoft.com/office/drawing/2014/main" id="{11EF0DE4-B4C0-4897-976A-068D95804EAF}"/>
              </a:ext>
            </a:extLst>
          </p:cNvPr>
          <p:cNvSpPr>
            <a:spLocks noGrp="1"/>
          </p:cNvSpPr>
          <p:nvPr>
            <p:ph type="subTitle" idx="1"/>
          </p:nvPr>
        </p:nvSpPr>
        <p:spPr>
          <a:xfrm>
            <a:off x="1942416" y="4777380"/>
            <a:ext cx="6600451" cy="1623420"/>
          </a:xfrm>
        </p:spPr>
        <p:txBody>
          <a:bodyPr>
            <a:normAutofit/>
          </a:bodyPr>
          <a:lstStyle/>
          <a:p>
            <a:r>
              <a:rPr lang="en-US" altLang="en-US" dirty="0"/>
              <a:t>Presented by:</a:t>
            </a:r>
            <a:br>
              <a:rPr lang="en-US" altLang="en-US" dirty="0"/>
            </a:br>
            <a:r>
              <a:rPr lang="en-US" altLang="en-US" dirty="0"/>
              <a:t>Ashley Weil, Associate in School Business Management</a:t>
            </a:r>
            <a:br>
              <a:rPr lang="en-US" altLang="en-US" dirty="0"/>
            </a:br>
            <a:br>
              <a:rPr lang="en-US" altLang="en-US" dirty="0"/>
            </a:br>
            <a:r>
              <a:rPr lang="en-US" altLang="en-US" b="1" dirty="0"/>
              <a:t>Training Webinar</a:t>
            </a:r>
          </a:p>
          <a:p>
            <a:r>
              <a:rPr lang="en-US" altLang="en-US" dirty="0"/>
              <a:t>September 14, 2023</a:t>
            </a:r>
            <a:endParaRPr lang="en-US" dirty="0"/>
          </a:p>
        </p:txBody>
      </p:sp>
    </p:spTree>
    <p:extLst>
      <p:ext uri="{BB962C8B-B14F-4D97-AF65-F5344CB8AC3E}">
        <p14:creationId xmlns:p14="http://schemas.microsoft.com/office/powerpoint/2010/main" val="340113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06671-14CD-469E-A758-6911299E1666}"/>
              </a:ext>
            </a:extLst>
          </p:cNvPr>
          <p:cNvSpPr>
            <a:spLocks noGrp="1"/>
          </p:cNvSpPr>
          <p:nvPr>
            <p:ph type="title"/>
          </p:nvPr>
        </p:nvSpPr>
        <p:spPr/>
        <p:txBody>
          <a:bodyPr/>
          <a:lstStyle/>
          <a:p>
            <a:r>
              <a:rPr lang="en-US" dirty="0"/>
              <a:t>Federal Funding</a:t>
            </a:r>
          </a:p>
        </p:txBody>
      </p:sp>
      <p:sp>
        <p:nvSpPr>
          <p:cNvPr id="3" name="Subtitle 2">
            <a:extLst>
              <a:ext uri="{FF2B5EF4-FFF2-40B4-BE49-F238E27FC236}">
                <a16:creationId xmlns:a16="http://schemas.microsoft.com/office/drawing/2014/main" id="{6ED6F5E3-AFD4-4E68-B18C-4A9BE3F10E66}"/>
              </a:ext>
            </a:extLst>
          </p:cNvPr>
          <p:cNvSpPr>
            <a:spLocks noGrp="1"/>
          </p:cNvSpPr>
          <p:nvPr>
            <p:ph type="body" idx="1"/>
          </p:nvPr>
        </p:nvSpPr>
        <p:spPr/>
        <p:txBody>
          <a:bodyPr/>
          <a:lstStyle/>
          <a:p>
            <a:r>
              <a:rPr lang="en-US" dirty="0"/>
              <a:t>Reminders</a:t>
            </a:r>
          </a:p>
        </p:txBody>
      </p:sp>
    </p:spTree>
    <p:extLst>
      <p:ext uri="{BB962C8B-B14F-4D97-AF65-F5344CB8AC3E}">
        <p14:creationId xmlns:p14="http://schemas.microsoft.com/office/powerpoint/2010/main" val="32439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95FDCA0-CD98-48FC-A711-89BB7B277FB3}"/>
              </a:ext>
            </a:extLst>
          </p:cNvPr>
          <p:cNvSpPr>
            <a:spLocks noGrp="1" noChangeArrowheads="1"/>
          </p:cNvSpPr>
          <p:nvPr>
            <p:ph type="title"/>
          </p:nvPr>
        </p:nvSpPr>
        <p:spPr>
          <a:xfrm>
            <a:off x="491314" y="152400"/>
            <a:ext cx="7797662" cy="1151965"/>
          </a:xfrm>
        </p:spPr>
        <p:txBody>
          <a:bodyPr/>
          <a:lstStyle/>
          <a:p>
            <a:pPr algn="ctr" fontAlgn="auto">
              <a:spcAft>
                <a:spcPts val="0"/>
              </a:spcAft>
              <a:defRPr/>
            </a:pPr>
            <a:r>
              <a:rPr lang="en-US" altLang="en-US" dirty="0"/>
              <a:t>Rent &amp; Capital Claim Process</a:t>
            </a:r>
          </a:p>
        </p:txBody>
      </p:sp>
      <p:sp>
        <p:nvSpPr>
          <p:cNvPr id="34819" name="Content Placeholder 2">
            <a:extLst>
              <a:ext uri="{FF2B5EF4-FFF2-40B4-BE49-F238E27FC236}">
                <a16:creationId xmlns:a16="http://schemas.microsoft.com/office/drawing/2014/main" id="{5050AF53-9E17-4810-A2E5-72CA0B23E105}"/>
              </a:ext>
            </a:extLst>
          </p:cNvPr>
          <p:cNvSpPr>
            <a:spLocks noGrp="1" noChangeArrowheads="1"/>
          </p:cNvSpPr>
          <p:nvPr>
            <p:ph idx="1"/>
          </p:nvPr>
        </p:nvSpPr>
        <p:spPr/>
        <p:txBody>
          <a:bodyPr/>
          <a:lstStyle/>
          <a:p>
            <a:r>
              <a:rPr lang="en-US" altLang="en-US" dirty="0"/>
              <a:t>Rent and Capital Aid is calculated based </a:t>
            </a:r>
            <a:r>
              <a:rPr lang="en-US" altLang="en-US" i="1" dirty="0"/>
              <a:t>solely </a:t>
            </a:r>
            <a:r>
              <a:rPr lang="en-US" altLang="en-US" dirty="0"/>
              <a:t>on allocated rent and capital expenses submitted in the SAMS State aid claim form</a:t>
            </a:r>
          </a:p>
          <a:p>
            <a:r>
              <a:rPr lang="en-US" altLang="en-US" dirty="0"/>
              <a:t>Project costs, bond information, leases, SA-109, SA-116 etc, submitted to SED, </a:t>
            </a:r>
            <a:r>
              <a:rPr lang="en-US" altLang="en-US" i="1" dirty="0"/>
              <a:t>affect</a:t>
            </a:r>
            <a:r>
              <a:rPr lang="en-US" altLang="en-US" dirty="0"/>
              <a:t> the amounts that should be entered in the SAMS allocated rent and capital areas, but only the actual SAMS aid claim expenses </a:t>
            </a:r>
            <a:r>
              <a:rPr lang="en-US" altLang="en-US" i="1" dirty="0"/>
              <a:t>determine </a:t>
            </a:r>
            <a:r>
              <a:rPr lang="en-US" altLang="en-US" dirty="0"/>
              <a:t>rent and capital aid.</a:t>
            </a:r>
          </a:p>
        </p:txBody>
      </p:sp>
    </p:spTree>
    <p:extLst>
      <p:ext uri="{BB962C8B-B14F-4D97-AF65-F5344CB8AC3E}">
        <p14:creationId xmlns:p14="http://schemas.microsoft.com/office/powerpoint/2010/main" val="1816717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6C39EC7-0EDE-4CD1-AE5E-2A1DF09F01A4}"/>
              </a:ext>
            </a:extLst>
          </p:cNvPr>
          <p:cNvSpPr>
            <a:spLocks noGrp="1" noChangeArrowheads="1"/>
          </p:cNvSpPr>
          <p:nvPr>
            <p:ph type="title"/>
          </p:nvPr>
        </p:nvSpPr>
        <p:spPr>
          <a:xfrm>
            <a:off x="457200" y="152400"/>
            <a:ext cx="7797662" cy="1151965"/>
          </a:xfrm>
        </p:spPr>
        <p:txBody>
          <a:bodyPr/>
          <a:lstStyle/>
          <a:p>
            <a:pPr algn="ctr" fontAlgn="auto">
              <a:spcAft>
                <a:spcPts val="0"/>
              </a:spcAft>
              <a:defRPr/>
            </a:pPr>
            <a:r>
              <a:rPr lang="en-US" altLang="en-US" dirty="0"/>
              <a:t>Rent &amp; Capital Claim Process</a:t>
            </a:r>
          </a:p>
        </p:txBody>
      </p:sp>
      <p:sp>
        <p:nvSpPr>
          <p:cNvPr id="35843" name="Content Placeholder 2">
            <a:extLst>
              <a:ext uri="{FF2B5EF4-FFF2-40B4-BE49-F238E27FC236}">
                <a16:creationId xmlns:a16="http://schemas.microsoft.com/office/drawing/2014/main" id="{A0BD8F91-D3CB-4A10-B52F-E6D8821812E0}"/>
              </a:ext>
            </a:extLst>
          </p:cNvPr>
          <p:cNvSpPr>
            <a:spLocks noGrp="1" noChangeArrowheads="1"/>
          </p:cNvSpPr>
          <p:nvPr>
            <p:ph idx="1"/>
          </p:nvPr>
        </p:nvSpPr>
        <p:spPr>
          <a:xfrm>
            <a:off x="889137" y="1752600"/>
            <a:ext cx="7797663" cy="4247216"/>
          </a:xfrm>
        </p:spPr>
        <p:txBody>
          <a:bodyPr>
            <a:normAutofit fontScale="92500"/>
          </a:bodyPr>
          <a:lstStyle/>
          <a:p>
            <a:r>
              <a:rPr lang="en-US" altLang="en-US" sz="2200" dirty="0"/>
              <a:t>The rent and capital claim process starts on October 1</a:t>
            </a:r>
            <a:r>
              <a:rPr lang="en-US" altLang="en-US" sz="2200" baseline="30000" dirty="0"/>
              <a:t>st</a:t>
            </a:r>
            <a:r>
              <a:rPr lang="en-US" altLang="en-US" sz="2200" dirty="0"/>
              <a:t>  with the submission of rent and capital expense in SAMS as part of the annual aid claim</a:t>
            </a:r>
          </a:p>
          <a:p>
            <a:r>
              <a:rPr lang="en-US" altLang="en-US" sz="2200" dirty="0"/>
              <a:t>Both current and projected SAMS amounts can/should be revised throughout the claim year to reflect any significant changes in the status of leases or capital projects</a:t>
            </a:r>
          </a:p>
          <a:p>
            <a:r>
              <a:rPr lang="en-US" altLang="en-US" sz="2200" dirty="0"/>
              <a:t>Components are entitled to have their aid payments and Executive and Enacted budget projections be accurate to the best of your reporting ability</a:t>
            </a:r>
          </a:p>
          <a:p>
            <a:r>
              <a:rPr lang="en-US" altLang="en-US" sz="2200" dirty="0"/>
              <a:t>What to submit in SAMS may be straightforward, or it may require your best judgment as to how lease/project status will unfold during the current and projected school year.</a:t>
            </a:r>
          </a:p>
          <a:p>
            <a:endParaRPr lang="en-US" altLang="en-US" dirty="0"/>
          </a:p>
        </p:txBody>
      </p:sp>
    </p:spTree>
    <p:extLst>
      <p:ext uri="{BB962C8B-B14F-4D97-AF65-F5344CB8AC3E}">
        <p14:creationId xmlns:p14="http://schemas.microsoft.com/office/powerpoint/2010/main" val="3048465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AC59388-A189-4A95-89E9-C98AFB415A4B}"/>
              </a:ext>
            </a:extLst>
          </p:cNvPr>
          <p:cNvSpPr>
            <a:spLocks noGrp="1" noChangeArrowheads="1"/>
          </p:cNvSpPr>
          <p:nvPr>
            <p:ph type="title"/>
          </p:nvPr>
        </p:nvSpPr>
        <p:spPr>
          <a:xfrm>
            <a:off x="489542" y="152400"/>
            <a:ext cx="7797662" cy="1151965"/>
          </a:xfrm>
        </p:spPr>
        <p:txBody>
          <a:bodyPr/>
          <a:lstStyle/>
          <a:p>
            <a:pPr algn="ctr" fontAlgn="auto">
              <a:spcAft>
                <a:spcPts val="0"/>
              </a:spcAft>
              <a:defRPr/>
            </a:pPr>
            <a:r>
              <a:rPr lang="en-US" altLang="en-US" dirty="0"/>
              <a:t>Capital Claim Process </a:t>
            </a:r>
          </a:p>
        </p:txBody>
      </p:sp>
      <p:sp>
        <p:nvSpPr>
          <p:cNvPr id="36867" name="Content Placeholder 2">
            <a:extLst>
              <a:ext uri="{FF2B5EF4-FFF2-40B4-BE49-F238E27FC236}">
                <a16:creationId xmlns:a16="http://schemas.microsoft.com/office/drawing/2014/main" id="{69A99714-BE82-4C24-BA7D-454B8EEAF8FE}"/>
              </a:ext>
            </a:extLst>
          </p:cNvPr>
          <p:cNvSpPr>
            <a:spLocks noGrp="1" noChangeArrowheads="1"/>
          </p:cNvSpPr>
          <p:nvPr>
            <p:ph idx="1"/>
          </p:nvPr>
        </p:nvSpPr>
        <p:spPr/>
        <p:txBody>
          <a:bodyPr/>
          <a:lstStyle/>
          <a:p>
            <a:pPr marL="342900" lvl="1" indent="-342900"/>
            <a:r>
              <a:rPr lang="en-US" altLang="en-US" sz="2000" dirty="0"/>
              <a:t>For a capital project to be aided in a claim year, the contract must be signed and an SA-139 must be submitted by June 30</a:t>
            </a:r>
            <a:r>
              <a:rPr lang="en-US" altLang="en-US" sz="2000" baseline="30000" dirty="0"/>
              <a:t>th</a:t>
            </a:r>
            <a:r>
              <a:rPr lang="en-US" altLang="en-US" sz="2000" dirty="0"/>
              <a:t> of the claim year (and the contract must be signed after the Commissioner’s Approval Date (CAD)</a:t>
            </a:r>
          </a:p>
          <a:p>
            <a:pPr marL="342900" lvl="1" indent="-342900"/>
            <a:r>
              <a:rPr lang="en-US" altLang="en-US" sz="2000" dirty="0"/>
              <a:t>Capital expenses may be claimed in SAMS </a:t>
            </a:r>
            <a:r>
              <a:rPr lang="en-US" altLang="en-US" sz="2000" i="1" dirty="0"/>
              <a:t>before</a:t>
            </a:r>
            <a:r>
              <a:rPr lang="en-US" altLang="en-US" sz="2000" dirty="0"/>
              <a:t> the contract is signed, but this should only be done if you are quite certain the contract will be signed by 6/30 of the aid year</a:t>
            </a:r>
          </a:p>
          <a:p>
            <a:endParaRPr lang="en-US" altLang="en-US" dirty="0"/>
          </a:p>
        </p:txBody>
      </p:sp>
    </p:spTree>
    <p:extLst>
      <p:ext uri="{BB962C8B-B14F-4D97-AF65-F5344CB8AC3E}">
        <p14:creationId xmlns:p14="http://schemas.microsoft.com/office/powerpoint/2010/main" val="2427746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A210AC90-7554-42A9-BB12-68921FE8D303}"/>
              </a:ext>
            </a:extLst>
          </p:cNvPr>
          <p:cNvSpPr>
            <a:spLocks noGrp="1" noChangeArrowheads="1"/>
          </p:cNvSpPr>
          <p:nvPr>
            <p:ph type="title"/>
          </p:nvPr>
        </p:nvSpPr>
        <p:spPr>
          <a:xfrm>
            <a:off x="480681" y="76200"/>
            <a:ext cx="7797662" cy="1151965"/>
          </a:xfrm>
        </p:spPr>
        <p:txBody>
          <a:bodyPr/>
          <a:lstStyle/>
          <a:p>
            <a:pPr algn="ctr" fontAlgn="auto">
              <a:spcAft>
                <a:spcPts val="0"/>
              </a:spcAft>
              <a:defRPr/>
            </a:pPr>
            <a:r>
              <a:rPr lang="en-US" altLang="en-US" dirty="0"/>
              <a:t>Capital Claim Process</a:t>
            </a:r>
          </a:p>
        </p:txBody>
      </p:sp>
      <p:sp>
        <p:nvSpPr>
          <p:cNvPr id="37891" name="Content Placeholder 2">
            <a:extLst>
              <a:ext uri="{FF2B5EF4-FFF2-40B4-BE49-F238E27FC236}">
                <a16:creationId xmlns:a16="http://schemas.microsoft.com/office/drawing/2014/main" id="{A876CFB4-6175-4D32-ACBD-CA80832BD270}"/>
              </a:ext>
            </a:extLst>
          </p:cNvPr>
          <p:cNvSpPr>
            <a:spLocks noGrp="1" noChangeArrowheads="1"/>
          </p:cNvSpPr>
          <p:nvPr>
            <p:ph idx="1"/>
          </p:nvPr>
        </p:nvSpPr>
        <p:spPr>
          <a:xfrm>
            <a:off x="889137" y="1828800"/>
            <a:ext cx="7797662" cy="3545786"/>
          </a:xfrm>
        </p:spPr>
        <p:txBody>
          <a:bodyPr>
            <a:noAutofit/>
          </a:bodyPr>
          <a:lstStyle/>
          <a:p>
            <a:r>
              <a:rPr lang="en-US" altLang="en-US" sz="2000" dirty="0"/>
              <a:t>In addition to components’ actual debt service expense, the amount claimed  in SAMS can be the component expense paid to the BOCES for actual or anticipated BOCES project expenditures. </a:t>
            </a:r>
          </a:p>
          <a:p>
            <a:r>
              <a:rPr lang="en-US" altLang="en-US" sz="2000" dirty="0"/>
              <a:t>However, under no circumstances will aid be paid to reimburse components for actual or anticipated project expense paid to the BOCES if no SA-139 is received by 6/30 of the aid year</a:t>
            </a:r>
          </a:p>
          <a:p>
            <a:r>
              <a:rPr lang="en-US" altLang="en-US" sz="2000" dirty="0"/>
              <a:t>If components have paid the BOCES during the aid year, and the BOCES has claimed aid, and no SA-139 is submitted by 6/30 of the aid year, BOCES should observe appropriate laws and regulations regarding the funds collected from components.</a:t>
            </a:r>
          </a:p>
        </p:txBody>
      </p:sp>
    </p:spTree>
    <p:extLst>
      <p:ext uri="{BB962C8B-B14F-4D97-AF65-F5344CB8AC3E}">
        <p14:creationId xmlns:p14="http://schemas.microsoft.com/office/powerpoint/2010/main" val="1717000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C1838450-8BE2-43C6-B66F-90F4A421E786}"/>
              </a:ext>
            </a:extLst>
          </p:cNvPr>
          <p:cNvSpPr>
            <a:spLocks noGrp="1" noChangeArrowheads="1"/>
          </p:cNvSpPr>
          <p:nvPr>
            <p:ph type="title"/>
          </p:nvPr>
        </p:nvSpPr>
        <p:spPr>
          <a:xfrm>
            <a:off x="514351" y="0"/>
            <a:ext cx="7797662" cy="1151965"/>
          </a:xfrm>
        </p:spPr>
        <p:txBody>
          <a:bodyPr>
            <a:normAutofit fontScale="90000"/>
          </a:bodyPr>
          <a:lstStyle/>
          <a:p>
            <a:pPr algn="ctr" fontAlgn="auto">
              <a:spcAft>
                <a:spcPts val="0"/>
              </a:spcAft>
              <a:defRPr/>
            </a:pPr>
            <a:r>
              <a:rPr lang="en-US" altLang="en-US" dirty="0"/>
              <a:t>Capital Claim Process:</a:t>
            </a:r>
            <a:br>
              <a:rPr lang="en-US" altLang="en-US" dirty="0"/>
            </a:br>
            <a:r>
              <a:rPr lang="en-US" altLang="en-US" dirty="0"/>
              <a:t>The SA-109</a:t>
            </a:r>
          </a:p>
        </p:txBody>
      </p:sp>
      <p:sp>
        <p:nvSpPr>
          <p:cNvPr id="3" name="Content Placeholder 2">
            <a:extLst>
              <a:ext uri="{FF2B5EF4-FFF2-40B4-BE49-F238E27FC236}">
                <a16:creationId xmlns:a16="http://schemas.microsoft.com/office/drawing/2014/main" id="{742FB210-6BA4-413A-9263-169D559A528A}"/>
              </a:ext>
            </a:extLst>
          </p:cNvPr>
          <p:cNvSpPr>
            <a:spLocks noGrp="1"/>
          </p:cNvSpPr>
          <p:nvPr>
            <p:ph idx="1"/>
          </p:nvPr>
        </p:nvSpPr>
        <p:spPr>
          <a:xfrm>
            <a:off x="965337" y="1828800"/>
            <a:ext cx="7797662" cy="3733800"/>
          </a:xfrm>
        </p:spPr>
        <p:txBody>
          <a:bodyPr rtlCol="0">
            <a:normAutofit fontScale="92500" lnSpcReduction="20000"/>
          </a:bodyPr>
          <a:lstStyle/>
          <a:p>
            <a:pPr fontAlgn="auto">
              <a:spcBef>
                <a:spcPts val="0"/>
              </a:spcBef>
              <a:spcAft>
                <a:spcPts val="0"/>
              </a:spcAft>
              <a:buFont typeface="Wingdings 3" charset="2"/>
              <a:buChar char=""/>
              <a:defRPr/>
            </a:pPr>
            <a:r>
              <a:rPr lang="en-US" sz="2400" dirty="0">
                <a:solidFill>
                  <a:schemeClr val="tx1">
                    <a:lumMod val="75000"/>
                    <a:lumOff val="25000"/>
                  </a:schemeClr>
                </a:solidFill>
              </a:rPr>
              <a:t>The purpose of the SA-109 is to determine the exact amount per project of aidable capital expense that can be claimed for an aid year</a:t>
            </a:r>
          </a:p>
          <a:p>
            <a:pPr fontAlgn="auto">
              <a:spcBef>
                <a:spcPts val="0"/>
              </a:spcBef>
              <a:spcAft>
                <a:spcPts val="0"/>
              </a:spcAft>
              <a:buFont typeface="Wingdings 3" charset="2"/>
              <a:buChar char=""/>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r>
              <a:rPr lang="en-US" sz="2400" dirty="0">
                <a:solidFill>
                  <a:schemeClr val="tx1">
                    <a:lumMod val="75000"/>
                    <a:lumOff val="25000"/>
                  </a:schemeClr>
                </a:solidFill>
              </a:rPr>
              <a:t>By the end of the aid year, the allocated capital amounts on the SED-approved SA-109 and the allocated capital amounts in SAMS must be equal.</a:t>
            </a:r>
          </a:p>
          <a:p>
            <a:pPr fontAlgn="auto">
              <a:spcBef>
                <a:spcPts val="0"/>
              </a:spcBef>
              <a:spcAft>
                <a:spcPts val="0"/>
              </a:spcAft>
              <a:buFont typeface="Wingdings 3" charset="2"/>
              <a:buChar char=""/>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r>
              <a:rPr lang="en-US" sz="2400" dirty="0">
                <a:solidFill>
                  <a:schemeClr val="tx1">
                    <a:lumMod val="75000"/>
                    <a:lumOff val="25000"/>
                  </a:schemeClr>
                </a:solidFill>
              </a:rPr>
              <a:t>The 2018-19 claim year was the first year the SA-109 is in SAMs. </a:t>
            </a:r>
          </a:p>
          <a:p>
            <a:pPr fontAlgn="auto">
              <a:spcBef>
                <a:spcPts val="0"/>
              </a:spcBef>
              <a:spcAft>
                <a:spcPts val="0"/>
              </a:spcAft>
              <a:buFont typeface="Wingdings 3" charset="2"/>
              <a:buChar char=""/>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r>
              <a:rPr lang="en-US" sz="2400" dirty="0">
                <a:solidFill>
                  <a:schemeClr val="tx1">
                    <a:lumMod val="75000"/>
                    <a:lumOff val="25000"/>
                  </a:schemeClr>
                </a:solidFill>
              </a:rPr>
              <a:t>The new forms are available as so as SAMs is released.</a:t>
            </a:r>
            <a:endParaRPr lang="en-US" b="1" dirty="0">
              <a:solidFill>
                <a:schemeClr val="tx1">
                  <a:lumMod val="75000"/>
                  <a:lumOff val="25000"/>
                </a:schemeClr>
              </a:solidFill>
            </a:endParaRPr>
          </a:p>
          <a:p>
            <a:pPr marL="0" indent="0" fontAlgn="auto">
              <a:spcBef>
                <a:spcPts val="0"/>
              </a:spcBef>
              <a:spcAft>
                <a:spcPts val="0"/>
              </a:spcAft>
              <a:buFont typeface="Wingdings 3" panose="05040102010807070707" pitchFamily="18" charset="2"/>
              <a:buNone/>
              <a:defRPr/>
            </a:pPr>
            <a:endParaRPr lang="en-US" dirty="0">
              <a:solidFill>
                <a:schemeClr val="tx1">
                  <a:lumMod val="75000"/>
                  <a:lumOff val="25000"/>
                </a:schemeClr>
              </a:solidFill>
            </a:endParaRPr>
          </a:p>
        </p:txBody>
      </p:sp>
    </p:spTree>
    <p:extLst>
      <p:ext uri="{BB962C8B-B14F-4D97-AF65-F5344CB8AC3E}">
        <p14:creationId xmlns:p14="http://schemas.microsoft.com/office/powerpoint/2010/main" val="264748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33400" y="186016"/>
            <a:ext cx="7797662" cy="1151965"/>
          </a:xfrm>
        </p:spPr>
        <p:txBody>
          <a:bodyPr>
            <a:normAutofit fontScale="90000"/>
          </a:bodyPr>
          <a:lstStyle/>
          <a:p>
            <a:pPr algn="ctr"/>
            <a:r>
              <a:rPr lang="en-US" altLang="en-US" dirty="0"/>
              <a:t>Capital Claim Process:</a:t>
            </a:r>
            <a:br>
              <a:rPr lang="en-US" altLang="en-US" dirty="0"/>
            </a:br>
            <a:r>
              <a:rPr lang="en-US" altLang="en-US" dirty="0"/>
              <a:t>The SA-109</a:t>
            </a:r>
            <a:endParaRPr lang="en-US" dirty="0"/>
          </a:p>
        </p:txBody>
      </p:sp>
      <p:sp>
        <p:nvSpPr>
          <p:cNvPr id="5" name="Content Placeholder 4">
            <a:extLst>
              <a:ext uri="{FF2B5EF4-FFF2-40B4-BE49-F238E27FC236}">
                <a16:creationId xmlns:a16="http://schemas.microsoft.com/office/drawing/2014/main" id="{8894CDDD-8C83-4FFF-ACBC-FE99F07AC0EF}"/>
              </a:ext>
            </a:extLst>
          </p:cNvPr>
          <p:cNvSpPr>
            <a:spLocks noGrp="1"/>
          </p:cNvSpPr>
          <p:nvPr>
            <p:ph sz="half" idx="1"/>
          </p:nvPr>
        </p:nvSpPr>
        <p:spPr>
          <a:xfrm>
            <a:off x="1022117" y="1828800"/>
            <a:ext cx="3127248" cy="3657601"/>
          </a:xfrm>
        </p:spPr>
        <p:txBody>
          <a:bodyPr>
            <a:normAutofit/>
          </a:bodyPr>
          <a:lstStyle/>
          <a:p>
            <a:r>
              <a:rPr lang="en-US" dirty="0"/>
              <a:t>The new facilities form set is under the State Aid BOCES Claim Form Set</a:t>
            </a:r>
          </a:p>
          <a:p>
            <a:r>
              <a:rPr lang="en-US" dirty="0"/>
              <a:t>The form can be filled out at your convenience</a:t>
            </a:r>
          </a:p>
          <a:p>
            <a:r>
              <a:rPr lang="en-US" dirty="0"/>
              <a:t>YOU CAN ONLY SUBMIT THE FORM ONCE.</a:t>
            </a:r>
          </a:p>
          <a:p>
            <a:endParaRPr lang="en-US" dirty="0"/>
          </a:p>
          <a:p>
            <a:endParaRPr lang="en-US" dirty="0"/>
          </a:p>
        </p:txBody>
      </p:sp>
      <p:pic>
        <p:nvPicPr>
          <p:cNvPr id="7" name="Content Placeholder 6">
            <a:extLst>
              <a:ext uri="{FF2B5EF4-FFF2-40B4-BE49-F238E27FC236}">
                <a16:creationId xmlns:a16="http://schemas.microsoft.com/office/drawing/2014/main" id="{247EA22C-AD6C-4F76-B735-ADBF2F886F37}"/>
              </a:ext>
            </a:extLst>
          </p:cNvPr>
          <p:cNvPicPr>
            <a:picLocks noGrp="1" noChangeAspect="1"/>
          </p:cNvPicPr>
          <p:nvPr>
            <p:ph sz="half" idx="2"/>
          </p:nvPr>
        </p:nvPicPr>
        <p:blipFill rotWithShape="1">
          <a:blip r:embed="rId2"/>
          <a:srcRect t="13883" r="36267" b="15583"/>
          <a:stretch/>
        </p:blipFill>
        <p:spPr>
          <a:xfrm>
            <a:off x="4572000" y="1828800"/>
            <a:ext cx="4229060" cy="2632695"/>
          </a:xfrm>
          <a:prstGeom prst="rect">
            <a:avLst/>
          </a:prstGeom>
        </p:spPr>
      </p:pic>
    </p:spTree>
    <p:extLst>
      <p:ext uri="{BB962C8B-B14F-4D97-AF65-F5344CB8AC3E}">
        <p14:creationId xmlns:p14="http://schemas.microsoft.com/office/powerpoint/2010/main" val="119793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33400" y="152400"/>
            <a:ext cx="7797662" cy="1151965"/>
          </a:xfrm>
        </p:spPr>
        <p:txBody>
          <a:bodyPr>
            <a:normAutofit fontScale="90000"/>
          </a:bodyPr>
          <a:lstStyle/>
          <a:p>
            <a:pPr algn="ctr"/>
            <a:r>
              <a:rPr lang="en-US" altLang="en-US" dirty="0"/>
              <a:t>Capital Claim Process:</a:t>
            </a:r>
            <a:br>
              <a:rPr lang="en-US" altLang="en-US" dirty="0"/>
            </a:br>
            <a:r>
              <a:rPr lang="en-US" altLang="en-US" dirty="0"/>
              <a:t>The SA-109</a:t>
            </a:r>
            <a:endParaRPr lang="en-US" dirty="0"/>
          </a:p>
        </p:txBody>
      </p:sp>
      <p:sp>
        <p:nvSpPr>
          <p:cNvPr id="5" name="Content Placeholder 4">
            <a:extLst>
              <a:ext uri="{FF2B5EF4-FFF2-40B4-BE49-F238E27FC236}">
                <a16:creationId xmlns:a16="http://schemas.microsoft.com/office/drawing/2014/main" id="{8894CDDD-8C83-4FFF-ACBC-FE99F07AC0EF}"/>
              </a:ext>
            </a:extLst>
          </p:cNvPr>
          <p:cNvSpPr>
            <a:spLocks noGrp="1"/>
          </p:cNvSpPr>
          <p:nvPr>
            <p:ph sz="half" idx="1"/>
          </p:nvPr>
        </p:nvSpPr>
        <p:spPr>
          <a:xfrm>
            <a:off x="863666" y="4114800"/>
            <a:ext cx="8013634" cy="1463040"/>
          </a:xfrm>
        </p:spPr>
        <p:txBody>
          <a:bodyPr/>
          <a:lstStyle/>
          <a:p>
            <a:r>
              <a:rPr lang="en-US" dirty="0"/>
              <a:t>The projects that are loaded will be listed in the summary form </a:t>
            </a:r>
          </a:p>
        </p:txBody>
      </p:sp>
      <p:pic>
        <p:nvPicPr>
          <p:cNvPr id="6" name="Content Placeholder 5">
            <a:extLst>
              <a:ext uri="{FF2B5EF4-FFF2-40B4-BE49-F238E27FC236}">
                <a16:creationId xmlns:a16="http://schemas.microsoft.com/office/drawing/2014/main" id="{D7593C77-673D-4D0E-8C89-3E817FB6131E}"/>
              </a:ext>
            </a:extLst>
          </p:cNvPr>
          <p:cNvPicPr>
            <a:picLocks noGrp="1" noChangeAspect="1"/>
          </p:cNvPicPr>
          <p:nvPr>
            <p:ph sz="half" idx="2"/>
          </p:nvPr>
        </p:nvPicPr>
        <p:blipFill rotWithShape="1">
          <a:blip r:embed="rId2"/>
          <a:srcRect t="54801" r="38739" b="19719"/>
          <a:stretch/>
        </p:blipFill>
        <p:spPr>
          <a:xfrm>
            <a:off x="863666" y="2044914"/>
            <a:ext cx="7797663" cy="1966977"/>
          </a:xfrm>
          <a:prstGeom prst="rect">
            <a:avLst/>
          </a:prstGeom>
        </p:spPr>
      </p:pic>
    </p:spTree>
    <p:extLst>
      <p:ext uri="{BB962C8B-B14F-4D97-AF65-F5344CB8AC3E}">
        <p14:creationId xmlns:p14="http://schemas.microsoft.com/office/powerpoint/2010/main" val="44871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76200"/>
            <a:ext cx="7797662" cy="1151965"/>
          </a:xfrm>
        </p:spPr>
        <p:txBody>
          <a:bodyPr>
            <a:normAutofit fontScale="90000"/>
          </a:bodyPr>
          <a:lstStyle/>
          <a:p>
            <a:pPr algn="ctr"/>
            <a:r>
              <a:rPr lang="en-US" altLang="en-US" dirty="0"/>
              <a:t>Capital Claim Process:</a:t>
            </a:r>
            <a:br>
              <a:rPr lang="en-US" altLang="en-US" dirty="0"/>
            </a:br>
            <a:r>
              <a:rPr lang="en-US" altLang="en-US" dirty="0"/>
              <a:t>The SA-109 Bond</a:t>
            </a:r>
            <a:endParaRPr lang="en-US" dirty="0"/>
          </a:p>
        </p:txBody>
      </p:sp>
      <p:pic>
        <p:nvPicPr>
          <p:cNvPr id="10" name="Content Placeholder 9">
            <a:extLst>
              <a:ext uri="{FF2B5EF4-FFF2-40B4-BE49-F238E27FC236}">
                <a16:creationId xmlns:a16="http://schemas.microsoft.com/office/drawing/2014/main" id="{7AB42AB8-E97B-412F-9E8B-988003348639}"/>
              </a:ext>
            </a:extLst>
          </p:cNvPr>
          <p:cNvPicPr>
            <a:picLocks noGrp="1" noChangeAspect="1"/>
          </p:cNvPicPr>
          <p:nvPr>
            <p:ph idx="1"/>
          </p:nvPr>
        </p:nvPicPr>
        <p:blipFill rotWithShape="1">
          <a:blip r:embed="rId2"/>
          <a:srcRect t="14565" r="37872" b="2899"/>
          <a:stretch/>
        </p:blipFill>
        <p:spPr>
          <a:xfrm>
            <a:off x="1371600" y="1828800"/>
            <a:ext cx="6099139" cy="4557658"/>
          </a:xfrm>
          <a:prstGeom prst="rect">
            <a:avLst/>
          </a:prstGeom>
        </p:spPr>
      </p:pic>
    </p:spTree>
    <p:extLst>
      <p:ext uri="{BB962C8B-B14F-4D97-AF65-F5344CB8AC3E}">
        <p14:creationId xmlns:p14="http://schemas.microsoft.com/office/powerpoint/2010/main" val="1494503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0"/>
            <a:ext cx="7797662" cy="1151965"/>
          </a:xfrm>
        </p:spPr>
        <p:txBody>
          <a:bodyPr>
            <a:normAutofit fontScale="90000"/>
          </a:bodyPr>
          <a:lstStyle/>
          <a:p>
            <a:pPr algn="ctr"/>
            <a:r>
              <a:rPr lang="en-US" altLang="en-US" dirty="0"/>
              <a:t>Capital Claim Process:</a:t>
            </a:r>
            <a:br>
              <a:rPr lang="en-US" altLang="en-US" dirty="0"/>
            </a:br>
            <a:r>
              <a:rPr lang="en-US" altLang="en-US" dirty="0"/>
              <a:t>The SA-109 Bond</a:t>
            </a:r>
            <a:endParaRPr lang="en-US" dirty="0"/>
          </a:p>
        </p:txBody>
      </p:sp>
      <p:pic>
        <p:nvPicPr>
          <p:cNvPr id="3" name="Content Placeholder 2">
            <a:extLst>
              <a:ext uri="{FF2B5EF4-FFF2-40B4-BE49-F238E27FC236}">
                <a16:creationId xmlns:a16="http://schemas.microsoft.com/office/drawing/2014/main" id="{D3DD2096-ABC6-44A9-A65C-9C20FBFE38B3}"/>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2146863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76200"/>
            <a:ext cx="7797662" cy="1151965"/>
          </a:xfrm>
        </p:spPr>
        <p:txBody>
          <a:bodyPr>
            <a:normAutofit fontScale="90000"/>
          </a:bodyPr>
          <a:lstStyle/>
          <a:p>
            <a:pPr algn="ctr"/>
            <a:r>
              <a:rPr lang="en-US" altLang="en-US" dirty="0"/>
              <a:t>Capital Claim Process:</a:t>
            </a:r>
            <a:br>
              <a:rPr lang="en-US" altLang="en-US" dirty="0"/>
            </a:br>
            <a:r>
              <a:rPr lang="en-US" altLang="en-US" dirty="0"/>
              <a:t>The SA-109 Bond</a:t>
            </a:r>
            <a:endParaRPr lang="en-US" dirty="0"/>
          </a:p>
        </p:txBody>
      </p:sp>
      <p:pic>
        <p:nvPicPr>
          <p:cNvPr id="3" name="Content Placeholder 2">
            <a:extLst>
              <a:ext uri="{FF2B5EF4-FFF2-40B4-BE49-F238E27FC236}">
                <a16:creationId xmlns:a16="http://schemas.microsoft.com/office/drawing/2014/main" id="{FA3E057C-DBEF-4C89-AD7E-5BF49C58215E}"/>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2223293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21B4-425A-413E-AB8D-08DED842720E}"/>
              </a:ext>
            </a:extLst>
          </p:cNvPr>
          <p:cNvSpPr>
            <a:spLocks noGrp="1"/>
          </p:cNvSpPr>
          <p:nvPr>
            <p:ph type="title"/>
          </p:nvPr>
        </p:nvSpPr>
        <p:spPr/>
        <p:txBody>
          <a:bodyPr>
            <a:normAutofit/>
          </a:bodyPr>
          <a:lstStyle/>
          <a:p>
            <a:r>
              <a:rPr lang="en-US" sz="2800" dirty="0"/>
              <a:t>Federal Funding -  Coronavirus Relief</a:t>
            </a:r>
          </a:p>
        </p:txBody>
      </p:sp>
      <p:sp>
        <p:nvSpPr>
          <p:cNvPr id="3" name="Content Placeholder 2">
            <a:extLst>
              <a:ext uri="{FF2B5EF4-FFF2-40B4-BE49-F238E27FC236}">
                <a16:creationId xmlns:a16="http://schemas.microsoft.com/office/drawing/2014/main" id="{C507E696-F31F-4393-A328-1970C7DB77F4}"/>
              </a:ext>
            </a:extLst>
          </p:cNvPr>
          <p:cNvSpPr>
            <a:spLocks noGrp="1"/>
          </p:cNvSpPr>
          <p:nvPr>
            <p:ph idx="1"/>
          </p:nvPr>
        </p:nvSpPr>
        <p:spPr/>
        <p:txBody>
          <a:bodyPr>
            <a:normAutofit lnSpcReduction="10000"/>
          </a:bodyPr>
          <a:lstStyle/>
          <a:p>
            <a:pPr>
              <a:buFont typeface="Wingdings" panose="05000000000000000000" pitchFamily="2" charset="2"/>
              <a:buChar char="Ø"/>
            </a:pPr>
            <a:r>
              <a:rPr lang="en-US" sz="2400" dirty="0"/>
              <a:t>Coronavirus Aid, Relief and Economic Security (CARES) Act</a:t>
            </a:r>
          </a:p>
          <a:p>
            <a:pPr>
              <a:buFont typeface="Wingdings" panose="05000000000000000000" pitchFamily="2" charset="2"/>
              <a:buChar char="Ø"/>
            </a:pPr>
            <a:r>
              <a:rPr lang="en-US" sz="2400" dirty="0"/>
              <a:t>Coronavirus Response and Relief Supplemental Appropriations (CRRSA) Act</a:t>
            </a:r>
          </a:p>
          <a:p>
            <a:pPr>
              <a:buFont typeface="Wingdings" panose="05000000000000000000" pitchFamily="2" charset="2"/>
              <a:buChar char="Ø"/>
            </a:pPr>
            <a:r>
              <a:rPr lang="en-US" sz="2400" dirty="0"/>
              <a:t>American Rescue Plan (ARP) Act</a:t>
            </a:r>
          </a:p>
          <a:p>
            <a:pPr>
              <a:buFont typeface="Wingdings" panose="05000000000000000000" pitchFamily="2" charset="2"/>
              <a:buChar char="Ø"/>
            </a:pPr>
            <a:r>
              <a:rPr lang="en-US" sz="2400" dirty="0"/>
              <a:t>NYSED information page:</a:t>
            </a:r>
          </a:p>
          <a:p>
            <a:pPr lvl="1">
              <a:buFont typeface="Wingdings" panose="05000000000000000000" pitchFamily="2" charset="2"/>
              <a:buChar char="Ø"/>
            </a:pPr>
            <a:r>
              <a:rPr lang="en-US" sz="2100" dirty="0">
                <a:hlinkClick r:id="rId2"/>
              </a:rPr>
              <a:t>http://www.nysed.gov/federal-education-covid-response-funding</a:t>
            </a:r>
            <a:endParaRPr lang="en-US" sz="2100" dirty="0"/>
          </a:p>
          <a:p>
            <a:pPr lvl="1">
              <a:buFont typeface="Wingdings" panose="05000000000000000000" pitchFamily="2" charset="2"/>
              <a:buChar char="Ø"/>
            </a:pPr>
            <a:endParaRPr lang="en-US" sz="2100" dirty="0"/>
          </a:p>
          <a:p>
            <a:endParaRPr lang="en-US" dirty="0"/>
          </a:p>
        </p:txBody>
      </p:sp>
    </p:spTree>
    <p:extLst>
      <p:ext uri="{BB962C8B-B14F-4D97-AF65-F5344CB8AC3E}">
        <p14:creationId xmlns:p14="http://schemas.microsoft.com/office/powerpoint/2010/main" val="107436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514418" y="5316"/>
            <a:ext cx="7797662" cy="1151965"/>
          </a:xfrm>
        </p:spPr>
        <p:txBody>
          <a:bodyPr>
            <a:normAutofit fontScale="90000"/>
          </a:bodyPr>
          <a:lstStyle/>
          <a:p>
            <a:pPr algn="ctr"/>
            <a:r>
              <a:rPr lang="en-US" altLang="en-US" dirty="0"/>
              <a:t>Capital Claim Process:</a:t>
            </a:r>
            <a:br>
              <a:rPr lang="en-US" altLang="en-US" dirty="0"/>
            </a:br>
            <a:r>
              <a:rPr lang="en-US" altLang="en-US" dirty="0"/>
              <a:t>The SA-109 Capital</a:t>
            </a:r>
            <a:endParaRPr lang="en-US" dirty="0"/>
          </a:p>
        </p:txBody>
      </p:sp>
      <p:pic>
        <p:nvPicPr>
          <p:cNvPr id="5" name="Content Placeholder 4">
            <a:extLst>
              <a:ext uri="{FF2B5EF4-FFF2-40B4-BE49-F238E27FC236}">
                <a16:creationId xmlns:a16="http://schemas.microsoft.com/office/drawing/2014/main" id="{18736651-EB8F-4815-8283-66121899AABC}"/>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2843035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457200" y="0"/>
            <a:ext cx="7797662" cy="1151965"/>
          </a:xfrm>
        </p:spPr>
        <p:txBody>
          <a:bodyPr>
            <a:normAutofit fontScale="90000"/>
          </a:bodyPr>
          <a:lstStyle/>
          <a:p>
            <a:pPr algn="ctr"/>
            <a:r>
              <a:rPr lang="en-US" altLang="en-US" dirty="0"/>
              <a:t>Capital Claim Process:</a:t>
            </a:r>
            <a:br>
              <a:rPr lang="en-US" altLang="en-US" dirty="0"/>
            </a:br>
            <a:r>
              <a:rPr lang="en-US" altLang="en-US" dirty="0"/>
              <a:t>The SA-109 Capital</a:t>
            </a:r>
            <a:endParaRPr lang="en-US" dirty="0"/>
          </a:p>
        </p:txBody>
      </p:sp>
      <p:pic>
        <p:nvPicPr>
          <p:cNvPr id="8" name="Content Placeholder 5">
            <a:extLst>
              <a:ext uri="{FF2B5EF4-FFF2-40B4-BE49-F238E27FC236}">
                <a16:creationId xmlns:a16="http://schemas.microsoft.com/office/drawing/2014/main" id="{AA7FD58C-DADE-4811-B88E-2EC050C2F446}"/>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69196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fontScale="90000"/>
          </a:bodyPr>
          <a:lstStyle/>
          <a:p>
            <a:pPr algn="ctr"/>
            <a:r>
              <a:rPr lang="en-US" altLang="en-US" dirty="0"/>
              <a:t>Capital Claim Process:</a:t>
            </a:r>
            <a:br>
              <a:rPr lang="en-US" altLang="en-US" dirty="0"/>
            </a:br>
            <a:r>
              <a:rPr lang="en-US" altLang="en-US" dirty="0"/>
              <a:t>The SA-109 Capital</a:t>
            </a:r>
            <a:endParaRPr lang="en-US" dirty="0"/>
          </a:p>
        </p:txBody>
      </p:sp>
      <p:pic>
        <p:nvPicPr>
          <p:cNvPr id="6" name="Content Placeholder 5">
            <a:extLst>
              <a:ext uri="{FF2B5EF4-FFF2-40B4-BE49-F238E27FC236}">
                <a16:creationId xmlns:a16="http://schemas.microsoft.com/office/drawing/2014/main" id="{8234738A-9280-4B41-B73D-46157AD38152}"/>
              </a:ext>
            </a:extLst>
          </p:cNvPr>
          <p:cNvPicPr>
            <a:picLocks noGrp="1" noChangeAspect="1"/>
          </p:cNvPicPr>
          <p:nvPr>
            <p:ph idx="1"/>
          </p:nvPr>
        </p:nvPicPr>
        <p:blipFill rotWithShape="1">
          <a:blip r:embed="rId2"/>
          <a:srcRect t="13065" r="38581" b="5282"/>
          <a:stretch/>
        </p:blipFill>
        <p:spPr>
          <a:xfrm>
            <a:off x="1676400" y="1872070"/>
            <a:ext cx="6067904" cy="4537694"/>
          </a:xfrm>
          <a:prstGeom prst="rect">
            <a:avLst/>
          </a:prstGeom>
        </p:spPr>
      </p:pic>
    </p:spTree>
    <p:extLst>
      <p:ext uri="{BB962C8B-B14F-4D97-AF65-F5344CB8AC3E}">
        <p14:creationId xmlns:p14="http://schemas.microsoft.com/office/powerpoint/2010/main" val="388523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381000" y="76200"/>
            <a:ext cx="7797662" cy="1151965"/>
          </a:xfrm>
        </p:spPr>
        <p:txBody>
          <a:bodyPr>
            <a:normAutofit fontScale="90000"/>
          </a:bodyPr>
          <a:lstStyle/>
          <a:p>
            <a:pPr algn="ctr"/>
            <a:r>
              <a:rPr lang="en-US" altLang="en-US" dirty="0"/>
              <a:t>Capital Claim Process:</a:t>
            </a:r>
            <a:br>
              <a:rPr lang="en-US" altLang="en-US" dirty="0"/>
            </a:br>
            <a:r>
              <a:rPr lang="en-US" altLang="en-US" dirty="0"/>
              <a:t>The New SA-109</a:t>
            </a:r>
            <a:endParaRPr lang="en-US" dirty="0"/>
          </a:p>
        </p:txBody>
      </p:sp>
      <p:pic>
        <p:nvPicPr>
          <p:cNvPr id="7" name="Content Placeholder 6">
            <a:extLst>
              <a:ext uri="{FF2B5EF4-FFF2-40B4-BE49-F238E27FC236}">
                <a16:creationId xmlns:a16="http://schemas.microsoft.com/office/drawing/2014/main" id="{FA91FA72-255B-44F4-AC1B-334F821FD8B1}"/>
              </a:ext>
            </a:extLst>
          </p:cNvPr>
          <p:cNvPicPr>
            <a:picLocks noGrp="1" noChangeAspect="1"/>
          </p:cNvPicPr>
          <p:nvPr>
            <p:ph idx="1"/>
          </p:nvPr>
        </p:nvPicPr>
        <p:blipFill rotWithShape="1">
          <a:blip r:embed="rId2"/>
          <a:srcRect t="11481" r="37000" b="3185"/>
          <a:stretch/>
        </p:blipFill>
        <p:spPr>
          <a:xfrm>
            <a:off x="1828800" y="1796143"/>
            <a:ext cx="5943600" cy="4528458"/>
          </a:xfrm>
          <a:prstGeom prst="rect">
            <a:avLst/>
          </a:prstGeom>
        </p:spPr>
      </p:pic>
    </p:spTree>
    <p:extLst>
      <p:ext uri="{BB962C8B-B14F-4D97-AF65-F5344CB8AC3E}">
        <p14:creationId xmlns:p14="http://schemas.microsoft.com/office/powerpoint/2010/main" val="2828730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5A1773E9-8799-4259-9215-E3CA43331DA7}"/>
              </a:ext>
            </a:extLst>
          </p:cNvPr>
          <p:cNvSpPr>
            <a:spLocks noGrp="1" noChangeArrowheads="1"/>
          </p:cNvSpPr>
          <p:nvPr>
            <p:ph type="title"/>
          </p:nvPr>
        </p:nvSpPr>
        <p:spPr>
          <a:xfrm>
            <a:off x="514351" y="152400"/>
            <a:ext cx="7797662" cy="1151965"/>
          </a:xfrm>
        </p:spPr>
        <p:txBody>
          <a:bodyPr>
            <a:normAutofit fontScale="90000"/>
          </a:bodyPr>
          <a:lstStyle/>
          <a:p>
            <a:pPr algn="ctr" fontAlgn="auto">
              <a:spcAft>
                <a:spcPts val="0"/>
              </a:spcAft>
              <a:defRPr/>
            </a:pPr>
            <a:r>
              <a:rPr lang="en-US" altLang="en-US" dirty="0"/>
              <a:t>Capital Claim Process:</a:t>
            </a:r>
            <a:br>
              <a:rPr lang="en-US" altLang="en-US" dirty="0"/>
            </a:br>
            <a:r>
              <a:rPr lang="en-US" altLang="en-US" dirty="0"/>
              <a:t>SA-109</a:t>
            </a:r>
          </a:p>
        </p:txBody>
      </p:sp>
      <p:sp>
        <p:nvSpPr>
          <p:cNvPr id="3" name="Content Placeholder 2">
            <a:extLst>
              <a:ext uri="{FF2B5EF4-FFF2-40B4-BE49-F238E27FC236}">
                <a16:creationId xmlns:a16="http://schemas.microsoft.com/office/drawing/2014/main" id="{DD078A8D-22EE-46FC-8055-0FC05850A18B}"/>
              </a:ext>
            </a:extLst>
          </p:cNvPr>
          <p:cNvSpPr>
            <a:spLocks noGrp="1"/>
          </p:cNvSpPr>
          <p:nvPr>
            <p:ph idx="1"/>
          </p:nvPr>
        </p:nvSpPr>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Because there can be activity on a capital project in the last weeks of the school year, and lags between Facilities Planning processing and State Aid processing, as well as wait-time for the system to process changes, </a:t>
            </a:r>
            <a:r>
              <a:rPr lang="en-US" i="1" dirty="0">
                <a:solidFill>
                  <a:schemeClr val="tx1">
                    <a:lumMod val="75000"/>
                    <a:lumOff val="25000"/>
                  </a:schemeClr>
                </a:solidFill>
              </a:rPr>
              <a:t>finalizing your BOCES capital claim often requires engagement of BOCES and SED staff</a:t>
            </a:r>
          </a:p>
        </p:txBody>
      </p:sp>
    </p:spTree>
    <p:extLst>
      <p:ext uri="{BB962C8B-B14F-4D97-AF65-F5344CB8AC3E}">
        <p14:creationId xmlns:p14="http://schemas.microsoft.com/office/powerpoint/2010/main" val="3903253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0DB1293-CCD8-4925-8F67-BA3E56F0E85A}"/>
              </a:ext>
            </a:extLst>
          </p:cNvPr>
          <p:cNvSpPr>
            <a:spLocks noGrp="1" noChangeArrowheads="1"/>
          </p:cNvSpPr>
          <p:nvPr>
            <p:ph type="title"/>
          </p:nvPr>
        </p:nvSpPr>
        <p:spPr>
          <a:xfrm>
            <a:off x="381000" y="76200"/>
            <a:ext cx="7797662" cy="1151965"/>
          </a:xfrm>
        </p:spPr>
        <p:txBody>
          <a:bodyPr>
            <a:normAutofit fontScale="90000"/>
          </a:bodyPr>
          <a:lstStyle/>
          <a:p>
            <a:pPr algn="ctr" fontAlgn="auto">
              <a:spcAft>
                <a:spcPts val="0"/>
              </a:spcAft>
              <a:defRPr/>
            </a:pPr>
            <a:r>
              <a:rPr lang="en-US" altLang="en-US" dirty="0"/>
              <a:t>Capital Claim Process:</a:t>
            </a:r>
            <a:br>
              <a:rPr lang="en-US" altLang="en-US" dirty="0"/>
            </a:br>
            <a:r>
              <a:rPr lang="en-US" altLang="en-US" dirty="0"/>
              <a:t>SA-109</a:t>
            </a:r>
          </a:p>
        </p:txBody>
      </p:sp>
      <p:sp>
        <p:nvSpPr>
          <p:cNvPr id="3" name="Content Placeholder 2">
            <a:extLst>
              <a:ext uri="{FF2B5EF4-FFF2-40B4-BE49-F238E27FC236}">
                <a16:creationId xmlns:a16="http://schemas.microsoft.com/office/drawing/2014/main" id="{461C1CED-6D91-4B67-A0B6-CD74D3D4E73F}"/>
              </a:ext>
            </a:extLst>
          </p:cNvPr>
          <p:cNvSpPr>
            <a:spLocks noGrp="1"/>
          </p:cNvSpPr>
          <p:nvPr>
            <p:ph idx="1"/>
          </p:nvPr>
        </p:nvSpPr>
        <p:spPr>
          <a:xfrm>
            <a:off x="1066800" y="2057400"/>
            <a:ext cx="7543800" cy="3657600"/>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The SA-109 must be completed by any BOCES that has an actual capital claim for the aid year and is due May 1</a:t>
            </a:r>
            <a:r>
              <a:rPr lang="en-US" baseline="30000" dirty="0">
                <a:solidFill>
                  <a:schemeClr val="tx1">
                    <a:lumMod val="75000"/>
                    <a:lumOff val="25000"/>
                  </a:schemeClr>
                </a:solidFill>
              </a:rPr>
              <a:t>st</a:t>
            </a:r>
            <a:r>
              <a:rPr lang="en-US" dirty="0">
                <a:solidFill>
                  <a:schemeClr val="tx1">
                    <a:lumMod val="75000"/>
                    <a:lumOff val="25000"/>
                  </a:schemeClr>
                </a:solidFill>
              </a:rPr>
              <a:t> of the claim year</a:t>
            </a:r>
          </a:p>
          <a:p>
            <a:pPr fontAlgn="auto">
              <a:spcBef>
                <a:spcPts val="0"/>
              </a:spcBef>
              <a:spcAft>
                <a:spcPts val="0"/>
              </a:spcAft>
              <a:buFont typeface="Wingdings 3" charset="2"/>
              <a:buChar char=""/>
              <a:defRPr/>
            </a:pPr>
            <a:r>
              <a:rPr lang="en-US" dirty="0">
                <a:solidFill>
                  <a:schemeClr val="tx1">
                    <a:lumMod val="75000"/>
                    <a:lumOff val="25000"/>
                  </a:schemeClr>
                </a:solidFill>
              </a:rPr>
              <a:t>If capital expense was claimed in SAMS during the aid year, but by May 1</a:t>
            </a:r>
            <a:r>
              <a:rPr lang="en-US" baseline="30000" dirty="0">
                <a:solidFill>
                  <a:schemeClr val="tx1">
                    <a:lumMod val="75000"/>
                    <a:lumOff val="25000"/>
                  </a:schemeClr>
                </a:solidFill>
              </a:rPr>
              <a:t>st</a:t>
            </a:r>
            <a:r>
              <a:rPr lang="en-US" dirty="0">
                <a:solidFill>
                  <a:schemeClr val="tx1">
                    <a:lumMod val="75000"/>
                    <a:lumOff val="25000"/>
                  </a:schemeClr>
                </a:solidFill>
              </a:rPr>
              <a:t> it is clear there will be no actual claim, then no SA-109 is needed, </a:t>
            </a:r>
            <a:r>
              <a:rPr lang="en-US" i="1" dirty="0">
                <a:solidFill>
                  <a:schemeClr val="tx1">
                    <a:lumMod val="75000"/>
                    <a:lumOff val="25000"/>
                  </a:schemeClr>
                </a:solidFill>
              </a:rPr>
              <a:t>but the BOCES must revise SAMS to delete the allocated capital expense</a:t>
            </a:r>
          </a:p>
          <a:p>
            <a:pPr fontAlgn="auto">
              <a:spcBef>
                <a:spcPts val="0"/>
              </a:spcBef>
              <a:spcAft>
                <a:spcPts val="0"/>
              </a:spcAft>
              <a:buFont typeface="Wingdings 3" charset="2"/>
              <a:buChar char=""/>
              <a:defRPr/>
            </a:pPr>
            <a:r>
              <a:rPr lang="en-US" dirty="0">
                <a:solidFill>
                  <a:schemeClr val="tx1">
                    <a:lumMod val="75000"/>
                    <a:lumOff val="25000"/>
                  </a:schemeClr>
                </a:solidFill>
              </a:rPr>
              <a:t>Extensions beyond May 1</a:t>
            </a:r>
            <a:r>
              <a:rPr lang="en-US" baseline="30000" dirty="0">
                <a:solidFill>
                  <a:schemeClr val="tx1">
                    <a:lumMod val="75000"/>
                    <a:lumOff val="25000"/>
                  </a:schemeClr>
                </a:solidFill>
              </a:rPr>
              <a:t>st</a:t>
            </a:r>
            <a:r>
              <a:rPr lang="en-US" dirty="0">
                <a:solidFill>
                  <a:schemeClr val="tx1">
                    <a:lumMod val="75000"/>
                    <a:lumOff val="25000"/>
                  </a:schemeClr>
                </a:solidFill>
              </a:rPr>
              <a:t> may be granted if a contract will be signed by June 30th but has not been signed by May 1</a:t>
            </a:r>
            <a:r>
              <a:rPr lang="en-US" baseline="30000" dirty="0">
                <a:solidFill>
                  <a:schemeClr val="tx1">
                    <a:lumMod val="75000"/>
                    <a:lumOff val="25000"/>
                  </a:schemeClr>
                </a:solidFill>
              </a:rPr>
              <a:t>st</a:t>
            </a:r>
            <a:r>
              <a:rPr lang="en-US" dirty="0">
                <a:solidFill>
                  <a:schemeClr val="tx1">
                    <a:lumMod val="75000"/>
                    <a:lumOff val="25000"/>
                  </a:schemeClr>
                </a:solidFill>
              </a:rPr>
              <a:t>, or possibly for other reasons. The BOCES should contact SED to discuss the specific situation</a:t>
            </a:r>
          </a:p>
          <a:p>
            <a:pPr fontAlgn="auto">
              <a:spcBef>
                <a:spcPts val="0"/>
              </a:spcBef>
              <a:buFont typeface="Arial"/>
              <a:buChar char="•"/>
              <a:defRPr/>
            </a:pPr>
            <a:endParaRPr lang="en-US" dirty="0"/>
          </a:p>
        </p:txBody>
      </p:sp>
    </p:spTree>
    <p:extLst>
      <p:ext uri="{BB962C8B-B14F-4D97-AF65-F5344CB8AC3E}">
        <p14:creationId xmlns:p14="http://schemas.microsoft.com/office/powerpoint/2010/main" val="1178982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5EAEC79-FD7A-4758-BFFE-652C68CE3B1E}"/>
              </a:ext>
            </a:extLst>
          </p:cNvPr>
          <p:cNvSpPr>
            <a:spLocks noGrp="1" noChangeArrowheads="1"/>
          </p:cNvSpPr>
          <p:nvPr>
            <p:ph type="title"/>
          </p:nvPr>
        </p:nvSpPr>
        <p:spPr>
          <a:xfrm>
            <a:off x="381000" y="76200"/>
            <a:ext cx="7797662" cy="1151965"/>
          </a:xfrm>
        </p:spPr>
        <p:txBody>
          <a:bodyPr>
            <a:normAutofit fontScale="90000"/>
          </a:bodyPr>
          <a:lstStyle/>
          <a:p>
            <a:pPr algn="ctr" fontAlgn="auto">
              <a:spcAft>
                <a:spcPts val="0"/>
              </a:spcAft>
              <a:defRPr/>
            </a:pPr>
            <a:r>
              <a:rPr lang="en-US" altLang="en-US" dirty="0"/>
              <a:t>Rent Claim Process:</a:t>
            </a:r>
            <a:br>
              <a:rPr lang="en-US" altLang="en-US" dirty="0"/>
            </a:br>
            <a:r>
              <a:rPr lang="en-US" altLang="en-US" dirty="0"/>
              <a:t>SA-116</a:t>
            </a:r>
          </a:p>
        </p:txBody>
      </p:sp>
      <p:sp>
        <p:nvSpPr>
          <p:cNvPr id="3" name="Content Placeholder 2">
            <a:extLst>
              <a:ext uri="{FF2B5EF4-FFF2-40B4-BE49-F238E27FC236}">
                <a16:creationId xmlns:a16="http://schemas.microsoft.com/office/drawing/2014/main" id="{470ECB82-916C-4301-A600-4B8B73EEC36E}"/>
              </a:ext>
            </a:extLst>
          </p:cNvPr>
          <p:cNvSpPr>
            <a:spLocks noGrp="1"/>
          </p:cNvSpPr>
          <p:nvPr>
            <p:ph idx="1"/>
          </p:nvPr>
        </p:nvSpPr>
        <p:spPr>
          <a:xfrm>
            <a:off x="990600" y="2057400"/>
            <a:ext cx="7696200" cy="3733800"/>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The purpose of the SA-116 is to determine the exact amount of aidable  rent expense that can be claimed for an aid year</a:t>
            </a:r>
          </a:p>
          <a:p>
            <a:pPr fontAlgn="auto">
              <a:spcBef>
                <a:spcPts val="0"/>
              </a:spcBef>
              <a:spcAft>
                <a:spcPts val="0"/>
              </a:spcAft>
              <a:buFont typeface="Wingdings 3" charset="2"/>
              <a:buChar char=""/>
              <a:defRPr/>
            </a:pPr>
            <a:r>
              <a:rPr lang="en-US" dirty="0">
                <a:solidFill>
                  <a:schemeClr val="tx1">
                    <a:lumMod val="75000"/>
                    <a:lumOff val="25000"/>
                  </a:schemeClr>
                </a:solidFill>
              </a:rPr>
              <a:t>By the end of the aid year, the allocated rent amounts on the SED-approved SA-116 and the allocated rent amounts in SAMS must be equal.</a:t>
            </a:r>
          </a:p>
          <a:p>
            <a:pPr fontAlgn="auto">
              <a:spcBef>
                <a:spcPts val="0"/>
              </a:spcBef>
              <a:spcAft>
                <a:spcPts val="0"/>
              </a:spcAft>
              <a:buFont typeface="Wingdings 3" charset="2"/>
              <a:buChar char=""/>
              <a:defRPr/>
            </a:pPr>
            <a:r>
              <a:rPr lang="en-US" dirty="0">
                <a:solidFill>
                  <a:schemeClr val="tx1">
                    <a:lumMod val="75000"/>
                    <a:lumOff val="25000"/>
                  </a:schemeClr>
                </a:solidFill>
              </a:rPr>
              <a:t>SED reviews the SA-116, and then advises the BOCES whether a SAMS revision should be submitted to reflect the actual SA-116 claim, OR </a:t>
            </a:r>
            <a:r>
              <a:rPr lang="en-US" i="1" dirty="0">
                <a:solidFill>
                  <a:schemeClr val="tx1">
                    <a:lumMod val="75000"/>
                    <a:lumOff val="25000"/>
                  </a:schemeClr>
                </a:solidFill>
              </a:rPr>
              <a:t> </a:t>
            </a:r>
            <a:r>
              <a:rPr lang="en-US" dirty="0">
                <a:solidFill>
                  <a:schemeClr val="tx1">
                    <a:lumMod val="75000"/>
                    <a:lumOff val="25000"/>
                  </a:schemeClr>
                </a:solidFill>
              </a:rPr>
              <a:t>whether the SA-116 should be revised. </a:t>
            </a:r>
          </a:p>
          <a:p>
            <a:pPr fontAlgn="auto">
              <a:spcBef>
                <a:spcPts val="0"/>
              </a:spcBef>
              <a:spcAft>
                <a:spcPts val="0"/>
              </a:spcAft>
              <a:buFont typeface="Wingdings 3" charset="2"/>
              <a:buChar char=""/>
              <a:defRPr/>
            </a:pPr>
            <a:r>
              <a:rPr lang="en-US" dirty="0">
                <a:solidFill>
                  <a:schemeClr val="tx1">
                    <a:lumMod val="75000"/>
                    <a:lumOff val="25000"/>
                  </a:schemeClr>
                </a:solidFill>
              </a:rPr>
              <a:t>SED would appreciate prompt action in these cases as the ‘off-line’ nature of this process makes it cumbersome to track compliance</a:t>
            </a:r>
          </a:p>
          <a:p>
            <a:pPr marL="0" indent="0" fontAlgn="auto">
              <a:spcBef>
                <a:spcPts val="0"/>
              </a:spcBef>
              <a:spcAft>
                <a:spcPts val="0"/>
              </a:spcAft>
              <a:buFont typeface="Wingdings 3" panose="05040102010807070707" pitchFamily="18" charset="2"/>
              <a:buNone/>
              <a:defRPr/>
            </a:pPr>
            <a:r>
              <a:rPr lang="en-US" dirty="0">
                <a:solidFill>
                  <a:schemeClr val="tx1">
                    <a:lumMod val="75000"/>
                    <a:lumOff val="25000"/>
                  </a:schemeClr>
                </a:solidFill>
              </a:rPr>
              <a:t> </a:t>
            </a:r>
          </a:p>
        </p:txBody>
      </p:sp>
    </p:spTree>
    <p:extLst>
      <p:ext uri="{BB962C8B-B14F-4D97-AF65-F5344CB8AC3E}">
        <p14:creationId xmlns:p14="http://schemas.microsoft.com/office/powerpoint/2010/main" val="3495657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CB4E1B0-A734-4AD9-98B7-29CB32C02FCB}"/>
              </a:ext>
            </a:extLst>
          </p:cNvPr>
          <p:cNvSpPr>
            <a:spLocks noGrp="1" noChangeArrowheads="1"/>
          </p:cNvSpPr>
          <p:nvPr>
            <p:ph type="title"/>
          </p:nvPr>
        </p:nvSpPr>
        <p:spPr>
          <a:xfrm>
            <a:off x="489542" y="76200"/>
            <a:ext cx="7797662" cy="1151965"/>
          </a:xfrm>
        </p:spPr>
        <p:txBody>
          <a:bodyPr>
            <a:normAutofit fontScale="90000"/>
          </a:bodyPr>
          <a:lstStyle/>
          <a:p>
            <a:pPr algn="ctr" fontAlgn="auto">
              <a:spcAft>
                <a:spcPts val="0"/>
              </a:spcAft>
              <a:defRPr/>
            </a:pPr>
            <a:r>
              <a:rPr lang="en-US" altLang="en-US" dirty="0"/>
              <a:t>Rent Claim Process: </a:t>
            </a:r>
            <a:br>
              <a:rPr lang="en-US" altLang="en-US" dirty="0"/>
            </a:br>
            <a:r>
              <a:rPr lang="en-US" altLang="en-US" dirty="0"/>
              <a:t>SA-116A</a:t>
            </a:r>
          </a:p>
        </p:txBody>
      </p:sp>
      <p:sp>
        <p:nvSpPr>
          <p:cNvPr id="39939" name="Content Placeholder 2">
            <a:extLst>
              <a:ext uri="{FF2B5EF4-FFF2-40B4-BE49-F238E27FC236}">
                <a16:creationId xmlns:a16="http://schemas.microsoft.com/office/drawing/2014/main" id="{0C0810E7-1D32-4167-AF70-E102A110F204}"/>
              </a:ext>
            </a:extLst>
          </p:cNvPr>
          <p:cNvSpPr>
            <a:spLocks noGrp="1" noChangeArrowheads="1"/>
          </p:cNvSpPr>
          <p:nvPr>
            <p:ph idx="1"/>
          </p:nvPr>
        </p:nvSpPr>
        <p:spPr>
          <a:xfrm>
            <a:off x="1295400" y="1981200"/>
            <a:ext cx="7391400" cy="3393385"/>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The SA-116 must be completed by any BOCES that has an actual rent claim for the aid year and is due May 1</a:t>
            </a:r>
            <a:r>
              <a:rPr lang="en-US" baseline="30000" dirty="0">
                <a:solidFill>
                  <a:schemeClr val="tx1">
                    <a:lumMod val="75000"/>
                    <a:lumOff val="25000"/>
                  </a:schemeClr>
                </a:solidFill>
              </a:rPr>
              <a:t>st</a:t>
            </a:r>
            <a:r>
              <a:rPr lang="en-US" dirty="0">
                <a:solidFill>
                  <a:schemeClr val="tx1">
                    <a:lumMod val="75000"/>
                    <a:lumOff val="25000"/>
                  </a:schemeClr>
                </a:solidFill>
              </a:rPr>
              <a:t> of the claim year</a:t>
            </a:r>
          </a:p>
          <a:p>
            <a:pPr fontAlgn="auto">
              <a:spcBef>
                <a:spcPts val="0"/>
              </a:spcBef>
              <a:spcAft>
                <a:spcPts val="0"/>
              </a:spcAft>
              <a:buFont typeface="Wingdings 3" charset="2"/>
              <a:buChar char=""/>
              <a:defRPr/>
            </a:pPr>
            <a:r>
              <a:rPr lang="en-US" dirty="0">
                <a:solidFill>
                  <a:schemeClr val="tx1">
                    <a:lumMod val="75000"/>
                    <a:lumOff val="25000"/>
                  </a:schemeClr>
                </a:solidFill>
              </a:rPr>
              <a:t>Extensions beyond May 1</a:t>
            </a:r>
            <a:r>
              <a:rPr lang="en-US" baseline="30000" dirty="0">
                <a:solidFill>
                  <a:schemeClr val="tx1">
                    <a:lumMod val="75000"/>
                    <a:lumOff val="25000"/>
                  </a:schemeClr>
                </a:solidFill>
              </a:rPr>
              <a:t>st</a:t>
            </a:r>
            <a:r>
              <a:rPr lang="en-US" dirty="0">
                <a:solidFill>
                  <a:schemeClr val="tx1">
                    <a:lumMod val="75000"/>
                    <a:lumOff val="25000"/>
                  </a:schemeClr>
                </a:solidFill>
              </a:rPr>
              <a:t> may be granted on a case by case basis. The BOCES should contact SED to discuss the specific situation.</a:t>
            </a:r>
          </a:p>
          <a:p>
            <a:pPr fontAlgn="auto">
              <a:spcBef>
                <a:spcPts val="0"/>
              </a:spcBef>
              <a:buFont typeface="Arial"/>
              <a:buChar char="•"/>
              <a:defRPr/>
            </a:pPr>
            <a:endParaRPr lang="en-US" altLang="en-US" dirty="0"/>
          </a:p>
        </p:txBody>
      </p:sp>
    </p:spTree>
    <p:extLst>
      <p:ext uri="{BB962C8B-B14F-4D97-AF65-F5344CB8AC3E}">
        <p14:creationId xmlns:p14="http://schemas.microsoft.com/office/powerpoint/2010/main" val="558269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997019" y="457200"/>
            <a:ext cx="7797662" cy="1151965"/>
          </a:xfrm>
        </p:spPr>
        <p:txBody>
          <a:bodyPr>
            <a:normAutofit fontScale="90000"/>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sp>
        <p:nvSpPr>
          <p:cNvPr id="5" name="Content Placeholder 4">
            <a:extLst>
              <a:ext uri="{FF2B5EF4-FFF2-40B4-BE49-F238E27FC236}">
                <a16:creationId xmlns:a16="http://schemas.microsoft.com/office/drawing/2014/main" id="{8894CDDD-8C83-4FFF-ACBC-FE99F07AC0EF}"/>
              </a:ext>
            </a:extLst>
          </p:cNvPr>
          <p:cNvSpPr>
            <a:spLocks noGrp="1"/>
          </p:cNvSpPr>
          <p:nvPr>
            <p:ph sz="half" idx="1"/>
          </p:nvPr>
        </p:nvSpPr>
        <p:spPr>
          <a:xfrm>
            <a:off x="914400" y="4343400"/>
            <a:ext cx="7962900" cy="1691640"/>
          </a:xfrm>
        </p:spPr>
        <p:txBody>
          <a:bodyPr/>
          <a:lstStyle/>
          <a:p>
            <a:r>
              <a:rPr lang="en-US" dirty="0"/>
              <a:t>The projects that are loaded will be listed in the summary form </a:t>
            </a:r>
          </a:p>
        </p:txBody>
      </p:sp>
      <p:pic>
        <p:nvPicPr>
          <p:cNvPr id="7" name="Picture 6">
            <a:extLst>
              <a:ext uri="{FF2B5EF4-FFF2-40B4-BE49-F238E27FC236}">
                <a16:creationId xmlns:a16="http://schemas.microsoft.com/office/drawing/2014/main" id="{06F7BB93-E400-4142-9C01-78B35EBE7053}"/>
              </a:ext>
            </a:extLst>
          </p:cNvPr>
          <p:cNvPicPr>
            <a:picLocks noChangeAspect="1"/>
          </p:cNvPicPr>
          <p:nvPr/>
        </p:nvPicPr>
        <p:blipFill rotWithShape="1">
          <a:blip r:embed="rId2"/>
          <a:srcRect t="51481" r="39167" b="17407"/>
          <a:stretch/>
        </p:blipFill>
        <p:spPr>
          <a:xfrm>
            <a:off x="990600" y="1905000"/>
            <a:ext cx="7620000" cy="2192055"/>
          </a:xfrm>
          <a:prstGeom prst="rect">
            <a:avLst/>
          </a:prstGeom>
        </p:spPr>
      </p:pic>
    </p:spTree>
    <p:extLst>
      <p:ext uri="{BB962C8B-B14F-4D97-AF65-F5344CB8AC3E}">
        <p14:creationId xmlns:p14="http://schemas.microsoft.com/office/powerpoint/2010/main" val="2234106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814496" y="533400"/>
            <a:ext cx="7797662" cy="1151965"/>
          </a:xfrm>
        </p:spPr>
        <p:txBody>
          <a:bodyPr>
            <a:normAutofit fontScale="90000"/>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5" name="Content Placeholder 4">
            <a:extLst>
              <a:ext uri="{FF2B5EF4-FFF2-40B4-BE49-F238E27FC236}">
                <a16:creationId xmlns:a16="http://schemas.microsoft.com/office/drawing/2014/main" id="{3FC65269-92C0-4141-824C-C4CE8B3BBAEE}"/>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1121438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2232-D05D-4A54-986C-15023E168BBC}"/>
              </a:ext>
            </a:extLst>
          </p:cNvPr>
          <p:cNvSpPr>
            <a:spLocks noGrp="1"/>
          </p:cNvSpPr>
          <p:nvPr>
            <p:ph type="title"/>
          </p:nvPr>
        </p:nvSpPr>
        <p:spPr/>
        <p:txBody>
          <a:bodyPr anchor="b">
            <a:normAutofit/>
          </a:bodyPr>
          <a:lstStyle/>
          <a:p>
            <a:r>
              <a:rPr lang="en-US" sz="2800" dirty="0"/>
              <a:t>Coronavirus Aid, Relief and Economic Security (CARES) Act</a:t>
            </a:r>
          </a:p>
        </p:txBody>
      </p:sp>
      <p:sp>
        <p:nvSpPr>
          <p:cNvPr id="3" name="Content Placeholder 2">
            <a:extLst>
              <a:ext uri="{FF2B5EF4-FFF2-40B4-BE49-F238E27FC236}">
                <a16:creationId xmlns:a16="http://schemas.microsoft.com/office/drawing/2014/main" id="{97FAA339-B1BC-400C-921E-757F576C010F}"/>
              </a:ext>
            </a:extLst>
          </p:cNvPr>
          <p:cNvSpPr>
            <a:spLocks noGrp="1"/>
          </p:cNvSpPr>
          <p:nvPr>
            <p:ph idx="1"/>
          </p:nvPr>
        </p:nvSpPr>
        <p:spPr/>
        <p:txBody>
          <a:bodyPr>
            <a:normAutofit fontScale="92500"/>
          </a:bodyPr>
          <a:lstStyle/>
          <a:p>
            <a:r>
              <a:rPr lang="en-US" dirty="0"/>
              <a:t>The Coronavirus Aid, Relief, and Economic Security Act, also known as the CARES Act, is a</a:t>
            </a:r>
            <a:r>
              <a:rPr lang="en-US" b="1" dirty="0"/>
              <a:t> $2.2 trillion</a:t>
            </a:r>
            <a:r>
              <a:rPr lang="en-US" dirty="0"/>
              <a:t> economic stimulus bill passed by the 116th U.S. Congress and signed into law by President Donald Trump on March 27, 2020, in response to the economic fallout of the COVID-19 pandemic in the United States. Funds are provided to State educational agencies and school districts to help safely reopen and sustain the safe operation of schools and address the impact of the coronavirus pandemic on the Nation’s students.</a:t>
            </a:r>
          </a:p>
          <a:p>
            <a:r>
              <a:rPr lang="en-US" dirty="0"/>
              <a:t>New York State School Districts and other Local Education Agencies received $1.2 billion in Federal Funding.  </a:t>
            </a:r>
          </a:p>
          <a:p>
            <a:r>
              <a:rPr lang="en-US" dirty="0"/>
              <a:t>CARES Act funding webpage: </a:t>
            </a:r>
            <a:r>
              <a:rPr lang="en-US" dirty="0">
                <a:hlinkClick r:id="rId3"/>
              </a:rPr>
              <a:t>CARES Act (nysed.gov)</a:t>
            </a:r>
            <a:endParaRPr lang="en-US" dirty="0"/>
          </a:p>
          <a:p>
            <a:endParaRPr lang="en-US" dirty="0"/>
          </a:p>
        </p:txBody>
      </p:sp>
    </p:spTree>
    <p:extLst>
      <p:ext uri="{BB962C8B-B14F-4D97-AF65-F5344CB8AC3E}">
        <p14:creationId xmlns:p14="http://schemas.microsoft.com/office/powerpoint/2010/main" val="203113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673168" y="533400"/>
            <a:ext cx="7797662" cy="1151965"/>
          </a:xfrm>
        </p:spPr>
        <p:txBody>
          <a:bodyPr>
            <a:normAutofit fontScale="90000"/>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9" name="Content Placeholder 8">
            <a:extLst>
              <a:ext uri="{FF2B5EF4-FFF2-40B4-BE49-F238E27FC236}">
                <a16:creationId xmlns:a16="http://schemas.microsoft.com/office/drawing/2014/main" id="{739A713A-0C11-4BBB-82B6-8DACA3D7A2AA}"/>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3070608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838200" y="533400"/>
            <a:ext cx="7797662" cy="1151965"/>
          </a:xfrm>
        </p:spPr>
        <p:txBody>
          <a:bodyPr>
            <a:normAutofit fontScale="90000"/>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6" name="Content Placeholder 5">
            <a:extLst>
              <a:ext uri="{FF2B5EF4-FFF2-40B4-BE49-F238E27FC236}">
                <a16:creationId xmlns:a16="http://schemas.microsoft.com/office/drawing/2014/main" id="{1BC7928E-9170-4629-AAB2-CF529D3AC4F1}"/>
              </a:ext>
            </a:extLst>
          </p:cNvPr>
          <p:cNvPicPr>
            <a:picLocks noGrp="1" noChangeAspect="1"/>
          </p:cNvPicPr>
          <p:nvPr>
            <p:ph idx="1"/>
          </p:nvPr>
        </p:nvPicPr>
        <p:blipFill rotWithShape="1">
          <a:blip r:embed="rId3"/>
          <a:stretch/>
        </p:blipFill>
        <p:spPr>
          <a:xfrm>
            <a:off x="1943100" y="2168922"/>
            <a:ext cx="6591300" cy="3707606"/>
          </a:xfrm>
          <a:prstGeom prst="rect">
            <a:avLst/>
          </a:prstGeom>
        </p:spPr>
      </p:pic>
    </p:spTree>
    <p:extLst>
      <p:ext uri="{BB962C8B-B14F-4D97-AF65-F5344CB8AC3E}">
        <p14:creationId xmlns:p14="http://schemas.microsoft.com/office/powerpoint/2010/main" val="4004720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673169" y="533400"/>
            <a:ext cx="7797662" cy="1151965"/>
          </a:xfrm>
        </p:spPr>
        <p:txBody>
          <a:bodyPr>
            <a:normAutofit fontScale="90000"/>
          </a:bodyPr>
          <a:lstStyle/>
          <a:p>
            <a:pPr algn="ctr"/>
            <a:r>
              <a:rPr lang="en-US" altLang="en-US" dirty="0"/>
              <a:t>Capital Claim Process:</a:t>
            </a:r>
            <a:br>
              <a:rPr lang="en-US" altLang="en-US" dirty="0"/>
            </a:br>
            <a:r>
              <a:rPr lang="en-US" altLang="en-US" dirty="0"/>
              <a:t>The SA-</a:t>
            </a:r>
            <a:r>
              <a:rPr lang="en-US" altLang="en-US" dirty="0" err="1"/>
              <a:t>116A</a:t>
            </a:r>
            <a:endParaRPr lang="en-US" dirty="0"/>
          </a:p>
        </p:txBody>
      </p:sp>
      <p:pic>
        <p:nvPicPr>
          <p:cNvPr id="5" name="Content Placeholder 4">
            <a:extLst>
              <a:ext uri="{FF2B5EF4-FFF2-40B4-BE49-F238E27FC236}">
                <a16:creationId xmlns:a16="http://schemas.microsoft.com/office/drawing/2014/main" id="{1A764479-3852-4041-9000-1FFA5DCF6B02}"/>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23846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762000" y="533400"/>
            <a:ext cx="7797662" cy="1151965"/>
          </a:xfrm>
        </p:spPr>
        <p:txBody>
          <a:bodyPr>
            <a:normAutofit fontScale="90000"/>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5" name="Content Placeholder 4">
            <a:extLst>
              <a:ext uri="{FF2B5EF4-FFF2-40B4-BE49-F238E27FC236}">
                <a16:creationId xmlns:a16="http://schemas.microsoft.com/office/drawing/2014/main" id="{72C1CDC4-2E5A-4442-8709-2D8FD98A4A55}"/>
              </a:ext>
            </a:extLst>
          </p:cNvPr>
          <p:cNvPicPr>
            <a:picLocks noGrp="1" noChangeAspect="1"/>
          </p:cNvPicPr>
          <p:nvPr>
            <p:ph idx="1"/>
          </p:nvPr>
        </p:nvPicPr>
        <p:blipFill rotWithShape="1">
          <a:blip r:embed="rId2"/>
          <a:srcRect t="13259" r="37000" b="20963"/>
          <a:stretch/>
        </p:blipFill>
        <p:spPr>
          <a:xfrm>
            <a:off x="1198606" y="1981200"/>
            <a:ext cx="6746788" cy="3962401"/>
          </a:xfrm>
          <a:prstGeom prst="rect">
            <a:avLst/>
          </a:prstGeom>
        </p:spPr>
      </p:pic>
    </p:spTree>
    <p:extLst>
      <p:ext uri="{BB962C8B-B14F-4D97-AF65-F5344CB8AC3E}">
        <p14:creationId xmlns:p14="http://schemas.microsoft.com/office/powerpoint/2010/main" val="1564928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673169" y="533401"/>
            <a:ext cx="7797662" cy="1151965"/>
          </a:xfrm>
        </p:spPr>
        <p:txBody>
          <a:bodyPr>
            <a:normAutofit fontScale="90000"/>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6" name="Content Placeholder 5">
            <a:extLst>
              <a:ext uri="{FF2B5EF4-FFF2-40B4-BE49-F238E27FC236}">
                <a16:creationId xmlns:a16="http://schemas.microsoft.com/office/drawing/2014/main" id="{113FA793-26AC-4653-9E9D-DFA63DBF3A2C}"/>
              </a:ext>
            </a:extLst>
          </p:cNvPr>
          <p:cNvPicPr>
            <a:picLocks noGrp="1" noChangeAspect="1"/>
          </p:cNvPicPr>
          <p:nvPr>
            <p:ph idx="1"/>
          </p:nvPr>
        </p:nvPicPr>
        <p:blipFill rotWithShape="1">
          <a:blip r:embed="rId2"/>
          <a:srcRect t="12853" r="37961" b="5198"/>
          <a:stretch/>
        </p:blipFill>
        <p:spPr>
          <a:xfrm>
            <a:off x="1752599" y="1791331"/>
            <a:ext cx="6101145" cy="4533268"/>
          </a:xfrm>
          <a:prstGeom prst="rect">
            <a:avLst/>
          </a:prstGeom>
        </p:spPr>
      </p:pic>
    </p:spTree>
    <p:extLst>
      <p:ext uri="{BB962C8B-B14F-4D97-AF65-F5344CB8AC3E}">
        <p14:creationId xmlns:p14="http://schemas.microsoft.com/office/powerpoint/2010/main" val="393169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673169" y="533400"/>
            <a:ext cx="7797662" cy="1151965"/>
          </a:xfrm>
        </p:spPr>
        <p:txBody>
          <a:bodyPr>
            <a:normAutofit fontScale="90000"/>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6" name="Content Placeholder 5">
            <a:extLst>
              <a:ext uri="{FF2B5EF4-FFF2-40B4-BE49-F238E27FC236}">
                <a16:creationId xmlns:a16="http://schemas.microsoft.com/office/drawing/2014/main" id="{76C22D85-4516-475E-AAB7-CB3D7F259FB0}"/>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99221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673169" y="541479"/>
            <a:ext cx="7797662" cy="1151965"/>
          </a:xfrm>
        </p:spPr>
        <p:txBody>
          <a:bodyPr>
            <a:normAutofit fontScale="90000"/>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5" name="Content Placeholder 4">
            <a:extLst>
              <a:ext uri="{FF2B5EF4-FFF2-40B4-BE49-F238E27FC236}">
                <a16:creationId xmlns:a16="http://schemas.microsoft.com/office/drawing/2014/main" id="{F6DBE3A5-65DC-44E9-8D43-34C6ED76EA55}"/>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3869650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E6B9-F1D9-4B10-B687-25A06C659AF0}"/>
              </a:ext>
            </a:extLst>
          </p:cNvPr>
          <p:cNvSpPr>
            <a:spLocks noGrp="1"/>
          </p:cNvSpPr>
          <p:nvPr>
            <p:ph type="title"/>
          </p:nvPr>
        </p:nvSpPr>
        <p:spPr>
          <a:xfrm>
            <a:off x="1143000" y="533400"/>
            <a:ext cx="7797662" cy="1151965"/>
          </a:xfrm>
        </p:spPr>
        <p:txBody>
          <a:bodyPr>
            <a:normAutofit fontScale="90000"/>
          </a:bodyPr>
          <a:lstStyle/>
          <a:p>
            <a:pPr algn="ctr"/>
            <a:r>
              <a:rPr lang="en-US" altLang="en-US" dirty="0"/>
              <a:t>Capital Claim Process:</a:t>
            </a:r>
            <a:br>
              <a:rPr lang="en-US" altLang="en-US" dirty="0"/>
            </a:br>
            <a:r>
              <a:rPr lang="en-US" altLang="en-US" dirty="0"/>
              <a:t>The Capital Claim Edit Report</a:t>
            </a:r>
            <a:endParaRPr lang="en-US" dirty="0"/>
          </a:p>
        </p:txBody>
      </p:sp>
      <p:pic>
        <p:nvPicPr>
          <p:cNvPr id="6" name="Content Placeholder 5">
            <a:extLst>
              <a:ext uri="{FF2B5EF4-FFF2-40B4-BE49-F238E27FC236}">
                <a16:creationId xmlns:a16="http://schemas.microsoft.com/office/drawing/2014/main" id="{73852C1E-358F-46AF-B8A0-2ACB404A5D34}"/>
              </a:ext>
            </a:extLst>
          </p:cNvPr>
          <p:cNvPicPr>
            <a:picLocks noGrp="1" noChangeAspect="1"/>
          </p:cNvPicPr>
          <p:nvPr>
            <p:ph idx="1"/>
          </p:nvPr>
        </p:nvPicPr>
        <p:blipFill rotWithShape="1">
          <a:blip r:embed="rId2"/>
          <a:stretch/>
        </p:blipFill>
        <p:spPr>
          <a:xfrm>
            <a:off x="1943100" y="2168922"/>
            <a:ext cx="6591300" cy="3707606"/>
          </a:xfrm>
          <a:prstGeom prst="rect">
            <a:avLst/>
          </a:prstGeom>
        </p:spPr>
      </p:pic>
    </p:spTree>
    <p:extLst>
      <p:ext uri="{BB962C8B-B14F-4D97-AF65-F5344CB8AC3E}">
        <p14:creationId xmlns:p14="http://schemas.microsoft.com/office/powerpoint/2010/main" val="368918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a:extLst>
              <a:ext uri="{FF2B5EF4-FFF2-40B4-BE49-F238E27FC236}">
                <a16:creationId xmlns:a16="http://schemas.microsoft.com/office/drawing/2014/main" id="{CC470CBC-161B-433F-BE24-5779CBFC7FEF}"/>
              </a:ext>
            </a:extLst>
          </p:cNvPr>
          <p:cNvSpPr>
            <a:spLocks noGrp="1" noChangeArrowheads="1"/>
          </p:cNvSpPr>
          <p:nvPr>
            <p:ph type="title"/>
          </p:nvPr>
        </p:nvSpPr>
        <p:spPr>
          <a:xfrm>
            <a:off x="762000" y="990600"/>
            <a:ext cx="8269289" cy="685800"/>
          </a:xfrm>
        </p:spPr>
        <p:txBody>
          <a:bodyPr>
            <a:normAutofit fontScale="90000"/>
          </a:bodyPr>
          <a:lstStyle/>
          <a:p>
            <a:pPr algn="ctr" fontAlgn="auto">
              <a:spcAft>
                <a:spcPts val="0"/>
              </a:spcAft>
              <a:defRPr/>
            </a:pPr>
            <a:r>
              <a:rPr lang="en-US" sz="4000" dirty="0"/>
              <a:t>Fall Deadlines for Submission</a:t>
            </a:r>
            <a:r>
              <a:rPr lang="en-US" dirty="0"/>
              <a:t>	</a:t>
            </a:r>
          </a:p>
        </p:txBody>
      </p:sp>
      <p:sp>
        <p:nvSpPr>
          <p:cNvPr id="464899" name="Rectangle 3">
            <a:extLst>
              <a:ext uri="{FF2B5EF4-FFF2-40B4-BE49-F238E27FC236}">
                <a16:creationId xmlns:a16="http://schemas.microsoft.com/office/drawing/2014/main" id="{46D5247E-9E18-4335-B6C7-96A1DFA05C48}"/>
              </a:ext>
            </a:extLst>
          </p:cNvPr>
          <p:cNvSpPr>
            <a:spLocks noGrp="1" noChangeArrowheads="1"/>
          </p:cNvSpPr>
          <p:nvPr>
            <p:ph idx="1"/>
          </p:nvPr>
        </p:nvSpPr>
        <p:spPr>
          <a:xfrm>
            <a:off x="1295400" y="1905000"/>
            <a:ext cx="7507288" cy="4114800"/>
          </a:xfrm>
        </p:spPr>
        <p:txBody>
          <a:bodyPr rtlCol="0">
            <a:normAutofit fontScale="92500" lnSpcReduction="10000"/>
          </a:bodyPr>
          <a:lstStyle/>
          <a:p>
            <a:pPr marL="0" indent="0" fontAlgn="auto">
              <a:lnSpc>
                <a:spcPct val="90000"/>
              </a:lnSpc>
              <a:spcBef>
                <a:spcPts val="0"/>
              </a:spcBef>
              <a:spcAft>
                <a:spcPts val="0"/>
              </a:spcAft>
              <a:buFont typeface="Wingdings" panose="05000000000000000000" pitchFamily="2" charset="2"/>
              <a:buNone/>
              <a:defRPr/>
            </a:pPr>
            <a:r>
              <a:rPr lang="en-US" altLang="en-US" sz="2400" dirty="0">
                <a:solidFill>
                  <a:schemeClr val="tx1">
                    <a:lumMod val="75000"/>
                    <a:lumOff val="25000"/>
                  </a:schemeClr>
                </a:solidFill>
              </a:rPr>
              <a:t>October 2 – BOCES Financial Data Set must be </a:t>
            </a:r>
            <a:r>
              <a:rPr lang="en-US" altLang="en-US" sz="2400" i="1" dirty="0">
                <a:solidFill>
                  <a:srgbClr val="FF0000"/>
                </a:solidFill>
              </a:rPr>
              <a:t>Certified</a:t>
            </a:r>
          </a:p>
          <a:p>
            <a:pPr marL="0" indent="0" fontAlgn="auto">
              <a:lnSpc>
                <a:spcPct val="90000"/>
              </a:lnSpc>
              <a:spcBef>
                <a:spcPts val="0"/>
              </a:spcBef>
              <a:spcAft>
                <a:spcPts val="0"/>
              </a:spcAft>
              <a:buFont typeface="Wingdings" panose="05000000000000000000" pitchFamily="2" charset="2"/>
              <a:buNone/>
              <a:defRPr/>
            </a:pPr>
            <a:endParaRPr lang="en-US" altLang="en-US" sz="2400" i="1" dirty="0">
              <a:solidFill>
                <a:srgbClr val="FF0000"/>
              </a:solidFill>
            </a:endParaRPr>
          </a:p>
          <a:p>
            <a:pPr lvl="1" fontAlgn="auto">
              <a:lnSpc>
                <a:spcPct val="90000"/>
              </a:lnSpc>
              <a:spcBef>
                <a:spcPts val="0"/>
              </a:spcBef>
              <a:spcAft>
                <a:spcPts val="0"/>
              </a:spcAft>
              <a:buFont typeface="Wingdings 3" charset="2"/>
              <a:buChar char=""/>
              <a:defRPr/>
            </a:pPr>
            <a:r>
              <a:rPr lang="en-US" altLang="en-US" sz="2400" dirty="0">
                <a:solidFill>
                  <a:schemeClr val="tx1">
                    <a:lumMod val="75000"/>
                    <a:lumOff val="25000"/>
                  </a:schemeClr>
                </a:solidFill>
              </a:rPr>
              <a:t>Reminder - Edit Report must be marked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Ready</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before District Superintendent can Certify</a:t>
            </a:r>
          </a:p>
          <a:p>
            <a:pPr lvl="1" fontAlgn="auto">
              <a:lnSpc>
                <a:spcPct val="90000"/>
              </a:lnSpc>
              <a:spcBef>
                <a:spcPts val="0"/>
              </a:spcBef>
              <a:spcAft>
                <a:spcPts val="0"/>
              </a:spcAft>
              <a:buFont typeface="Wingdings 3" charset="2"/>
              <a:buChar char=""/>
              <a:defRPr/>
            </a:pPr>
            <a:r>
              <a:rPr lang="en-US" altLang="ja-JP" sz="2400" dirty="0">
                <a:solidFill>
                  <a:schemeClr val="tx1">
                    <a:lumMod val="75000"/>
                    <a:lumOff val="25000"/>
                  </a:schemeClr>
                </a:solidFill>
              </a:rPr>
              <a:t>Reminder – The Certify/Submit button must be pressed for State Aid to be able to review the file</a:t>
            </a:r>
            <a:endParaRPr lang="en-US" altLang="en-US" sz="2400" dirty="0">
              <a:solidFill>
                <a:schemeClr val="tx1">
                  <a:lumMod val="75000"/>
                  <a:lumOff val="25000"/>
                </a:schemeClr>
              </a:solidFill>
            </a:endParaRPr>
          </a:p>
          <a:p>
            <a:pPr lvl="1" fontAlgn="auto">
              <a:lnSpc>
                <a:spcPct val="90000"/>
              </a:lnSpc>
              <a:spcBef>
                <a:spcPts val="0"/>
              </a:spcBef>
              <a:spcAft>
                <a:spcPts val="0"/>
              </a:spcAft>
              <a:buFont typeface="Wingdings 3" charset="2"/>
              <a:buChar char=""/>
              <a:defRPr/>
            </a:pPr>
            <a:r>
              <a:rPr lang="en-US" altLang="en-US" sz="2400" dirty="0">
                <a:solidFill>
                  <a:schemeClr val="tx1">
                    <a:lumMod val="75000"/>
                    <a:lumOff val="25000"/>
                  </a:schemeClr>
                </a:solidFill>
              </a:rPr>
              <a:t>Submissions must be substantially complete </a:t>
            </a:r>
            <a:r>
              <a:rPr lang="en-US" altLang="en-US" sz="2400" i="1" dirty="0">
                <a:solidFill>
                  <a:schemeClr val="tx1">
                    <a:lumMod val="75000"/>
                    <a:lumOff val="25000"/>
                  </a:schemeClr>
                </a:solidFill>
              </a:rPr>
              <a:t>for both current and projected year </a:t>
            </a:r>
            <a:r>
              <a:rPr lang="en-US" altLang="en-US" sz="2400" dirty="0">
                <a:solidFill>
                  <a:schemeClr val="tx1">
                    <a:lumMod val="75000"/>
                    <a:lumOff val="25000"/>
                  </a:schemeClr>
                </a:solidFill>
              </a:rPr>
              <a:t>before being certified</a:t>
            </a:r>
          </a:p>
          <a:p>
            <a:pPr lvl="1" fontAlgn="auto">
              <a:lnSpc>
                <a:spcPct val="9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marL="0" lvl="1" indent="0" fontAlgn="auto">
              <a:lnSpc>
                <a:spcPct val="90000"/>
              </a:lnSpc>
              <a:spcBef>
                <a:spcPts val="0"/>
              </a:spcBef>
              <a:spcAft>
                <a:spcPts val="0"/>
              </a:spcAft>
              <a:buFont typeface="Wingdings" panose="05000000000000000000" pitchFamily="2" charset="2"/>
              <a:buNone/>
              <a:defRPr/>
            </a:pPr>
            <a:r>
              <a:rPr lang="en-US" altLang="en-US" sz="2400" dirty="0">
                <a:solidFill>
                  <a:schemeClr val="tx1">
                    <a:lumMod val="75000"/>
                    <a:lumOff val="25000"/>
                  </a:schemeClr>
                </a:solidFill>
              </a:rPr>
              <a:t>November 1st : Last day to submit </a:t>
            </a:r>
            <a:r>
              <a:rPr lang="en-US" altLang="en-US" sz="2400" i="1" dirty="0">
                <a:solidFill>
                  <a:srgbClr val="FF0000"/>
                </a:solidFill>
              </a:rPr>
              <a:t>revisions</a:t>
            </a:r>
            <a:r>
              <a:rPr lang="en-US" altLang="en-US" sz="2400" dirty="0">
                <a:solidFill>
                  <a:schemeClr val="tx1">
                    <a:lumMod val="75000"/>
                    <a:lumOff val="25000"/>
                  </a:schemeClr>
                </a:solidFill>
              </a:rPr>
              <a:t> to guarantee SED processing in time to be included in Nov. frozen data file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itle 1">
            <a:extLst>
              <a:ext uri="{FF2B5EF4-FFF2-40B4-BE49-F238E27FC236}">
                <a16:creationId xmlns:a16="http://schemas.microsoft.com/office/drawing/2014/main" id="{509DC2D9-3F7F-45BA-87C3-051E14CF3CFE}"/>
              </a:ext>
            </a:extLst>
          </p:cNvPr>
          <p:cNvSpPr>
            <a:spLocks noGrp="1" noChangeArrowheads="1"/>
          </p:cNvSpPr>
          <p:nvPr>
            <p:ph type="title"/>
          </p:nvPr>
        </p:nvSpPr>
        <p:spPr/>
        <p:txBody>
          <a:bodyPr/>
          <a:lstStyle/>
          <a:p>
            <a:pPr algn="ctr" fontAlgn="auto">
              <a:spcAft>
                <a:spcPts val="0"/>
              </a:spcAft>
              <a:defRPr/>
            </a:pPr>
            <a:r>
              <a:rPr lang="en-US" altLang="en-US" dirty="0"/>
              <a:t>Questions?</a:t>
            </a:r>
          </a:p>
        </p:txBody>
      </p:sp>
      <p:sp>
        <p:nvSpPr>
          <p:cNvPr id="234499" name="Content Placeholder 2">
            <a:extLst>
              <a:ext uri="{FF2B5EF4-FFF2-40B4-BE49-F238E27FC236}">
                <a16:creationId xmlns:a16="http://schemas.microsoft.com/office/drawing/2014/main" id="{E26DBD8C-944C-4EBC-9C5B-374F197C4AD3}"/>
              </a:ext>
            </a:extLst>
          </p:cNvPr>
          <p:cNvSpPr>
            <a:spLocks noGrp="1" noChangeArrowheads="1"/>
          </p:cNvSpPr>
          <p:nvPr>
            <p:ph idx="1"/>
          </p:nvPr>
        </p:nvSpPr>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dirty="0"/>
              <a:t>Please feel free to contact the State Aid office with any questions regarding the reviewing and submission of your BOCES State Aid claim.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4890-4EB4-4225-A6BA-C82A57AF8D77}"/>
              </a:ext>
            </a:extLst>
          </p:cNvPr>
          <p:cNvSpPr>
            <a:spLocks noGrp="1"/>
          </p:cNvSpPr>
          <p:nvPr>
            <p:ph type="title"/>
          </p:nvPr>
        </p:nvSpPr>
        <p:spPr/>
        <p:txBody>
          <a:bodyPr>
            <a:noAutofit/>
          </a:bodyPr>
          <a:lstStyle/>
          <a:p>
            <a:r>
              <a:rPr lang="en-US" sz="2800" dirty="0"/>
              <a:t>Coronavirus Aid, Relief and Economic Security (CARES) Act – Expense and Revenue</a:t>
            </a:r>
          </a:p>
        </p:txBody>
      </p:sp>
      <p:sp>
        <p:nvSpPr>
          <p:cNvPr id="3" name="Content Placeholder 2">
            <a:extLst>
              <a:ext uri="{FF2B5EF4-FFF2-40B4-BE49-F238E27FC236}">
                <a16:creationId xmlns:a16="http://schemas.microsoft.com/office/drawing/2014/main" id="{C8200054-46A1-45CB-8DB4-8593E4513E4F}"/>
              </a:ext>
            </a:extLst>
          </p:cNvPr>
          <p:cNvSpPr>
            <a:spLocks noGrp="1"/>
          </p:cNvSpPr>
          <p:nvPr>
            <p:ph idx="1"/>
          </p:nvPr>
        </p:nvSpPr>
        <p:spPr/>
        <p:txBody>
          <a:bodyPr/>
          <a:lstStyle/>
          <a:p>
            <a:pPr>
              <a:defRPr/>
            </a:pPr>
            <a:r>
              <a:rPr lang="en-US" sz="1600" dirty="0"/>
              <a:t>BOCES expense supported by CARES funds should be recorded in the General Fund on SA-111 Schedule 4 in the Co-Ser from which the expense was made</a:t>
            </a:r>
          </a:p>
          <a:p>
            <a:pPr>
              <a:defRPr/>
            </a:pPr>
            <a:r>
              <a:rPr lang="en-US" sz="1600" dirty="0"/>
              <a:t>The revenue should be reported as Other Misc. Deductions Including Components Federal Aid Used to Fund Service in the same Co-Ser.</a:t>
            </a:r>
          </a:p>
          <a:p>
            <a:pPr>
              <a:defRPr/>
            </a:pPr>
            <a:r>
              <a:rPr lang="en-US" sz="1600" dirty="0"/>
              <a:t>OSC has provided reporting guidance for CARES funds online: </a:t>
            </a:r>
            <a:r>
              <a:rPr lang="en-US" sz="1600" dirty="0">
                <a:hlinkClick r:id="rId2"/>
              </a:rPr>
              <a:t>Cares Act Information</a:t>
            </a:r>
            <a:r>
              <a:rPr lang="en-US" sz="1600" dirty="0"/>
              <a:t> (osc.gov).</a:t>
            </a:r>
          </a:p>
          <a:p>
            <a:endParaRPr lang="en-US" dirty="0"/>
          </a:p>
        </p:txBody>
      </p:sp>
    </p:spTree>
    <p:extLst>
      <p:ext uri="{BB962C8B-B14F-4D97-AF65-F5344CB8AC3E}">
        <p14:creationId xmlns:p14="http://schemas.microsoft.com/office/powerpoint/2010/main" val="333000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a:extLst>
              <a:ext uri="{FF2B5EF4-FFF2-40B4-BE49-F238E27FC236}">
                <a16:creationId xmlns:a16="http://schemas.microsoft.com/office/drawing/2014/main" id="{7782BBC5-E364-475C-BAD0-DD8B37B9E648}"/>
              </a:ext>
            </a:extLst>
          </p:cNvPr>
          <p:cNvSpPr>
            <a:spLocks noGrp="1" noChangeArrowheads="1"/>
          </p:cNvSpPr>
          <p:nvPr>
            <p:ph type="title"/>
          </p:nvPr>
        </p:nvSpPr>
        <p:spPr>
          <a:xfrm>
            <a:off x="1676400" y="228600"/>
            <a:ext cx="5097463" cy="1462088"/>
          </a:xfrm>
        </p:spPr>
        <p:txBody>
          <a:bodyPr/>
          <a:lstStyle/>
          <a:p>
            <a:pPr algn="ctr" fontAlgn="auto">
              <a:spcAft>
                <a:spcPts val="0"/>
              </a:spcAft>
              <a:defRPr/>
            </a:pPr>
            <a:r>
              <a:rPr lang="en-US" altLang="en-US" dirty="0"/>
              <a:t>Contact us:</a:t>
            </a:r>
          </a:p>
        </p:txBody>
      </p:sp>
      <p:sp>
        <p:nvSpPr>
          <p:cNvPr id="417795" name="Rectangle 3">
            <a:extLst>
              <a:ext uri="{FF2B5EF4-FFF2-40B4-BE49-F238E27FC236}">
                <a16:creationId xmlns:a16="http://schemas.microsoft.com/office/drawing/2014/main" id="{2C4FE2F8-66B2-417F-985D-725E1C534CDE}"/>
              </a:ext>
            </a:extLst>
          </p:cNvPr>
          <p:cNvSpPr>
            <a:spLocks noGrp="1" noChangeArrowheads="1"/>
          </p:cNvSpPr>
          <p:nvPr>
            <p:ph idx="1"/>
          </p:nvPr>
        </p:nvSpPr>
        <p:spPr/>
        <p:txBody>
          <a:bodyPr rtlCol="0">
            <a:normAutofit/>
          </a:bodyPr>
          <a:lstStyle/>
          <a:p>
            <a:pPr fontAlgn="auto">
              <a:spcBef>
                <a:spcPts val="0"/>
              </a:spcBef>
              <a:spcAft>
                <a:spcPts val="0"/>
              </a:spcAft>
              <a:buFont typeface="Wingdings" charset="0"/>
              <a:buChar char="n"/>
              <a:defRPr/>
            </a:pPr>
            <a:r>
              <a:rPr lang="en-US" sz="2800" dirty="0">
                <a:solidFill>
                  <a:schemeClr val="tx1">
                    <a:lumMod val="75000"/>
                    <a:lumOff val="25000"/>
                  </a:schemeClr>
                </a:solidFill>
              </a:rPr>
              <a:t>State Aid Office:</a:t>
            </a:r>
          </a:p>
          <a:p>
            <a:pPr fontAlgn="auto">
              <a:spcBef>
                <a:spcPts val="0"/>
              </a:spcBef>
              <a:spcAft>
                <a:spcPts val="0"/>
              </a:spcAft>
              <a:buFont typeface="Wingdings" charset="0"/>
              <a:buNone/>
              <a:defRPr/>
            </a:pPr>
            <a:r>
              <a:rPr lang="en-US" sz="2800" dirty="0">
                <a:solidFill>
                  <a:schemeClr val="tx1">
                    <a:lumMod val="75000"/>
                    <a:lumOff val="25000"/>
                  </a:schemeClr>
                </a:solidFill>
              </a:rPr>
              <a:t>	 518-474-2977</a:t>
            </a:r>
          </a:p>
          <a:p>
            <a:pPr fontAlgn="auto">
              <a:spcBef>
                <a:spcPts val="0"/>
              </a:spcBef>
              <a:spcAft>
                <a:spcPts val="0"/>
              </a:spcAft>
              <a:buFont typeface="Wingdings" charset="0"/>
              <a:buChar char="n"/>
              <a:defRPr/>
            </a:pPr>
            <a:r>
              <a:rPr lang="en-US" sz="2800" dirty="0">
                <a:solidFill>
                  <a:schemeClr val="tx1">
                    <a:lumMod val="75000"/>
                    <a:lumOff val="25000"/>
                  </a:schemeClr>
                </a:solidFill>
              </a:rPr>
              <a:t>Email:  </a:t>
            </a:r>
            <a:r>
              <a:rPr lang="en-US" sz="2800" dirty="0">
                <a:solidFill>
                  <a:schemeClr val="tx1">
                    <a:lumMod val="75000"/>
                    <a:lumOff val="25000"/>
                  </a:schemeClr>
                </a:solidFill>
                <a:hlinkClick r:id="rId3"/>
              </a:rPr>
              <a:t>OMSSAMS@NYSED.GOV </a:t>
            </a:r>
            <a:endParaRPr lang="en-US" sz="2800" dirty="0">
              <a:solidFill>
                <a:schemeClr val="tx1">
                  <a:lumMod val="75000"/>
                  <a:lumOff val="25000"/>
                </a:schemeClr>
              </a:solidFill>
            </a:endParaRPr>
          </a:p>
          <a:p>
            <a:pPr lvl="3">
              <a:spcBef>
                <a:spcPts val="0"/>
              </a:spcBef>
              <a:buFont typeface="Wingdings" charset="0"/>
              <a:buChar char="n"/>
              <a:defRPr/>
            </a:pPr>
            <a:r>
              <a:rPr lang="en-US" sz="2200" dirty="0" err="1">
                <a:solidFill>
                  <a:schemeClr val="tx1">
                    <a:lumMod val="75000"/>
                    <a:lumOff val="25000"/>
                  </a:schemeClr>
                </a:solidFill>
              </a:rPr>
              <a:t>Attn:BOCES</a:t>
            </a: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800" dirty="0">
                <a:solidFill>
                  <a:schemeClr val="tx1">
                    <a:lumMod val="75000"/>
                    <a:lumOff val="25000"/>
                  </a:schemeClr>
                </a:solidFill>
              </a:rPr>
              <a:t>Website:   </a:t>
            </a:r>
            <a:r>
              <a:rPr lang="en-US" sz="2800" dirty="0">
                <a:solidFill>
                  <a:schemeClr val="tx1">
                    <a:lumMod val="75000"/>
                    <a:lumOff val="25000"/>
                  </a:schemeClr>
                </a:solidFill>
                <a:hlinkClick r:id="rId4"/>
              </a:rPr>
              <a:t>https://stateaid.nysed.gov</a:t>
            </a:r>
            <a:r>
              <a:rPr lang="en-US" dirty="0">
                <a:solidFill>
                  <a:schemeClr val="tx1">
                    <a:lumMod val="75000"/>
                    <a:lumOff val="25000"/>
                  </a:schemeClr>
                </a:solidFill>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8B4F-9E94-47F2-A9C6-EA5E3666678F}"/>
              </a:ext>
            </a:extLst>
          </p:cNvPr>
          <p:cNvSpPr>
            <a:spLocks noGrp="1"/>
          </p:cNvSpPr>
          <p:nvPr>
            <p:ph type="title"/>
          </p:nvPr>
        </p:nvSpPr>
        <p:spPr/>
        <p:txBody>
          <a:bodyPr>
            <a:normAutofit fontScale="90000"/>
          </a:bodyPr>
          <a:lstStyle/>
          <a:p>
            <a:r>
              <a:rPr lang="en-US" sz="2800" dirty="0"/>
              <a:t>Coronavirus Response and Relief Supplemental Appropriations (CRRSA) Act</a:t>
            </a:r>
            <a:endParaRPr lang="en-US" dirty="0"/>
          </a:p>
        </p:txBody>
      </p:sp>
      <p:sp>
        <p:nvSpPr>
          <p:cNvPr id="3" name="Content Placeholder 2">
            <a:extLst>
              <a:ext uri="{FF2B5EF4-FFF2-40B4-BE49-F238E27FC236}">
                <a16:creationId xmlns:a16="http://schemas.microsoft.com/office/drawing/2014/main" id="{76B5B998-4E56-418B-A312-169687A34D2A}"/>
              </a:ext>
            </a:extLst>
          </p:cNvPr>
          <p:cNvSpPr>
            <a:spLocks noGrp="1"/>
          </p:cNvSpPr>
          <p:nvPr>
            <p:ph idx="1"/>
          </p:nvPr>
        </p:nvSpPr>
        <p:spPr/>
        <p:txBody>
          <a:bodyPr>
            <a:normAutofit fontScale="77500" lnSpcReduction="20000"/>
          </a:bodyPr>
          <a:lstStyle/>
          <a:p>
            <a:r>
              <a:rPr lang="en-US" dirty="0"/>
              <a:t>On December 27, 2020, the President signed into law the Coronavirus Response and Relief Supplemental Appropriations Act, 2021 (CRRSA Act).  The CRRSA Act provides $81.88 billion nationwide in a second Education Stabilization Fund to prevent, prepare for and respond to the coronavirus, of which:</a:t>
            </a:r>
          </a:p>
          <a:p>
            <a:pPr lvl="1"/>
            <a:r>
              <a:rPr lang="en-US" dirty="0"/>
              <a:t>$54.3 billion is for a second Elementary and Secondary School Emergency Relief (ESSER) Fund to support the ability of local educational agencies (LEAs), including charter schools that are LEAs, with emergency relief funds to address the impact that Novel Coronavirus Disease 2019 (COVID-19) has had, and continues to have, on elementary and secondary schools across the nation; and</a:t>
            </a:r>
          </a:p>
          <a:p>
            <a:pPr lvl="1"/>
            <a:r>
              <a:rPr lang="en-US" dirty="0"/>
              <a:t>$4.05 billion is for a second Governor’s Emergency Education Relief (GEER) Fund which provides grants to Governors for the purpose of providing educational agencies with emergency assistance to address the impact of COVID-19.  Of the $4.05 billion, $2.75 billion is set aside for Emergency Assistance to Non-Public Schools grants.</a:t>
            </a:r>
          </a:p>
          <a:p>
            <a:r>
              <a:rPr lang="en-US" dirty="0"/>
              <a:t>CRRSA Act funding webpage: </a:t>
            </a:r>
            <a:r>
              <a:rPr lang="en-US" dirty="0">
                <a:hlinkClick r:id="rId2"/>
              </a:rPr>
              <a:t>Coronavirus Response and Relief Supplemental Appropriations Act, 2021 (CRRSA Act) (nysed.gov)</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5872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E518-CB80-4370-93F2-EEED867E3465}"/>
              </a:ext>
            </a:extLst>
          </p:cNvPr>
          <p:cNvSpPr>
            <a:spLocks noGrp="1"/>
          </p:cNvSpPr>
          <p:nvPr>
            <p:ph type="title"/>
          </p:nvPr>
        </p:nvSpPr>
        <p:spPr/>
        <p:txBody>
          <a:bodyPr>
            <a:noAutofit/>
          </a:bodyPr>
          <a:lstStyle/>
          <a:p>
            <a:r>
              <a:rPr lang="en-US" sz="2800" dirty="0"/>
              <a:t>Coronavirus Response and Relief Supplemental Appropriations (CRRSA) Act – Expense and Revenue</a:t>
            </a:r>
          </a:p>
        </p:txBody>
      </p:sp>
      <p:sp>
        <p:nvSpPr>
          <p:cNvPr id="3" name="Content Placeholder 2">
            <a:extLst>
              <a:ext uri="{FF2B5EF4-FFF2-40B4-BE49-F238E27FC236}">
                <a16:creationId xmlns:a16="http://schemas.microsoft.com/office/drawing/2014/main" id="{31037B41-4C66-4F99-8011-F97A31E667DB}"/>
              </a:ext>
            </a:extLst>
          </p:cNvPr>
          <p:cNvSpPr>
            <a:spLocks noGrp="1"/>
          </p:cNvSpPr>
          <p:nvPr>
            <p:ph idx="1"/>
          </p:nvPr>
        </p:nvSpPr>
        <p:spPr/>
        <p:txBody>
          <a:bodyPr/>
          <a:lstStyle/>
          <a:p>
            <a:pPr>
              <a:defRPr/>
            </a:pPr>
            <a:r>
              <a:rPr lang="en-US" sz="1400" dirty="0"/>
              <a:t>BOCES expense supported by CRRSA funds should be recorded in the General Fund on SA-111 Schedule 4 in the Co-Ser from which the expense was made</a:t>
            </a:r>
          </a:p>
          <a:p>
            <a:pPr>
              <a:defRPr/>
            </a:pPr>
            <a:r>
              <a:rPr lang="en-US" sz="1400" dirty="0"/>
              <a:t>The revenue should be reported as Other Misc. Deductions Including Components Federal Aid Used to Fund Service in the same Co-Ser.</a:t>
            </a:r>
          </a:p>
          <a:p>
            <a:r>
              <a:rPr lang="en-US" sz="1400" dirty="0"/>
              <a:t>OSC has provided reporting guidance for CRRSA funds online: </a:t>
            </a:r>
            <a:r>
              <a:rPr lang="en-US" sz="1400" dirty="0">
                <a:hlinkClick r:id="rId2"/>
              </a:rPr>
              <a:t>Federal Aid Received by School Districts under CRRSA and ARP Act</a:t>
            </a:r>
            <a:r>
              <a:rPr lang="en-US" sz="1400" dirty="0"/>
              <a:t> (osc.gov).</a:t>
            </a:r>
          </a:p>
          <a:p>
            <a:endParaRPr lang="en-US" dirty="0"/>
          </a:p>
        </p:txBody>
      </p:sp>
    </p:spTree>
    <p:extLst>
      <p:ext uri="{BB962C8B-B14F-4D97-AF65-F5344CB8AC3E}">
        <p14:creationId xmlns:p14="http://schemas.microsoft.com/office/powerpoint/2010/main" val="323225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DF97-E6FB-483F-95D1-FFE6C811997D}"/>
              </a:ext>
            </a:extLst>
          </p:cNvPr>
          <p:cNvSpPr>
            <a:spLocks noGrp="1"/>
          </p:cNvSpPr>
          <p:nvPr>
            <p:ph type="title"/>
          </p:nvPr>
        </p:nvSpPr>
        <p:spPr/>
        <p:txBody>
          <a:bodyPr/>
          <a:lstStyle/>
          <a:p>
            <a:r>
              <a:rPr lang="en-US" sz="2800" dirty="0"/>
              <a:t>American Rescue Plan (ARP) Act</a:t>
            </a:r>
            <a:endParaRPr lang="en-US" dirty="0"/>
          </a:p>
        </p:txBody>
      </p:sp>
      <p:sp>
        <p:nvSpPr>
          <p:cNvPr id="3" name="Content Placeholder 2">
            <a:extLst>
              <a:ext uri="{FF2B5EF4-FFF2-40B4-BE49-F238E27FC236}">
                <a16:creationId xmlns:a16="http://schemas.microsoft.com/office/drawing/2014/main" id="{58B7D11B-3CCC-4BEA-A77E-315EE7E97CB5}"/>
              </a:ext>
            </a:extLst>
          </p:cNvPr>
          <p:cNvSpPr>
            <a:spLocks noGrp="1"/>
          </p:cNvSpPr>
          <p:nvPr>
            <p:ph idx="1"/>
          </p:nvPr>
        </p:nvSpPr>
        <p:spPr/>
        <p:txBody>
          <a:bodyPr>
            <a:normAutofit fontScale="85000" lnSpcReduction="10000"/>
          </a:bodyPr>
          <a:lstStyle/>
          <a:p>
            <a:r>
              <a:rPr lang="en-US" dirty="0"/>
              <a:t>Signed into law on March 11, 2021, in response to the COVID-19 pandemic.</a:t>
            </a:r>
          </a:p>
          <a:p>
            <a:r>
              <a:rPr lang="en-US" dirty="0"/>
              <a:t>It is an unprecedented $1.9 trillion package of assistance measures, including $122 billion for the ARP Elementary and Secondary School Emergency Relief (ARP ESSER) Fund. Funds are provided to State educational agencies and school districts to help safely reopen and sustain the safe operation of schools and address the impact of the coronavirus pandemic on the Nation’s students.</a:t>
            </a:r>
          </a:p>
          <a:p>
            <a:r>
              <a:rPr lang="en-US" dirty="0"/>
              <a:t>New York State's ARP-ESSER allocation is </a:t>
            </a:r>
            <a:r>
              <a:rPr lang="en-US" b="1" dirty="0"/>
              <a:t>$8.99 billion</a:t>
            </a:r>
            <a:r>
              <a:rPr lang="en-US" dirty="0"/>
              <a:t>. A minimum of 90% of these funds ($8.09 billion) must be allocated to local educational agencies (LEAs), including charter schools that are LEAs</a:t>
            </a:r>
          </a:p>
          <a:p>
            <a:r>
              <a:rPr lang="en-US" dirty="0"/>
              <a:t>ARP funding webpage: </a:t>
            </a:r>
            <a:r>
              <a:rPr lang="en-US" dirty="0">
                <a:hlinkClick r:id="rId2"/>
              </a:rPr>
              <a:t>American Rescue Plan (ARP) Act Funding (nysed.gov)</a:t>
            </a:r>
            <a:endParaRPr lang="en-US" dirty="0"/>
          </a:p>
          <a:p>
            <a:endParaRPr lang="en-US" dirty="0"/>
          </a:p>
        </p:txBody>
      </p:sp>
    </p:spTree>
    <p:extLst>
      <p:ext uri="{BB962C8B-B14F-4D97-AF65-F5344CB8AC3E}">
        <p14:creationId xmlns:p14="http://schemas.microsoft.com/office/powerpoint/2010/main" val="423838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585C-7EB9-40F8-A178-9192EC9EBA8F}"/>
              </a:ext>
            </a:extLst>
          </p:cNvPr>
          <p:cNvSpPr>
            <a:spLocks noGrp="1"/>
          </p:cNvSpPr>
          <p:nvPr>
            <p:ph type="title"/>
          </p:nvPr>
        </p:nvSpPr>
        <p:spPr/>
        <p:txBody>
          <a:bodyPr/>
          <a:lstStyle/>
          <a:p>
            <a:r>
              <a:rPr lang="en-US" sz="2400" dirty="0"/>
              <a:t>American Rescue Plan (ARP) Act – Expense and Revenue</a:t>
            </a:r>
            <a:endParaRPr lang="en-US" dirty="0"/>
          </a:p>
        </p:txBody>
      </p:sp>
      <p:sp>
        <p:nvSpPr>
          <p:cNvPr id="3" name="Content Placeholder 2">
            <a:extLst>
              <a:ext uri="{FF2B5EF4-FFF2-40B4-BE49-F238E27FC236}">
                <a16:creationId xmlns:a16="http://schemas.microsoft.com/office/drawing/2014/main" id="{9FBEF78F-95C7-4318-9315-DD0F3C052E50}"/>
              </a:ext>
            </a:extLst>
          </p:cNvPr>
          <p:cNvSpPr>
            <a:spLocks noGrp="1"/>
          </p:cNvSpPr>
          <p:nvPr>
            <p:ph idx="1"/>
          </p:nvPr>
        </p:nvSpPr>
        <p:spPr/>
        <p:txBody>
          <a:bodyPr/>
          <a:lstStyle/>
          <a:p>
            <a:pPr>
              <a:defRPr/>
            </a:pPr>
            <a:r>
              <a:rPr lang="en-US" sz="1400" dirty="0"/>
              <a:t>BOCES expense supported by ARP funds should be recorded in the General Fund on SA-111 Schedule 4 in the Co-Ser from which the expense was made</a:t>
            </a:r>
          </a:p>
          <a:p>
            <a:pPr>
              <a:defRPr/>
            </a:pPr>
            <a:r>
              <a:rPr lang="en-US" sz="1400" dirty="0"/>
              <a:t>The revenue should be reported as Other Misc. Deductions Including Components Federal Aid Used to </a:t>
            </a:r>
            <a:r>
              <a:rPr lang="en-US" sz="1400"/>
              <a:t>Fund Service in </a:t>
            </a:r>
            <a:r>
              <a:rPr lang="en-US" sz="1400" dirty="0"/>
              <a:t>the same Co-Ser.</a:t>
            </a:r>
          </a:p>
          <a:p>
            <a:pPr>
              <a:defRPr/>
            </a:pPr>
            <a:r>
              <a:rPr lang="en-US" sz="1400" dirty="0"/>
              <a:t>OSC has provided reporting guidance for CRRSA funds online: </a:t>
            </a:r>
            <a:r>
              <a:rPr lang="en-US" sz="1400" dirty="0">
                <a:hlinkClick r:id="rId2"/>
              </a:rPr>
              <a:t>Federal Aid Received by School Districts under CRRSA and ARP Act</a:t>
            </a:r>
            <a:r>
              <a:rPr lang="en-US" sz="1400" dirty="0"/>
              <a:t> (osc.gov).</a:t>
            </a:r>
          </a:p>
          <a:p>
            <a:pPr>
              <a:defRPr/>
            </a:pPr>
            <a:endParaRPr lang="en-US" sz="1400" dirty="0"/>
          </a:p>
          <a:p>
            <a:endParaRPr lang="en-US" dirty="0"/>
          </a:p>
        </p:txBody>
      </p:sp>
    </p:spTree>
    <p:extLst>
      <p:ext uri="{BB962C8B-B14F-4D97-AF65-F5344CB8AC3E}">
        <p14:creationId xmlns:p14="http://schemas.microsoft.com/office/powerpoint/2010/main" val="47766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4463-371A-4AB3-93E9-5A1AC18982A1}"/>
              </a:ext>
            </a:extLst>
          </p:cNvPr>
          <p:cNvSpPr>
            <a:spLocks noGrp="1"/>
          </p:cNvSpPr>
          <p:nvPr>
            <p:ph type="title"/>
          </p:nvPr>
        </p:nvSpPr>
        <p:spPr/>
        <p:txBody>
          <a:bodyPr>
            <a:normAutofit/>
          </a:bodyPr>
          <a:lstStyle/>
          <a:p>
            <a:r>
              <a:rPr lang="en-US" sz="2800" dirty="0"/>
              <a:t>Federal Funding -  Coronavirus Relief</a:t>
            </a:r>
          </a:p>
        </p:txBody>
      </p:sp>
      <p:sp>
        <p:nvSpPr>
          <p:cNvPr id="3" name="Content Placeholder 2">
            <a:extLst>
              <a:ext uri="{FF2B5EF4-FFF2-40B4-BE49-F238E27FC236}">
                <a16:creationId xmlns:a16="http://schemas.microsoft.com/office/drawing/2014/main" id="{5AE184A8-DFEC-4CAD-BAD6-05838975329A}"/>
              </a:ext>
            </a:extLst>
          </p:cNvPr>
          <p:cNvSpPr>
            <a:spLocks noGrp="1"/>
          </p:cNvSpPr>
          <p:nvPr>
            <p:ph idx="1"/>
          </p:nvPr>
        </p:nvSpPr>
        <p:spPr/>
        <p:txBody>
          <a:bodyPr>
            <a:normAutofit/>
          </a:bodyPr>
          <a:lstStyle/>
          <a:p>
            <a:r>
              <a:rPr lang="en-US" dirty="0"/>
              <a:t>For Questions on Obligation Deadlines; please see the following memo:</a:t>
            </a:r>
          </a:p>
          <a:p>
            <a:pPr lvl="1"/>
            <a:r>
              <a:rPr lang="en-US" sz="1200" dirty="0">
                <a:hlinkClick r:id="rId2"/>
              </a:rPr>
              <a:t>http://www.nysed.gov/common/nysed/files/programs/federal-education-covid-response-funding/cares-act-obligation-reminder-03-2-22.pdf</a:t>
            </a:r>
            <a:endParaRPr lang="en-US" sz="1200" dirty="0"/>
          </a:p>
          <a:p>
            <a:r>
              <a:rPr lang="en-US" dirty="0"/>
              <a:t>For Questions on Late Liquidation Extensions for ESSER Funds; please review the memo linked below:</a:t>
            </a:r>
          </a:p>
          <a:p>
            <a:pPr lvl="1"/>
            <a:r>
              <a:rPr lang="en-US" dirty="0">
                <a:hlinkClick r:id="rId3"/>
              </a:rPr>
              <a:t>http://www.nysed.gov/common/nysed/files/programs/federal-education-covid-response-funding/late-liquidation-extensions-05-24-22.pdf</a:t>
            </a:r>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99427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2A2C1-F1E7-4D00-9936-C3ADC52C4D04}"/>
              </a:ext>
            </a:extLst>
          </p:cNvPr>
          <p:cNvSpPr>
            <a:spLocks noGrp="1"/>
          </p:cNvSpPr>
          <p:nvPr>
            <p:ph type="title"/>
          </p:nvPr>
        </p:nvSpPr>
        <p:spPr/>
        <p:txBody>
          <a:bodyPr/>
          <a:lstStyle/>
          <a:p>
            <a:r>
              <a:rPr lang="en-US" dirty="0"/>
              <a:t>Federal Funding – Coronavirus Relief</a:t>
            </a:r>
          </a:p>
        </p:txBody>
      </p:sp>
      <p:sp>
        <p:nvSpPr>
          <p:cNvPr id="3" name="Content Placeholder 2">
            <a:extLst>
              <a:ext uri="{FF2B5EF4-FFF2-40B4-BE49-F238E27FC236}">
                <a16:creationId xmlns:a16="http://schemas.microsoft.com/office/drawing/2014/main" id="{8B7F2D13-39C4-4D62-9C95-00920537BB7F}"/>
              </a:ext>
            </a:extLst>
          </p:cNvPr>
          <p:cNvSpPr>
            <a:spLocks noGrp="1"/>
          </p:cNvSpPr>
          <p:nvPr>
            <p:ph idx="1"/>
          </p:nvPr>
        </p:nvSpPr>
        <p:spPr/>
        <p:txBody>
          <a:bodyPr/>
          <a:lstStyle/>
          <a:p>
            <a:r>
              <a:rPr lang="en-US" dirty="0"/>
              <a:t>Any questions about allowable expenses please contact P12:</a:t>
            </a:r>
          </a:p>
          <a:p>
            <a:pPr lvl="1"/>
            <a:r>
              <a:rPr lang="en-US" dirty="0"/>
              <a:t>Email: CARESAct@nysed.gov</a:t>
            </a:r>
          </a:p>
        </p:txBody>
      </p:sp>
    </p:spTree>
    <p:extLst>
      <p:ext uri="{BB962C8B-B14F-4D97-AF65-F5344CB8AC3E}">
        <p14:creationId xmlns:p14="http://schemas.microsoft.com/office/powerpoint/2010/main" val="46208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815B04F8-5698-42CE-B540-6298AB8B5F4D}"/>
              </a:ext>
            </a:extLst>
          </p:cNvPr>
          <p:cNvSpPr>
            <a:spLocks noGrp="1" noChangeArrowheads="1"/>
          </p:cNvSpPr>
          <p:nvPr>
            <p:ph type="title"/>
          </p:nvPr>
        </p:nvSpPr>
        <p:spPr>
          <a:xfrm>
            <a:off x="754063" y="381000"/>
            <a:ext cx="7793037" cy="914400"/>
          </a:xfrm>
        </p:spPr>
        <p:txBody>
          <a:bodyPr>
            <a:normAutofit/>
          </a:bodyPr>
          <a:lstStyle/>
          <a:p>
            <a:pPr algn="ctr" fontAlgn="auto">
              <a:spcAft>
                <a:spcPts val="0"/>
              </a:spcAft>
              <a:defRPr/>
            </a:pPr>
            <a:r>
              <a:rPr lang="en-US" altLang="en-US" sz="2800" dirty="0"/>
              <a:t>What we will cover in this training</a:t>
            </a:r>
          </a:p>
        </p:txBody>
      </p:sp>
      <p:sp>
        <p:nvSpPr>
          <p:cNvPr id="2053" name="Rectangle 5">
            <a:extLst>
              <a:ext uri="{FF2B5EF4-FFF2-40B4-BE49-F238E27FC236}">
                <a16:creationId xmlns:a16="http://schemas.microsoft.com/office/drawing/2014/main" id="{8242036B-30F3-4136-9D78-D158625297C8}"/>
              </a:ext>
            </a:extLst>
          </p:cNvPr>
          <p:cNvSpPr>
            <a:spLocks noGrp="1" noChangeArrowheads="1"/>
          </p:cNvSpPr>
          <p:nvPr>
            <p:ph idx="1"/>
          </p:nvPr>
        </p:nvSpPr>
        <p:spPr>
          <a:xfrm>
            <a:off x="914400" y="2057400"/>
            <a:ext cx="7162800" cy="4419600"/>
          </a:xfrm>
        </p:spPr>
        <p:txBody>
          <a:bodyPr rtlCol="0">
            <a:normAutofit lnSpcReduction="10000"/>
          </a:bodyPr>
          <a:lstStyle/>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GASB 96 – OSC Guidance</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SA-111 process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Federal Funding Reminders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State Aid Reminders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Logging on to SAMS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7 Steps to Submitting a BOCES State Aid claim</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Revising Data in SAMS</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BOCES SAMS Financial Reports (Overview)</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Understanding &amp; Responding to the Edit Report</a:t>
            </a:r>
          </a:p>
          <a:p>
            <a:pPr lvl="1" fontAlgn="auto">
              <a:spcBef>
                <a:spcPts val="0"/>
              </a:spcBef>
              <a:spcAft>
                <a:spcPts val="0"/>
              </a:spcAft>
              <a:buFont typeface="Wingdings" panose="05000000000000000000" pitchFamily="2" charset="2"/>
              <a:buChar char="Ø"/>
              <a:defRPr/>
            </a:pPr>
            <a:r>
              <a:rPr lang="en-US" sz="2400" dirty="0">
                <a:solidFill>
                  <a:schemeClr val="tx1">
                    <a:lumMod val="75000"/>
                    <a:lumOff val="25000"/>
                  </a:schemeClr>
                </a:solidFill>
              </a:rPr>
              <a:t>Deadlines for Submission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104D-EDBB-4B59-ABED-DFF72AC382C5}"/>
              </a:ext>
            </a:extLst>
          </p:cNvPr>
          <p:cNvSpPr>
            <a:spLocks noGrp="1"/>
          </p:cNvSpPr>
          <p:nvPr>
            <p:ph type="title"/>
          </p:nvPr>
        </p:nvSpPr>
        <p:spPr/>
        <p:txBody>
          <a:bodyPr>
            <a:normAutofit/>
          </a:bodyPr>
          <a:lstStyle/>
          <a:p>
            <a:r>
              <a:rPr lang="en-US" dirty="0"/>
              <a:t>Component Reporting	</a:t>
            </a:r>
          </a:p>
        </p:txBody>
      </p:sp>
      <p:sp>
        <p:nvSpPr>
          <p:cNvPr id="3" name="Subtitle 2">
            <a:extLst>
              <a:ext uri="{FF2B5EF4-FFF2-40B4-BE49-F238E27FC236}">
                <a16:creationId xmlns:a16="http://schemas.microsoft.com/office/drawing/2014/main" id="{D0D6F020-B243-4C0E-B764-1BC399C0CC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177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5DCB-C577-4ADD-9CDA-D128FB593C3B}"/>
              </a:ext>
            </a:extLst>
          </p:cNvPr>
          <p:cNvSpPr>
            <a:spLocks noGrp="1"/>
          </p:cNvSpPr>
          <p:nvPr>
            <p:ph type="title"/>
          </p:nvPr>
        </p:nvSpPr>
        <p:spPr/>
        <p:txBody>
          <a:bodyPr>
            <a:normAutofit/>
          </a:bodyPr>
          <a:lstStyle/>
          <a:p>
            <a:r>
              <a:rPr lang="en-US"/>
              <a:t>Component Reporting</a:t>
            </a:r>
            <a:endParaRPr lang="en-US" dirty="0"/>
          </a:p>
        </p:txBody>
      </p:sp>
      <p:sp>
        <p:nvSpPr>
          <p:cNvPr id="3" name="Content Placeholder 2">
            <a:extLst>
              <a:ext uri="{FF2B5EF4-FFF2-40B4-BE49-F238E27FC236}">
                <a16:creationId xmlns:a16="http://schemas.microsoft.com/office/drawing/2014/main" id="{589819F2-37BF-4ED3-BCE1-8E17B56FE5CA}"/>
              </a:ext>
            </a:extLst>
          </p:cNvPr>
          <p:cNvSpPr>
            <a:spLocks noGrp="1"/>
          </p:cNvSpPr>
          <p:nvPr>
            <p:ph idx="1"/>
          </p:nvPr>
        </p:nvSpPr>
        <p:spPr/>
        <p:txBody>
          <a:bodyPr>
            <a:normAutofit/>
          </a:bodyPr>
          <a:lstStyle/>
          <a:p>
            <a:r>
              <a:rPr lang="en-US" dirty="0"/>
              <a:t>The components of the BOCES are being reminded that the BOCES Administration Costs and BOCES Capital Expenses. Please ensure the amounts are available to the components.</a:t>
            </a:r>
          </a:p>
          <a:p>
            <a:r>
              <a:rPr lang="en-US" dirty="0"/>
              <a:t>Below is what your component sees on </a:t>
            </a:r>
            <a:r>
              <a:rPr lang="en-US"/>
              <a:t>the Schedule A4a - General Fund</a:t>
            </a:r>
            <a:endParaRPr lang="en-US" dirty="0"/>
          </a:p>
        </p:txBody>
      </p:sp>
      <p:pic>
        <p:nvPicPr>
          <p:cNvPr id="5" name="Picture 4">
            <a:extLst>
              <a:ext uri="{FF2B5EF4-FFF2-40B4-BE49-F238E27FC236}">
                <a16:creationId xmlns:a16="http://schemas.microsoft.com/office/drawing/2014/main" id="{05C8DA5D-7849-B025-CBE9-21AE1289C070}"/>
              </a:ext>
            </a:extLst>
          </p:cNvPr>
          <p:cNvPicPr>
            <a:picLocks noChangeAspect="1"/>
          </p:cNvPicPr>
          <p:nvPr/>
        </p:nvPicPr>
        <p:blipFill>
          <a:blip r:embed="rId2"/>
          <a:stretch>
            <a:fillRect/>
          </a:stretch>
        </p:blipFill>
        <p:spPr>
          <a:xfrm>
            <a:off x="838200" y="4724400"/>
            <a:ext cx="8033654" cy="762000"/>
          </a:xfrm>
          <a:prstGeom prst="rect">
            <a:avLst/>
          </a:prstGeom>
        </p:spPr>
      </p:pic>
    </p:spTree>
    <p:extLst>
      <p:ext uri="{BB962C8B-B14F-4D97-AF65-F5344CB8AC3E}">
        <p14:creationId xmlns:p14="http://schemas.microsoft.com/office/powerpoint/2010/main" val="334812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5159B-23C4-4DFE-AF6A-D44F74DAEFB8}"/>
              </a:ext>
            </a:extLst>
          </p:cNvPr>
          <p:cNvSpPr>
            <a:spLocks noGrp="1"/>
          </p:cNvSpPr>
          <p:nvPr>
            <p:ph type="title"/>
          </p:nvPr>
        </p:nvSpPr>
        <p:spPr/>
        <p:txBody>
          <a:bodyPr anchor="b">
            <a:normAutofit/>
          </a:bodyPr>
          <a:lstStyle/>
          <a:p>
            <a:r>
              <a:rPr lang="en-US" dirty="0"/>
              <a:t>State Aid Reminders</a:t>
            </a:r>
          </a:p>
        </p:txBody>
      </p:sp>
      <p:sp>
        <p:nvSpPr>
          <p:cNvPr id="7" name="Subtitle 2">
            <a:extLst>
              <a:ext uri="{FF2B5EF4-FFF2-40B4-BE49-F238E27FC236}">
                <a16:creationId xmlns:a16="http://schemas.microsoft.com/office/drawing/2014/main" id="{2890FCFE-3AF1-196C-5384-F7C42716F7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263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AD3C121E-43A5-49EC-8472-CDAA16CA7532}"/>
              </a:ext>
            </a:extLst>
          </p:cNvPr>
          <p:cNvSpPr>
            <a:spLocks noGrp="1" noChangeArrowheads="1"/>
          </p:cNvSpPr>
          <p:nvPr>
            <p:ph type="title"/>
          </p:nvPr>
        </p:nvSpPr>
        <p:spPr>
          <a:xfrm>
            <a:off x="609600" y="76200"/>
            <a:ext cx="8153400" cy="1524000"/>
          </a:xfrm>
        </p:spPr>
        <p:txBody>
          <a:bodyPr>
            <a:normAutofit fontScale="90000"/>
          </a:bodyPr>
          <a:lstStyle/>
          <a:p>
            <a:pPr marL="342900" indent="-342900" algn="ctr" defTabSz="914400" fontAlgn="auto">
              <a:spcAft>
                <a:spcPts val="0"/>
              </a:spcAft>
              <a:defRPr/>
            </a:pPr>
            <a:r>
              <a:rPr lang="en-US" altLang="en-US" dirty="0">
                <a:solidFill>
                  <a:schemeClr val="tx2"/>
                </a:solidFill>
              </a:rPr>
              <a:t>State Aid Reminder: 7 Steps to Submitting a BOCES State Aid claim</a:t>
            </a:r>
          </a:p>
        </p:txBody>
      </p:sp>
      <p:sp>
        <p:nvSpPr>
          <p:cNvPr id="25603" name="Rectangle 5">
            <a:extLst>
              <a:ext uri="{FF2B5EF4-FFF2-40B4-BE49-F238E27FC236}">
                <a16:creationId xmlns:a16="http://schemas.microsoft.com/office/drawing/2014/main" id="{21BB25F5-8AAC-4AB8-A347-F01E5CE96A40}"/>
              </a:ext>
            </a:extLst>
          </p:cNvPr>
          <p:cNvSpPr>
            <a:spLocks noGrp="1" noChangeArrowheads="1"/>
          </p:cNvSpPr>
          <p:nvPr>
            <p:ph idx="1"/>
          </p:nvPr>
        </p:nvSpPr>
        <p:spPr>
          <a:xfrm>
            <a:off x="914400" y="1828800"/>
            <a:ext cx="7848600" cy="4267200"/>
          </a:xfrm>
        </p:spPr>
        <p:txBody>
          <a:bodyPr/>
          <a:lstStyle/>
          <a:p>
            <a:pPr marL="274320" lvl="2" indent="-342900">
              <a:buFont typeface="Century Gothic" panose="020B0502020202020204" pitchFamily="34" charset="0"/>
              <a:buAutoNum type="arabicPeriod"/>
            </a:pPr>
            <a:r>
              <a:rPr lang="en-US" altLang="en-US" sz="2000" dirty="0"/>
              <a:t>Import the XML data file into SAMS</a:t>
            </a:r>
          </a:p>
          <a:p>
            <a:pPr marL="274320" lvl="2" indent="-342900">
              <a:buFont typeface="Century Gothic" panose="020B0502020202020204" pitchFamily="34" charset="0"/>
              <a:buAutoNum type="arabicPeriod"/>
            </a:pPr>
            <a:r>
              <a:rPr lang="en-US" altLang="en-US" sz="2000" dirty="0"/>
              <a:t>Create &amp; Review the SED Excel File (and a common reporting problem)</a:t>
            </a:r>
          </a:p>
          <a:p>
            <a:pPr marL="274320" lvl="2" indent="-342900">
              <a:buFont typeface="Century Gothic" panose="020B0502020202020204" pitchFamily="34" charset="0"/>
              <a:buAutoNum type="arabicPeriod"/>
            </a:pPr>
            <a:r>
              <a:rPr lang="en-US" altLang="en-US" sz="2000" dirty="0"/>
              <a:t>Review the Validation Error Report  (including how to view data in SAMS forms &amp; common reporting problems)</a:t>
            </a:r>
          </a:p>
          <a:p>
            <a:pPr marL="274320" lvl="2" indent="-342900">
              <a:buFont typeface="Century Gothic" panose="020B0502020202020204" pitchFamily="34" charset="0"/>
              <a:buAutoNum type="arabicPeriod"/>
            </a:pPr>
            <a:r>
              <a:rPr lang="en-US" altLang="en-US" sz="2000" dirty="0"/>
              <a:t>Review the  Aidable Expense 3-Year Trend Report</a:t>
            </a:r>
          </a:p>
          <a:p>
            <a:pPr marL="274320" lvl="2" indent="-342900">
              <a:buFont typeface="Century Gothic" panose="020B0502020202020204" pitchFamily="34" charset="0"/>
              <a:buAutoNum type="arabicPeriod"/>
            </a:pPr>
            <a:r>
              <a:rPr lang="en-US" altLang="en-US" sz="2000" dirty="0"/>
              <a:t>Run &amp; Review the Edit Exception Report (Overview)</a:t>
            </a:r>
          </a:p>
          <a:p>
            <a:pPr marL="274320" lvl="2" indent="-342900">
              <a:buFont typeface="Century Gothic" panose="020B0502020202020204" pitchFamily="34" charset="0"/>
              <a:buAutoNum type="arabicPeriod"/>
            </a:pPr>
            <a:r>
              <a:rPr lang="en-US" altLang="en-US" sz="2000" dirty="0"/>
              <a:t>Certify the BOCES State Aid Claim</a:t>
            </a:r>
          </a:p>
          <a:p>
            <a:pPr marL="274320" lvl="2" indent="-342900">
              <a:buFont typeface="Century Gothic" panose="020B0502020202020204" pitchFamily="34" charset="0"/>
              <a:buAutoNum type="arabicPeriod"/>
            </a:pPr>
            <a:r>
              <a:rPr lang="en-US" altLang="en-US" sz="2000" dirty="0"/>
              <a:t>Verify Certification Using the Activity Log (&amp; more about the Activity Log and SAMS data states)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BBA2818-7525-4282-8E32-C41216911344}"/>
              </a:ext>
            </a:extLst>
          </p:cNvPr>
          <p:cNvSpPr>
            <a:spLocks noGrp="1" noChangeArrowheads="1"/>
          </p:cNvSpPr>
          <p:nvPr>
            <p:ph type="title"/>
          </p:nvPr>
        </p:nvSpPr>
        <p:spPr/>
        <p:txBody>
          <a:bodyPr>
            <a:normAutofit/>
          </a:bodyPr>
          <a:lstStyle/>
          <a:p>
            <a:pPr fontAlgn="auto">
              <a:spcAft>
                <a:spcPts val="0"/>
              </a:spcAft>
              <a:defRPr/>
            </a:pPr>
            <a:r>
              <a:rPr lang="en-US" altLang="en-US" dirty="0">
                <a:cs typeface="Arial" panose="020B0604020202020204" pitchFamily="34" charset="0"/>
              </a:rPr>
              <a:t>State Aid Reminder: Unique PSNs</a:t>
            </a:r>
          </a:p>
        </p:txBody>
      </p:sp>
      <p:sp>
        <p:nvSpPr>
          <p:cNvPr id="27651" name="Content Placeholder 2">
            <a:extLst>
              <a:ext uri="{FF2B5EF4-FFF2-40B4-BE49-F238E27FC236}">
                <a16:creationId xmlns:a16="http://schemas.microsoft.com/office/drawing/2014/main" id="{F7ACFB9F-CE4C-4AF7-9248-95F1411B39B1}"/>
              </a:ext>
            </a:extLst>
          </p:cNvPr>
          <p:cNvSpPr>
            <a:spLocks noGrp="1" noChangeArrowheads="1"/>
          </p:cNvSpPr>
          <p:nvPr>
            <p:ph idx="1"/>
          </p:nvPr>
        </p:nvSpPr>
        <p:spPr/>
        <p:txBody>
          <a:bodyPr/>
          <a:lstStyle/>
          <a:p>
            <a:r>
              <a:rPr lang="en-US" altLang="en-US" dirty="0"/>
              <a:t>Every Co-Ser needs to have a separate and distinct PSN (Project Serial Number)</a:t>
            </a:r>
          </a:p>
          <a:p>
            <a:r>
              <a:rPr lang="en-US" altLang="en-US" dirty="0"/>
              <a:t>This includes all ‘pass-through’ cross contracts, even if multiple services have the same activity code, and even if the same activity is purchased from two different BOCES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80D1C66E-5FA5-4F51-8837-9CC95CA0C6D1}"/>
              </a:ext>
            </a:extLst>
          </p:cNvPr>
          <p:cNvSpPr>
            <a:spLocks noGrp="1" noChangeArrowheads="1"/>
          </p:cNvSpPr>
          <p:nvPr>
            <p:ph type="title"/>
          </p:nvPr>
        </p:nvSpPr>
        <p:spPr/>
        <p:txBody>
          <a:bodyPr>
            <a:normAutofit/>
          </a:bodyPr>
          <a:lstStyle/>
          <a:p>
            <a:pPr fontAlgn="auto">
              <a:spcAft>
                <a:spcPts val="0"/>
              </a:spcAft>
              <a:defRPr/>
            </a:pPr>
            <a:r>
              <a:rPr lang="en-US" altLang="en-US" dirty="0"/>
              <a:t>State Aid Reminder: Smart Schools Bond Act (SSBA)</a:t>
            </a:r>
          </a:p>
        </p:txBody>
      </p:sp>
      <p:sp>
        <p:nvSpPr>
          <p:cNvPr id="3" name="Content Placeholder 2">
            <a:extLst>
              <a:ext uri="{FF2B5EF4-FFF2-40B4-BE49-F238E27FC236}">
                <a16:creationId xmlns:a16="http://schemas.microsoft.com/office/drawing/2014/main" id="{2C3E649A-6B26-440A-9126-8AA4556F2DCC}"/>
              </a:ext>
            </a:extLst>
          </p:cNvPr>
          <p:cNvSpPr>
            <a:spLocks noGrp="1"/>
          </p:cNvSpPr>
          <p:nvPr>
            <p:ph idx="1"/>
          </p:nvPr>
        </p:nvSpPr>
        <p:spPr>
          <a:xfrm>
            <a:off x="509035" y="2590800"/>
            <a:ext cx="7797662" cy="3311189"/>
          </a:xfrm>
        </p:spPr>
        <p:txBody>
          <a:bodyPr rtlCol="0">
            <a:normAutofit/>
          </a:bodyPr>
          <a:lstStyle/>
          <a:p>
            <a:pPr fontAlgn="auto">
              <a:spcBef>
                <a:spcPts val="0"/>
              </a:spcBef>
              <a:spcAft>
                <a:spcPts val="0"/>
              </a:spcAft>
              <a:buFont typeface="Wingdings 3" charset="2"/>
              <a:buChar char=""/>
              <a:defRPr/>
            </a:pPr>
            <a:r>
              <a:rPr lang="en-US" kern="1600" dirty="0">
                <a:solidFill>
                  <a:schemeClr val="tx1">
                    <a:lumMod val="75000"/>
                    <a:lumOff val="25000"/>
                  </a:schemeClr>
                </a:solidFill>
              </a:rPr>
              <a:t>The Smart Schools Bond Act (SSBA) authorized the issuance of $2 billion of general obligation bonds to finance improved educational technology and infrastructure to improve learning and opportunity for students throughout the State.</a:t>
            </a:r>
          </a:p>
          <a:p>
            <a:pPr fontAlgn="auto">
              <a:spcBef>
                <a:spcPts val="0"/>
              </a:spcBef>
              <a:spcAft>
                <a:spcPts val="0"/>
              </a:spcAft>
              <a:buFont typeface="Wingdings 3" charset="2"/>
              <a:buChar char=""/>
              <a:defRPr/>
            </a:pPr>
            <a:r>
              <a:rPr lang="en-US" kern="1600" dirty="0">
                <a:solidFill>
                  <a:schemeClr val="tx1">
                    <a:lumMod val="75000"/>
                    <a:lumOff val="25000"/>
                  </a:schemeClr>
                </a:solidFill>
              </a:rPr>
              <a:t>Districts receive allocations; allocation amounts have been determined, but expense must be reported to receive reimbursement</a:t>
            </a:r>
          </a:p>
          <a:p>
            <a:pPr fontAlgn="auto">
              <a:spcBef>
                <a:spcPts val="0"/>
              </a:spcBef>
              <a:spcAft>
                <a:spcPts val="0"/>
              </a:spcAft>
              <a:buFont typeface="Wingdings 3" charset="2"/>
              <a:buChar char=""/>
              <a:defRPr/>
            </a:pPr>
            <a:r>
              <a:rPr lang="en-US" u="sng" kern="1600" dirty="0">
                <a:solidFill>
                  <a:schemeClr val="tx1">
                    <a:lumMod val="75000"/>
                    <a:lumOff val="25000"/>
                  </a:schemeClr>
                </a:solidFill>
              </a:rPr>
              <a:t>Expenditures supported by SSBA funds may not generate BOCES Aid.</a:t>
            </a:r>
          </a:p>
          <a:p>
            <a:pPr fontAlgn="auto">
              <a:spcBef>
                <a:spcPts val="0"/>
              </a:spcBef>
              <a:spcAft>
                <a:spcPts val="0"/>
              </a:spcAft>
              <a:buFont typeface="Wingdings 3" charset="2"/>
              <a:buChar char=""/>
              <a:defRPr/>
            </a:pPr>
            <a:r>
              <a:rPr lang="en-US" kern="1600" dirty="0">
                <a:solidFill>
                  <a:schemeClr val="tx1">
                    <a:lumMod val="75000"/>
                    <a:lumOff val="25000"/>
                  </a:schemeClr>
                </a:solidFill>
              </a:rPr>
              <a:t>FOR QUESTIONS on the State Aid Impact? Contact the State Aid Office: 518-474-2977</a:t>
            </a:r>
          </a:p>
          <a:p>
            <a:pPr marL="0" indent="0" fontAlgn="auto">
              <a:spcBef>
                <a:spcPts val="0"/>
              </a:spcBef>
              <a:spcAft>
                <a:spcPts val="0"/>
              </a:spcAft>
              <a:buNone/>
              <a:defRPr/>
            </a:pPr>
            <a:endParaRPr lang="en-US" sz="2000" b="1" u="sng" dirty="0">
              <a:solidFill>
                <a:schemeClr val="tx1">
                  <a:lumMod val="75000"/>
                  <a:lumOff val="25000"/>
                </a:schemeClr>
              </a:solidFill>
            </a:endParaRPr>
          </a:p>
          <a:p>
            <a:pPr fontAlgn="auto">
              <a:spcBef>
                <a:spcPts val="0"/>
              </a:spcBef>
              <a:spcAft>
                <a:spcPts val="0"/>
              </a:spcAft>
              <a:buFont typeface="Wingdings 3" charset="2"/>
              <a:buChar char=""/>
              <a:defRPr/>
            </a:pPr>
            <a:endParaRPr lang="en-US" sz="2000"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E2D4454-84EF-477C-BED9-223E33DCC0C1}"/>
              </a:ext>
            </a:extLst>
          </p:cNvPr>
          <p:cNvSpPr>
            <a:spLocks noGrp="1" noChangeArrowheads="1"/>
          </p:cNvSpPr>
          <p:nvPr>
            <p:ph type="title"/>
          </p:nvPr>
        </p:nvSpPr>
        <p:spPr/>
        <p:txBody>
          <a:bodyPr>
            <a:normAutofit/>
          </a:bodyPr>
          <a:lstStyle/>
          <a:p>
            <a:pPr fontAlgn="auto">
              <a:spcAft>
                <a:spcPts val="0"/>
              </a:spcAft>
              <a:defRPr/>
            </a:pPr>
            <a:r>
              <a:rPr lang="en-US" altLang="en-US" dirty="0"/>
              <a:t>State Aid Reminder: Smart Schools Bond Act (SSBA)</a:t>
            </a:r>
          </a:p>
        </p:txBody>
      </p:sp>
      <p:sp>
        <p:nvSpPr>
          <p:cNvPr id="29699" name="Content Placeholder 2">
            <a:extLst>
              <a:ext uri="{FF2B5EF4-FFF2-40B4-BE49-F238E27FC236}">
                <a16:creationId xmlns:a16="http://schemas.microsoft.com/office/drawing/2014/main" id="{5EAAF1F4-150A-446E-8B66-7DE6752B65AF}"/>
              </a:ext>
            </a:extLst>
          </p:cNvPr>
          <p:cNvSpPr>
            <a:spLocks noGrp="1" noChangeArrowheads="1"/>
          </p:cNvSpPr>
          <p:nvPr>
            <p:ph idx="1"/>
          </p:nvPr>
        </p:nvSpPr>
        <p:spPr/>
        <p:txBody>
          <a:bodyPr/>
          <a:lstStyle/>
          <a:p>
            <a:r>
              <a:rPr lang="en-US" altLang="en-US" dirty="0"/>
              <a:t>More information on the SSBA expense reporting can be found here: Link will be provided shortly</a:t>
            </a:r>
          </a:p>
          <a:p>
            <a:r>
              <a:rPr lang="en-US" altLang="en-US" dirty="0"/>
              <a:t>More information on the SSBA can be found here: </a:t>
            </a:r>
            <a:r>
              <a:rPr lang="en-US" altLang="en-US" dirty="0">
                <a:hlinkClick r:id="rId2"/>
              </a:rPr>
              <a:t>http://www.p12.nysed.gov/mgtserv/smart_schools/home.html</a:t>
            </a:r>
            <a:endParaRPr lang="en-US" altLang="en-US" dirty="0"/>
          </a:p>
          <a:p>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3DCDD-07C3-416B-9676-7288558DF24F}"/>
              </a:ext>
            </a:extLst>
          </p:cNvPr>
          <p:cNvSpPr>
            <a:spLocks noGrp="1"/>
          </p:cNvSpPr>
          <p:nvPr>
            <p:ph type="title"/>
          </p:nvPr>
        </p:nvSpPr>
        <p:spPr/>
        <p:txBody>
          <a:bodyPr>
            <a:normAutofit fontScale="90000"/>
          </a:bodyPr>
          <a:lstStyle/>
          <a:p>
            <a:pPr fontAlgn="auto">
              <a:spcAft>
                <a:spcPts val="0"/>
              </a:spcAft>
              <a:defRPr/>
            </a:pPr>
            <a:r>
              <a:rPr lang="en-US" sz="4000" dirty="0"/>
              <a:t>State Aid Reminder: Community Schools Set-aside Funds</a:t>
            </a:r>
          </a:p>
        </p:txBody>
      </p:sp>
      <p:sp>
        <p:nvSpPr>
          <p:cNvPr id="3" name="Content Placeholder 2">
            <a:extLst>
              <a:ext uri="{FF2B5EF4-FFF2-40B4-BE49-F238E27FC236}">
                <a16:creationId xmlns:a16="http://schemas.microsoft.com/office/drawing/2014/main" id="{A8699F78-9956-43FF-821E-C4D7D7CC4073}"/>
              </a:ext>
            </a:extLst>
          </p:cNvPr>
          <p:cNvSpPr>
            <a:spLocks noGrp="1"/>
          </p:cNvSpPr>
          <p:nvPr>
            <p:ph idx="1"/>
          </p:nvPr>
        </p:nvSpPr>
        <p:spPr>
          <a:xfrm>
            <a:off x="304800" y="2362200"/>
            <a:ext cx="8229600" cy="3549650"/>
          </a:xfrm>
        </p:spPr>
        <p:txBody>
          <a:bodyPr rtlCol="0">
            <a:normAutofit/>
          </a:bodyPr>
          <a:lstStyle/>
          <a:p>
            <a:pPr fontAlgn="auto">
              <a:spcBef>
                <a:spcPts val="0"/>
              </a:spcBef>
              <a:spcAft>
                <a:spcPts val="0"/>
              </a:spcAft>
              <a:buFont typeface="Wingdings 3" charset="2"/>
              <a:buChar char=""/>
              <a:defRPr/>
            </a:pPr>
            <a:r>
              <a:rPr lang="en-US" sz="2000" dirty="0">
                <a:solidFill>
                  <a:schemeClr val="tx1">
                    <a:lumMod val="75000"/>
                    <a:lumOff val="25000"/>
                  </a:schemeClr>
                </a:solidFill>
              </a:rPr>
              <a:t>District projected 2022-23 expenses to be funded with Community Schools Set-aside funds are BOCES aidable, as long as the expenses are for eligible community schools purposes, and supplement not supplant previous community schools expenditures. </a:t>
            </a:r>
          </a:p>
          <a:p>
            <a:pPr fontAlgn="auto">
              <a:spcBef>
                <a:spcPts val="0"/>
              </a:spcBef>
              <a:spcAft>
                <a:spcPts val="0"/>
              </a:spcAft>
              <a:buFont typeface="Wingdings 3" charset="2"/>
              <a:buChar char=""/>
              <a:defRPr/>
            </a:pPr>
            <a:endParaRPr lang="en-US" sz="2000"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r>
              <a:rPr lang="en-US" sz="2000" dirty="0">
                <a:solidFill>
                  <a:schemeClr val="tx1">
                    <a:lumMod val="75000"/>
                    <a:lumOff val="25000"/>
                  </a:schemeClr>
                </a:solidFill>
                <a:hlinkClick r:id="rId3"/>
              </a:rPr>
              <a:t>https://p12.nysed.gov/sss/expandedlearningopps/setasideguidance.html</a:t>
            </a:r>
            <a:endParaRPr lang="en-US" sz="2000" b="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6B48F-1789-4038-BC21-86F82B3BAE4C}"/>
              </a:ext>
            </a:extLst>
          </p:cNvPr>
          <p:cNvSpPr>
            <a:spLocks noGrp="1"/>
          </p:cNvSpPr>
          <p:nvPr>
            <p:ph type="ctrTitle"/>
          </p:nvPr>
        </p:nvSpPr>
        <p:spPr/>
        <p:txBody>
          <a:bodyPr anchor="b">
            <a:normAutofit/>
          </a:bodyPr>
          <a:lstStyle/>
          <a:p>
            <a:r>
              <a:rPr lang="en-US" dirty="0"/>
              <a:t>Filing an Aid Claim</a:t>
            </a:r>
          </a:p>
        </p:txBody>
      </p:sp>
      <p:sp>
        <p:nvSpPr>
          <p:cNvPr id="8" name="Subtitle 2">
            <a:extLst>
              <a:ext uri="{FF2B5EF4-FFF2-40B4-BE49-F238E27FC236}">
                <a16:creationId xmlns:a16="http://schemas.microsoft.com/office/drawing/2014/main" id="{74760B86-F547-9F24-3E8B-C33A9E72407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428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1049FC5C-A9A3-4020-B83B-9B23E2646ABA}"/>
              </a:ext>
            </a:extLst>
          </p:cNvPr>
          <p:cNvSpPr>
            <a:spLocks noGrp="1" noChangeArrowheads="1"/>
          </p:cNvSpPr>
          <p:nvPr>
            <p:ph type="title"/>
          </p:nvPr>
        </p:nvSpPr>
        <p:spPr/>
        <p:txBody>
          <a:bodyPr anchor="b">
            <a:normAutofit/>
          </a:bodyPr>
          <a:lstStyle/>
          <a:p>
            <a:pPr fontAlgn="auto">
              <a:spcAft>
                <a:spcPts val="0"/>
              </a:spcAft>
              <a:defRPr/>
            </a:pPr>
            <a:r>
              <a:rPr lang="en-US" altLang="en-US"/>
              <a:t>Logging Onto SAMS</a:t>
            </a:r>
          </a:p>
        </p:txBody>
      </p:sp>
      <p:sp>
        <p:nvSpPr>
          <p:cNvPr id="94215" name="Subtitle 2">
            <a:extLst>
              <a:ext uri="{FF2B5EF4-FFF2-40B4-BE49-F238E27FC236}">
                <a16:creationId xmlns:a16="http://schemas.microsoft.com/office/drawing/2014/main" id="{C4598069-9A7F-851D-727D-D5268BC170F3}"/>
              </a:ext>
            </a:extLst>
          </p:cNvPr>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E2F92-E7A9-4A33-A4BB-09884F4033A9}"/>
              </a:ext>
            </a:extLst>
          </p:cNvPr>
          <p:cNvSpPr>
            <a:spLocks noGrp="1"/>
          </p:cNvSpPr>
          <p:nvPr>
            <p:ph type="title"/>
          </p:nvPr>
        </p:nvSpPr>
        <p:spPr/>
        <p:txBody>
          <a:bodyPr/>
          <a:lstStyle/>
          <a:p>
            <a:r>
              <a:rPr lang="en-US" dirty="0"/>
              <a:t>GASB 96</a:t>
            </a:r>
          </a:p>
        </p:txBody>
      </p:sp>
      <p:sp>
        <p:nvSpPr>
          <p:cNvPr id="3" name="Subtitle 2">
            <a:extLst>
              <a:ext uri="{FF2B5EF4-FFF2-40B4-BE49-F238E27FC236}">
                <a16:creationId xmlns:a16="http://schemas.microsoft.com/office/drawing/2014/main" id="{3E260D95-8F5E-4E0E-9BA8-20B17524D3F0}"/>
              </a:ext>
            </a:extLst>
          </p:cNvPr>
          <p:cNvSpPr>
            <a:spLocks noGrp="1"/>
          </p:cNvSpPr>
          <p:nvPr>
            <p:ph type="body" idx="1"/>
          </p:nvPr>
        </p:nvSpPr>
        <p:spPr/>
        <p:txBody>
          <a:bodyPr/>
          <a:lstStyle/>
          <a:p>
            <a:r>
              <a:rPr lang="en-US" dirty="0"/>
              <a:t>OSC Guidance</a:t>
            </a:r>
          </a:p>
        </p:txBody>
      </p:sp>
    </p:spTree>
    <p:extLst>
      <p:ext uri="{BB962C8B-B14F-4D97-AF65-F5344CB8AC3E}">
        <p14:creationId xmlns:p14="http://schemas.microsoft.com/office/powerpoint/2010/main" val="175704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E112DAFE-DC09-4703-A8E9-41DA3E9315B5}"/>
              </a:ext>
            </a:extLst>
          </p:cNvPr>
          <p:cNvSpPr>
            <a:spLocks noGrp="1" noChangeArrowheads="1"/>
          </p:cNvSpPr>
          <p:nvPr>
            <p:ph type="title"/>
          </p:nvPr>
        </p:nvSpPr>
        <p:spPr>
          <a:xfrm>
            <a:off x="2590800" y="304800"/>
            <a:ext cx="3963988" cy="754063"/>
          </a:xfrm>
        </p:spPr>
        <p:txBody>
          <a:bodyPr>
            <a:normAutofit/>
          </a:bodyPr>
          <a:lstStyle/>
          <a:p>
            <a:pPr algn="ctr" fontAlgn="auto">
              <a:spcAft>
                <a:spcPts val="0"/>
              </a:spcAft>
              <a:defRPr/>
            </a:pPr>
            <a:r>
              <a:rPr lang="en-US" altLang="en-US" sz="2800" dirty="0"/>
              <a:t>SAMS Log On</a:t>
            </a:r>
          </a:p>
        </p:txBody>
      </p:sp>
      <p:sp>
        <p:nvSpPr>
          <p:cNvPr id="10246" name="Text Box 6">
            <a:extLst>
              <a:ext uri="{FF2B5EF4-FFF2-40B4-BE49-F238E27FC236}">
                <a16:creationId xmlns:a16="http://schemas.microsoft.com/office/drawing/2014/main" id="{71D55569-1BBB-4D4B-91BE-AA06638ECCB4}"/>
              </a:ext>
            </a:extLst>
          </p:cNvPr>
          <p:cNvSpPr txBox="1">
            <a:spLocks noChangeArrowheads="1"/>
          </p:cNvSpPr>
          <p:nvPr/>
        </p:nvSpPr>
        <p:spPr bwMode="auto">
          <a:xfrm>
            <a:off x="1600200" y="1066800"/>
            <a:ext cx="6553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fontAlgn="auto" hangingPunct="1">
              <a:spcBef>
                <a:spcPct val="50000"/>
              </a:spcBef>
              <a:spcAft>
                <a:spcPts val="0"/>
              </a:spcAft>
              <a:buFont typeface="Wingdings" charset="0"/>
              <a:buNone/>
              <a:defRPr/>
            </a:pPr>
            <a:r>
              <a:rPr lang="en-US" sz="2400" dirty="0">
                <a:latin typeface="+mj-lt"/>
                <a:ea typeface="ＭＳ Ｐゴシック" charset="0"/>
              </a:rPr>
              <a:t>http://portal.nysed.gov</a:t>
            </a:r>
          </a:p>
        </p:txBody>
      </p:sp>
      <p:pic>
        <p:nvPicPr>
          <p:cNvPr id="4" name="Picture 3">
            <a:extLst>
              <a:ext uri="{FF2B5EF4-FFF2-40B4-BE49-F238E27FC236}">
                <a16:creationId xmlns:a16="http://schemas.microsoft.com/office/drawing/2014/main" id="{AB03DB40-5A70-485D-A5AD-0AF006B55065}"/>
              </a:ext>
            </a:extLst>
          </p:cNvPr>
          <p:cNvPicPr>
            <a:picLocks noChangeAspect="1"/>
          </p:cNvPicPr>
          <p:nvPr/>
        </p:nvPicPr>
        <p:blipFill rotWithShape="1">
          <a:blip r:embed="rId3"/>
          <a:srcRect l="23333" t="5925" r="23334" b="21853"/>
          <a:stretch/>
        </p:blipFill>
        <p:spPr>
          <a:xfrm>
            <a:off x="1638374" y="1600200"/>
            <a:ext cx="6502401" cy="4953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a:extLst>
              <a:ext uri="{FF2B5EF4-FFF2-40B4-BE49-F238E27FC236}">
                <a16:creationId xmlns:a16="http://schemas.microsoft.com/office/drawing/2014/main" id="{CF88DCE6-854B-4C35-B3E7-2CC6E011C70A}"/>
              </a:ext>
            </a:extLst>
          </p:cNvPr>
          <p:cNvSpPr>
            <a:spLocks noChangeArrowheads="1"/>
          </p:cNvSpPr>
          <p:nvPr/>
        </p:nvSpPr>
        <p:spPr bwMode="auto">
          <a:xfrm>
            <a:off x="762000" y="3017600"/>
            <a:ext cx="7391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just" eaLnBrk="1" fontAlgn="auto" hangingPunct="1">
              <a:spcBef>
                <a:spcPct val="20000"/>
              </a:spcBef>
              <a:spcAft>
                <a:spcPts val="0"/>
              </a:spcAft>
              <a:buClr>
                <a:schemeClr val="folHlink"/>
              </a:buClr>
              <a:buSzPct val="60000"/>
              <a:buFont typeface="Wingdings" charset="0"/>
              <a:buNone/>
              <a:defRPr/>
            </a:pPr>
            <a:r>
              <a:rPr lang="en-US" sz="3200" dirty="0">
                <a:latin typeface="Arial" charset="0"/>
                <a:ea typeface="ＭＳ Ｐゴシック" charset="0"/>
              </a:rPr>
              <a:t>	</a:t>
            </a:r>
            <a:r>
              <a:rPr lang="en-US" sz="1600" dirty="0">
                <a:latin typeface="Arial" charset="0"/>
                <a:ea typeface="ＭＳ Ｐゴシック" charset="0"/>
              </a:rPr>
              <a:t>The State Aid Unit does not issue SAMS user IDs or passwords. If new SAMS accounts are needed, or if passwords need resetting, you must contact your SEDDAS administrator which is your BOCES Superintendent.. </a:t>
            </a:r>
          </a:p>
          <a:p>
            <a:pPr marL="342900" indent="-342900" algn="just" eaLnBrk="1" fontAlgn="auto" hangingPunct="1">
              <a:spcBef>
                <a:spcPct val="20000"/>
              </a:spcBef>
              <a:spcAft>
                <a:spcPts val="0"/>
              </a:spcAft>
              <a:buClr>
                <a:schemeClr val="folHlink"/>
              </a:buClr>
              <a:buSzPct val="60000"/>
              <a:buFont typeface="Wingdings" charset="0"/>
              <a:buNone/>
              <a:defRPr/>
            </a:pPr>
            <a:r>
              <a:rPr lang="en-US" sz="1600" dirty="0">
                <a:latin typeface="Arial" charset="0"/>
                <a:ea typeface="ＭＳ Ｐゴシック" charset="0"/>
              </a:rPr>
              <a:t>	</a:t>
            </a:r>
          </a:p>
          <a:p>
            <a:pPr marL="342900" indent="-342900" eaLnBrk="1" fontAlgn="auto" hangingPunct="1">
              <a:spcBef>
                <a:spcPct val="20000"/>
              </a:spcBef>
              <a:spcAft>
                <a:spcPts val="0"/>
              </a:spcAft>
              <a:buClr>
                <a:schemeClr val="folHlink"/>
              </a:buClr>
              <a:buSzPct val="60000"/>
              <a:buFont typeface="Wingdings" charset="0"/>
              <a:buNone/>
              <a:defRPr/>
            </a:pPr>
            <a:r>
              <a:rPr lang="en-US" sz="1600" dirty="0">
                <a:latin typeface="Arial" charset="0"/>
                <a:ea typeface="ＭＳ Ｐゴシック" charset="0"/>
              </a:rPr>
              <a:t>	SEDDAS (SED Delegated Account System) is a program that enables districts to create and maintain their own accounts and reset passwords for SAMS and other SED applications. For more information you can visit: </a:t>
            </a:r>
            <a:r>
              <a:rPr lang="en-US" sz="1600" dirty="0">
                <a:latin typeface="Arial" charset="0"/>
                <a:ea typeface="ＭＳ Ｐゴシック" charset="0"/>
                <a:hlinkClick r:id="rId3"/>
              </a:rPr>
              <a:t>http://www.p12.nysed.gov/seddas/seddashome.html</a:t>
            </a:r>
            <a:endParaRPr lang="en-US" sz="1600" dirty="0">
              <a:latin typeface="Arial" charset="0"/>
              <a:ea typeface="ＭＳ Ｐゴシック" charset="0"/>
            </a:endParaRPr>
          </a:p>
          <a:p>
            <a:pPr marL="342900" indent="-342900" eaLnBrk="1" fontAlgn="auto" hangingPunct="1">
              <a:spcBef>
                <a:spcPct val="20000"/>
              </a:spcBef>
              <a:spcAft>
                <a:spcPts val="0"/>
              </a:spcAft>
              <a:buClr>
                <a:schemeClr val="folHlink"/>
              </a:buClr>
              <a:buSzPct val="60000"/>
              <a:buFont typeface="Wingdings" charset="0"/>
              <a:buNone/>
              <a:defRPr/>
            </a:pPr>
            <a:r>
              <a:rPr lang="en-US" sz="1600" dirty="0">
                <a:latin typeface="Arial" charset="0"/>
                <a:ea typeface="ＭＳ Ｐゴシック" charset="0"/>
              </a:rPr>
              <a:t>	            			</a:t>
            </a:r>
          </a:p>
          <a:p>
            <a:pPr marL="342900" indent="-342900" algn="ctr" eaLnBrk="1" fontAlgn="auto" hangingPunct="1">
              <a:spcBef>
                <a:spcPts val="0"/>
              </a:spcBef>
              <a:spcAft>
                <a:spcPts val="0"/>
              </a:spcAft>
              <a:buClr>
                <a:schemeClr val="bg1"/>
              </a:buClr>
              <a:buSzPct val="60000"/>
              <a:defRPr/>
            </a:pPr>
            <a:r>
              <a:rPr lang="en-US" sz="1600" b="1" dirty="0">
                <a:latin typeface="Arial" charset="0"/>
                <a:ea typeface="ＭＳ Ｐゴシック" charset="0"/>
              </a:rPr>
              <a:t>SEDDAS Help</a:t>
            </a:r>
            <a:r>
              <a:rPr lang="en-US" sz="1600" dirty="0">
                <a:latin typeface="Arial" charset="0"/>
                <a:ea typeface="ＭＳ Ｐゴシック" charset="0"/>
              </a:rPr>
              <a:t> (518) 474-7965</a:t>
            </a:r>
          </a:p>
          <a:p>
            <a:pPr marL="342900" indent="-342900" eaLnBrk="1" fontAlgn="auto" hangingPunct="1">
              <a:spcBef>
                <a:spcPct val="20000"/>
              </a:spcBef>
              <a:spcAft>
                <a:spcPts val="0"/>
              </a:spcAft>
              <a:buClr>
                <a:schemeClr val="folHlink"/>
              </a:buClr>
              <a:buSzPct val="60000"/>
              <a:buFont typeface="Wingdings" charset="0"/>
              <a:buNone/>
              <a:defRPr/>
            </a:pPr>
            <a:r>
              <a:rPr lang="en-US" sz="1200" dirty="0">
                <a:latin typeface="Arial" charset="0"/>
                <a:ea typeface="ＭＳ Ｐゴシック" charset="0"/>
              </a:rPr>
              <a:t>			</a:t>
            </a:r>
            <a:r>
              <a:rPr lang="en-US" sz="1600" dirty="0">
                <a:latin typeface="Arial" charset="0"/>
                <a:ea typeface="ＭＳ Ｐゴシック" charset="0"/>
              </a:rPr>
              <a:t>			</a:t>
            </a:r>
          </a:p>
        </p:txBody>
      </p:sp>
      <p:pic>
        <p:nvPicPr>
          <p:cNvPr id="3" name="Picture 2">
            <a:extLst>
              <a:ext uri="{FF2B5EF4-FFF2-40B4-BE49-F238E27FC236}">
                <a16:creationId xmlns:a16="http://schemas.microsoft.com/office/drawing/2014/main" id="{907E4637-97F7-49E3-A196-8782DEF67FFC}"/>
              </a:ext>
            </a:extLst>
          </p:cNvPr>
          <p:cNvPicPr>
            <a:picLocks noChangeAspect="1"/>
          </p:cNvPicPr>
          <p:nvPr/>
        </p:nvPicPr>
        <p:blipFill rotWithShape="1">
          <a:blip r:embed="rId4"/>
          <a:srcRect l="22500" t="8519" r="24167" b="50000"/>
          <a:stretch/>
        </p:blipFill>
        <p:spPr>
          <a:xfrm>
            <a:off x="1981200" y="487600"/>
            <a:ext cx="5446542" cy="2382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5450EBD-A287-4C31-9615-AC64E1524984}"/>
              </a:ext>
            </a:extLst>
          </p:cNvPr>
          <p:cNvSpPr>
            <a:spLocks noGrp="1" noChangeArrowheads="1"/>
          </p:cNvSpPr>
          <p:nvPr>
            <p:ph type="title"/>
          </p:nvPr>
        </p:nvSpPr>
        <p:spPr>
          <a:xfrm>
            <a:off x="0" y="228600"/>
            <a:ext cx="9144000" cy="1143000"/>
          </a:xfrm>
        </p:spPr>
        <p:txBody>
          <a:bodyPr>
            <a:normAutofit fontScale="90000"/>
          </a:bodyPr>
          <a:lstStyle/>
          <a:p>
            <a:pPr fontAlgn="auto">
              <a:spcAft>
                <a:spcPts val="0"/>
              </a:spcAft>
              <a:defRPr/>
            </a:pPr>
            <a:br>
              <a:rPr lang="en-US" altLang="en-US" sz="4000" dirty="0">
                <a:solidFill>
                  <a:schemeClr val="accent2">
                    <a:lumMod val="75000"/>
                  </a:schemeClr>
                </a:solidFill>
                <a:latin typeface="Times New Roman" pitchFamily="18" charset="0"/>
              </a:rPr>
            </a:br>
            <a:br>
              <a:rPr lang="en-US" altLang="en-US" sz="4000" dirty="0">
                <a:solidFill>
                  <a:schemeClr val="accent2">
                    <a:lumMod val="75000"/>
                  </a:schemeClr>
                </a:solidFill>
                <a:latin typeface="Times New Roman" pitchFamily="18" charset="0"/>
              </a:rPr>
            </a:br>
            <a:br>
              <a:rPr lang="en-US" altLang="en-US" sz="4000" dirty="0">
                <a:solidFill>
                  <a:schemeClr val="accent2">
                    <a:lumMod val="75000"/>
                  </a:schemeClr>
                </a:solidFill>
                <a:latin typeface="Times New Roman" pitchFamily="18" charset="0"/>
              </a:rPr>
            </a:br>
            <a:endParaRPr lang="en-US" altLang="en-US" sz="4000" dirty="0">
              <a:solidFill>
                <a:schemeClr val="accent2">
                  <a:lumMod val="75000"/>
                </a:schemeClr>
              </a:solidFill>
              <a:latin typeface="Times New Roman" pitchFamily="18" charset="0"/>
            </a:endParaRPr>
          </a:p>
        </p:txBody>
      </p:sp>
      <p:pic>
        <p:nvPicPr>
          <p:cNvPr id="7" name="Content Placeholder 6">
            <a:extLst>
              <a:ext uri="{FF2B5EF4-FFF2-40B4-BE49-F238E27FC236}">
                <a16:creationId xmlns:a16="http://schemas.microsoft.com/office/drawing/2014/main" id="{76971E4D-C7A5-4B74-8989-CAF912EC54BC}"/>
              </a:ext>
            </a:extLst>
          </p:cNvPr>
          <p:cNvPicPr>
            <a:picLocks noGrp="1" noChangeAspect="1"/>
          </p:cNvPicPr>
          <p:nvPr>
            <p:ph idx="1"/>
          </p:nvPr>
        </p:nvPicPr>
        <p:blipFill rotWithShape="1">
          <a:blip r:embed="rId3"/>
          <a:srcRect l="23000" r="24000" b="15185"/>
          <a:stretch/>
        </p:blipFill>
        <p:spPr>
          <a:xfrm>
            <a:off x="2895600" y="1066800"/>
            <a:ext cx="5668215" cy="5102285"/>
          </a:xfrm>
        </p:spPr>
      </p:pic>
      <p:sp>
        <p:nvSpPr>
          <p:cNvPr id="12294" name="Rectangle 6">
            <a:extLst>
              <a:ext uri="{FF2B5EF4-FFF2-40B4-BE49-F238E27FC236}">
                <a16:creationId xmlns:a16="http://schemas.microsoft.com/office/drawing/2014/main" id="{444473AB-8808-48FE-BFC5-450C9A06389A}"/>
              </a:ext>
            </a:extLst>
          </p:cNvPr>
          <p:cNvSpPr>
            <a:spLocks noChangeArrowheads="1"/>
          </p:cNvSpPr>
          <p:nvPr/>
        </p:nvSpPr>
        <p:spPr bwMode="auto">
          <a:xfrm>
            <a:off x="1547392" y="247454"/>
            <a:ext cx="5257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3600" dirty="0">
                <a:solidFill>
                  <a:schemeClr val="accent2"/>
                </a:solidFill>
                <a:latin typeface="Arial" charset="0"/>
                <a:ea typeface="ＭＳ Ｐゴシック" charset="0"/>
              </a:rPr>
              <a:t>SAMS Logon</a:t>
            </a:r>
          </a:p>
        </p:txBody>
      </p:sp>
      <p:sp>
        <p:nvSpPr>
          <p:cNvPr id="9" name="Arrow: Right 8">
            <a:extLst>
              <a:ext uri="{FF2B5EF4-FFF2-40B4-BE49-F238E27FC236}">
                <a16:creationId xmlns:a16="http://schemas.microsoft.com/office/drawing/2014/main" id="{F2464E21-3B6A-47A3-AA5B-138949BFC5AB}"/>
              </a:ext>
            </a:extLst>
          </p:cNvPr>
          <p:cNvSpPr/>
          <p:nvPr/>
        </p:nvSpPr>
        <p:spPr>
          <a:xfrm>
            <a:off x="580185" y="3325325"/>
            <a:ext cx="2620215" cy="725458"/>
          </a:xfrm>
          <a:prstGeom prs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on SAMS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5" name="Rectangle 7">
            <a:extLst>
              <a:ext uri="{FF2B5EF4-FFF2-40B4-BE49-F238E27FC236}">
                <a16:creationId xmlns:a16="http://schemas.microsoft.com/office/drawing/2014/main" id="{B7B9E2FB-A01D-40E4-8A60-6FCC4698F5A0}"/>
              </a:ext>
            </a:extLst>
          </p:cNvPr>
          <p:cNvSpPr>
            <a:spLocks noChangeArrowheads="1"/>
          </p:cNvSpPr>
          <p:nvPr/>
        </p:nvSpPr>
        <p:spPr bwMode="auto">
          <a:xfrm>
            <a:off x="1600200" y="533400"/>
            <a:ext cx="5867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lstStyle/>
          <a:p>
            <a:pPr algn="ctr" eaLnBrk="1" fontAlgn="auto" hangingPunct="1">
              <a:spcBef>
                <a:spcPts val="0"/>
              </a:spcBef>
              <a:spcAft>
                <a:spcPts val="0"/>
              </a:spcAft>
              <a:defRPr/>
            </a:pPr>
            <a:r>
              <a:rPr lang="en-US" sz="3600" dirty="0">
                <a:latin typeface="Arial" charset="0"/>
                <a:ea typeface="ＭＳ Ｐゴシック" charset="0"/>
              </a:rPr>
              <a:t>SAMS Logon:</a:t>
            </a:r>
          </a:p>
          <a:p>
            <a:pPr algn="ctr" eaLnBrk="1" fontAlgn="auto" hangingPunct="1">
              <a:spcBef>
                <a:spcPts val="0"/>
              </a:spcBef>
              <a:spcAft>
                <a:spcPts val="0"/>
              </a:spcAft>
              <a:defRPr/>
            </a:pPr>
            <a:r>
              <a:rPr lang="en-US" sz="3200" dirty="0">
                <a:latin typeface="Arial" charset="0"/>
                <a:ea typeface="ＭＳ Ｐゴシック" charset="0"/>
              </a:rPr>
              <a:t>BOCES SAMS Main Menu</a:t>
            </a:r>
          </a:p>
        </p:txBody>
      </p:sp>
      <p:pic>
        <p:nvPicPr>
          <p:cNvPr id="101379" name="Picture 4">
            <a:extLst>
              <a:ext uri="{FF2B5EF4-FFF2-40B4-BE49-F238E27FC236}">
                <a16:creationId xmlns:a16="http://schemas.microsoft.com/office/drawing/2014/main" id="{BAA85787-FDB2-4D3C-99A3-1BA7FF74A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889" r="37073" b="36446"/>
          <a:stretch>
            <a:fillRect/>
          </a:stretch>
        </p:blipFill>
        <p:spPr bwMode="auto">
          <a:xfrm>
            <a:off x="1371600" y="1628775"/>
            <a:ext cx="7391400"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Alternate Process 1">
            <a:extLst>
              <a:ext uri="{FF2B5EF4-FFF2-40B4-BE49-F238E27FC236}">
                <a16:creationId xmlns:a16="http://schemas.microsoft.com/office/drawing/2014/main" id="{7C9DC457-7705-4945-8B4C-6A7351EBBA98}"/>
              </a:ext>
            </a:extLst>
          </p:cNvPr>
          <p:cNvSpPr/>
          <p:nvPr/>
        </p:nvSpPr>
        <p:spPr bwMode="auto">
          <a:xfrm>
            <a:off x="1371600" y="3124200"/>
            <a:ext cx="762000" cy="381000"/>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F8B693F9-D77D-4834-9A53-92A02F0F7617}"/>
              </a:ext>
            </a:extLst>
          </p:cNvPr>
          <p:cNvSpPr>
            <a:spLocks noChangeArrowheads="1"/>
          </p:cNvSpPr>
          <p:nvPr/>
        </p:nvSpPr>
        <p:spPr bwMode="auto">
          <a:xfrm>
            <a:off x="609600" y="762000"/>
            <a:ext cx="7543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ts val="0"/>
              </a:spcBef>
              <a:spcAft>
                <a:spcPts val="0"/>
              </a:spcAft>
              <a:defRPr/>
            </a:pPr>
            <a:endParaRPr lang="en-US" sz="2400" dirty="0">
              <a:latin typeface="Times New Roman" charset="0"/>
              <a:ea typeface="ＭＳ Ｐゴシック" charset="0"/>
            </a:endParaRPr>
          </a:p>
        </p:txBody>
      </p:sp>
      <p:sp>
        <p:nvSpPr>
          <p:cNvPr id="13325" name="Rectangle 13">
            <a:extLst>
              <a:ext uri="{FF2B5EF4-FFF2-40B4-BE49-F238E27FC236}">
                <a16:creationId xmlns:a16="http://schemas.microsoft.com/office/drawing/2014/main" id="{B31EEB04-BA8C-4BC0-A646-FD07A41B395C}"/>
              </a:ext>
            </a:extLst>
          </p:cNvPr>
          <p:cNvSpPr>
            <a:spLocks noGrp="1" noChangeArrowheads="1"/>
          </p:cNvSpPr>
          <p:nvPr>
            <p:ph type="title"/>
          </p:nvPr>
        </p:nvSpPr>
        <p:spPr>
          <a:xfrm>
            <a:off x="1447800" y="457200"/>
            <a:ext cx="6172200" cy="1109663"/>
          </a:xfrm>
        </p:spPr>
        <p:txBody>
          <a:bodyPr>
            <a:normAutofit fontScale="90000"/>
          </a:bodyPr>
          <a:lstStyle/>
          <a:p>
            <a:pPr algn="ctr" fontAlgn="auto">
              <a:spcAft>
                <a:spcPts val="0"/>
              </a:spcAft>
              <a:defRPr/>
            </a:pPr>
            <a:r>
              <a:rPr lang="en-US" dirty="0"/>
              <a:t>SAMS Logon: </a:t>
            </a:r>
            <a:br>
              <a:rPr lang="en-US" dirty="0"/>
            </a:br>
            <a:r>
              <a:rPr lang="en-US" sz="3200" dirty="0"/>
              <a:t>Check Entity Information</a:t>
            </a:r>
          </a:p>
        </p:txBody>
      </p:sp>
      <p:sp>
        <p:nvSpPr>
          <p:cNvPr id="13327" name="Rectangle 15">
            <a:extLst>
              <a:ext uri="{FF2B5EF4-FFF2-40B4-BE49-F238E27FC236}">
                <a16:creationId xmlns:a16="http://schemas.microsoft.com/office/drawing/2014/main" id="{8AC439C0-690A-4C66-BFE4-D63468A3C8D6}"/>
              </a:ext>
            </a:extLst>
          </p:cNvPr>
          <p:cNvSpPr>
            <a:spLocks noGrp="1" noChangeArrowheads="1"/>
          </p:cNvSpPr>
          <p:nvPr>
            <p:ph idx="1"/>
          </p:nvPr>
        </p:nvSpPr>
        <p:spPr>
          <a:xfrm>
            <a:off x="914400" y="1828800"/>
            <a:ext cx="7772400" cy="48768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rgbClr val="000000"/>
                </a:solidFill>
                <a:miter lim="800000"/>
                <a:headEnd/>
                <a:tailEnd/>
              </a14:hiddenLine>
            </a:ext>
          </a:extLst>
        </p:spPr>
        <p:txBody>
          <a:bodyPr rtlCol="0">
            <a:normAutofit fontScale="92500" lnSpcReduction="20000"/>
          </a:bodyPr>
          <a:lstStyle/>
          <a:p>
            <a:pPr fontAlgn="auto">
              <a:lnSpc>
                <a:spcPct val="90000"/>
              </a:lnSpc>
              <a:spcAft>
                <a:spcPts val="0"/>
              </a:spcAft>
              <a:buFont typeface="Wingdings" charset="0"/>
              <a:buChar char="n"/>
              <a:defRPr/>
            </a:pPr>
            <a:r>
              <a:rPr lang="en-US" sz="2000" dirty="0">
                <a:solidFill>
                  <a:schemeClr val="tx1">
                    <a:lumMod val="75000"/>
                    <a:lumOff val="25000"/>
                  </a:schemeClr>
                </a:solidFill>
              </a:rPr>
              <a:t>Use to update BOCES contact information for:</a:t>
            </a:r>
          </a:p>
          <a:p>
            <a:pPr lvl="1">
              <a:lnSpc>
                <a:spcPct val="90000"/>
              </a:lnSpc>
              <a:spcAft>
                <a:spcPts val="0"/>
              </a:spcAft>
              <a:buFont typeface="Wingdings" charset="0"/>
              <a:buChar char="n"/>
              <a:defRPr/>
            </a:pPr>
            <a:r>
              <a:rPr lang="en-US" sz="1600" dirty="0">
                <a:solidFill>
                  <a:schemeClr val="tx1">
                    <a:lumMod val="75000"/>
                    <a:lumOff val="25000"/>
                  </a:schemeClr>
                </a:solidFill>
              </a:rPr>
              <a:t>BOCES State Aid Designee </a:t>
            </a:r>
          </a:p>
          <a:p>
            <a:pPr lvl="1">
              <a:lnSpc>
                <a:spcPct val="90000"/>
              </a:lnSpc>
              <a:spcAft>
                <a:spcPts val="0"/>
              </a:spcAft>
              <a:buFont typeface="Wingdings" charset="0"/>
              <a:buChar char="n"/>
              <a:defRPr/>
            </a:pPr>
            <a:r>
              <a:rPr lang="en-US" sz="1600" dirty="0">
                <a:solidFill>
                  <a:schemeClr val="tx1">
                    <a:lumMod val="75000"/>
                    <a:lumOff val="25000"/>
                  </a:schemeClr>
                </a:solidFill>
              </a:rPr>
              <a:t>Board of Education Contact</a:t>
            </a:r>
          </a:p>
          <a:p>
            <a:pPr lvl="1">
              <a:lnSpc>
                <a:spcPct val="90000"/>
              </a:lnSpc>
              <a:spcAft>
                <a:spcPts val="0"/>
              </a:spcAft>
              <a:buFont typeface="Wingdings" charset="0"/>
              <a:buChar char="n"/>
              <a:defRPr/>
            </a:pPr>
            <a:r>
              <a:rPr lang="en-US" sz="1600" dirty="0">
                <a:solidFill>
                  <a:schemeClr val="tx1">
                    <a:lumMod val="75000"/>
                    <a:lumOff val="25000"/>
                  </a:schemeClr>
                </a:solidFill>
              </a:rPr>
              <a:t>Co Ser System Designee Contact</a:t>
            </a:r>
          </a:p>
          <a:p>
            <a:pPr lvl="1">
              <a:lnSpc>
                <a:spcPct val="90000"/>
              </a:lnSpc>
              <a:spcAft>
                <a:spcPts val="0"/>
              </a:spcAft>
              <a:buFont typeface="Wingdings" charset="0"/>
              <a:buChar char="n"/>
              <a:defRPr/>
            </a:pPr>
            <a:r>
              <a:rPr lang="en-US" sz="1600" dirty="0">
                <a:solidFill>
                  <a:schemeClr val="tx1">
                    <a:lumMod val="75000"/>
                    <a:lumOff val="25000"/>
                  </a:schemeClr>
                </a:solidFill>
              </a:rPr>
              <a:t>SA-111 Contact</a:t>
            </a:r>
          </a:p>
          <a:p>
            <a:pPr lvl="1">
              <a:lnSpc>
                <a:spcPct val="90000"/>
              </a:lnSpc>
              <a:spcAft>
                <a:spcPts val="0"/>
              </a:spcAft>
              <a:buFont typeface="Wingdings" charset="0"/>
              <a:buChar char="n"/>
              <a:defRPr/>
            </a:pPr>
            <a:r>
              <a:rPr lang="en-US" sz="1600" dirty="0">
                <a:solidFill>
                  <a:schemeClr val="tx1">
                    <a:lumMod val="75000"/>
                    <a:lumOff val="25000"/>
                  </a:schemeClr>
                </a:solidFill>
              </a:rPr>
              <a:t>Procedures to update/change Superintendent information: </a:t>
            </a:r>
            <a:r>
              <a:rPr lang="en-US" sz="1600" dirty="0">
                <a:solidFill>
                  <a:schemeClr val="tx1">
                    <a:lumMod val="75000"/>
                    <a:lumOff val="25000"/>
                  </a:schemeClr>
                </a:solidFill>
                <a:hlinkClick r:id="rId3"/>
              </a:rPr>
              <a:t>http://www.p12.nysed.gov/sedrefupdate.html</a:t>
            </a:r>
            <a:endParaRPr lang="en-US" sz="1600" dirty="0">
              <a:solidFill>
                <a:schemeClr val="tx1">
                  <a:lumMod val="75000"/>
                  <a:lumOff val="25000"/>
                </a:schemeClr>
              </a:solidFill>
            </a:endParaRPr>
          </a:p>
          <a:p>
            <a:pPr fontAlgn="auto">
              <a:lnSpc>
                <a:spcPct val="90000"/>
              </a:lnSpc>
              <a:spcAft>
                <a:spcPts val="0"/>
              </a:spcAft>
              <a:buFont typeface="Wingdings" charset="0"/>
              <a:buChar char="n"/>
              <a:defRPr/>
            </a:pPr>
            <a:r>
              <a:rPr lang="en-US" sz="2000" dirty="0">
                <a:solidFill>
                  <a:schemeClr val="tx1">
                    <a:lumMod val="75000"/>
                    <a:lumOff val="25000"/>
                  </a:schemeClr>
                </a:solidFill>
              </a:rPr>
              <a:t>All State Aid correspondence will go to the State Aid Designee. Whoever is in that role is responsible for communicating with other business office personnel as appropriate</a:t>
            </a:r>
          </a:p>
          <a:p>
            <a:pPr lvl="1" fontAlgn="auto">
              <a:lnSpc>
                <a:spcPct val="90000"/>
              </a:lnSpc>
              <a:spcAft>
                <a:spcPts val="0"/>
              </a:spcAft>
              <a:buFont typeface="Wingdings" charset="0"/>
              <a:buNone/>
              <a:defRPr/>
            </a:pPr>
            <a:endParaRPr lang="en-US" dirty="0">
              <a:solidFill>
                <a:schemeClr val="tx1">
                  <a:lumMod val="75000"/>
                  <a:lumOff val="25000"/>
                </a:schemeClr>
              </a:solidFill>
            </a:endParaRPr>
          </a:p>
          <a:p>
            <a:pPr fontAlgn="auto">
              <a:lnSpc>
                <a:spcPct val="90000"/>
              </a:lnSpc>
              <a:spcAft>
                <a:spcPts val="0"/>
              </a:spcAft>
              <a:buFont typeface="Wingdings" charset="0"/>
              <a:buChar char="n"/>
              <a:defRPr/>
            </a:pPr>
            <a:r>
              <a:rPr lang="en-US" sz="2000" dirty="0">
                <a:solidFill>
                  <a:schemeClr val="tx1">
                    <a:lumMod val="75000"/>
                    <a:lumOff val="25000"/>
                  </a:schemeClr>
                </a:solidFill>
              </a:rPr>
              <a:t>Significant communications from State Aid will also be sent to the District Superintendent</a:t>
            </a:r>
          </a:p>
          <a:p>
            <a:pPr fontAlgn="auto">
              <a:lnSpc>
                <a:spcPct val="90000"/>
              </a:lnSpc>
              <a:spcAft>
                <a:spcPts val="0"/>
              </a:spcAft>
              <a:buFont typeface="Wingdings" charset="0"/>
              <a:buChar char="n"/>
              <a:defRPr/>
            </a:pPr>
            <a:endParaRPr lang="en-US" sz="2000" dirty="0">
              <a:solidFill>
                <a:schemeClr val="tx1">
                  <a:lumMod val="75000"/>
                  <a:lumOff val="25000"/>
                </a:schemeClr>
              </a:solidFill>
            </a:endParaRPr>
          </a:p>
          <a:p>
            <a:pPr algn="ctr" fontAlgn="auto">
              <a:lnSpc>
                <a:spcPct val="90000"/>
              </a:lnSpc>
              <a:spcAft>
                <a:spcPts val="0"/>
              </a:spcAft>
              <a:buFont typeface="Wingdings" charset="0"/>
              <a:buNone/>
              <a:defRPr/>
            </a:pPr>
            <a:r>
              <a:rPr lang="en-US" sz="2200" b="1" dirty="0">
                <a:solidFill>
                  <a:srgbClr val="002060"/>
                </a:solidFill>
              </a:rPr>
              <a:t>Please ensure the Entity Information is up-to-date for your BOCES </a:t>
            </a:r>
          </a:p>
          <a:p>
            <a:pPr algn="ctr" fontAlgn="auto">
              <a:lnSpc>
                <a:spcPct val="90000"/>
              </a:lnSpc>
              <a:spcAft>
                <a:spcPts val="0"/>
              </a:spcAft>
              <a:buFont typeface="Wingdings" charset="0"/>
              <a:buNone/>
              <a:defRPr/>
            </a:pPr>
            <a:r>
              <a:rPr lang="en-US" sz="2200" b="1" dirty="0">
                <a:solidFill>
                  <a:srgbClr val="002060"/>
                </a:solidFill>
              </a:rPr>
              <a:t>in order to get State Aid correspondences.</a:t>
            </a:r>
          </a:p>
          <a:p>
            <a:pPr fontAlgn="auto">
              <a:lnSpc>
                <a:spcPct val="90000"/>
              </a:lnSpc>
              <a:spcAft>
                <a:spcPts val="0"/>
              </a:spcAft>
              <a:buFont typeface="Wingdings" charset="0"/>
              <a:buChar char="n"/>
              <a:defRPr/>
            </a:pPr>
            <a:endParaRPr lang="en-US" sz="1200" b="1" i="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4385FD37-F92F-4E97-AF84-3DB6743BC43A}"/>
              </a:ext>
            </a:extLst>
          </p:cNvPr>
          <p:cNvSpPr>
            <a:spLocks noGrp="1" noChangeArrowheads="1"/>
          </p:cNvSpPr>
          <p:nvPr>
            <p:ph type="title"/>
          </p:nvPr>
        </p:nvSpPr>
        <p:spPr/>
        <p:txBody>
          <a:bodyPr/>
          <a:lstStyle/>
          <a:p>
            <a:pPr fontAlgn="auto">
              <a:spcAft>
                <a:spcPts val="0"/>
              </a:spcAft>
              <a:defRPr/>
            </a:pPr>
            <a:r>
              <a:rPr lang="en-US" altLang="en-US" sz="4000" b="1" dirty="0"/>
              <a:t>Submitting a BOCES Aid Claim</a:t>
            </a:r>
          </a:p>
        </p:txBody>
      </p:sp>
      <p:sp>
        <p:nvSpPr>
          <p:cNvPr id="3" name="Subtitle 2">
            <a:extLst>
              <a:ext uri="{FF2B5EF4-FFF2-40B4-BE49-F238E27FC236}">
                <a16:creationId xmlns:a16="http://schemas.microsoft.com/office/drawing/2014/main" id="{E976F9D5-D8A2-45B9-898E-33285AB503CC}"/>
              </a:ext>
            </a:extLst>
          </p:cNvPr>
          <p:cNvSpPr>
            <a:spLocks noGrp="1"/>
          </p:cNvSpPr>
          <p:nvPr>
            <p:ph type="body" idx="1"/>
          </p:nvPr>
        </p:nvSpPr>
        <p:spPr/>
        <p:txBody>
          <a:bodyPr rtlCol="0"/>
          <a:lstStyle/>
          <a:p>
            <a:pPr fontAlgn="auto">
              <a:spcBef>
                <a:spcPts val="0"/>
              </a:spcBef>
              <a:spcAft>
                <a:spcPts val="0"/>
              </a:spcAft>
              <a:buFont typeface="Wingdings 3" charset="2"/>
              <a:buNone/>
              <a:defRPr/>
            </a:pPr>
            <a:r>
              <a:rPr lang="en-US" dirty="0"/>
              <a:t>Step 1:</a:t>
            </a:r>
          </a:p>
          <a:p>
            <a:pPr fontAlgn="auto">
              <a:spcBef>
                <a:spcPts val="0"/>
              </a:spcBef>
              <a:spcAft>
                <a:spcPts val="0"/>
              </a:spcAft>
              <a:buFont typeface="Wingdings 3" charset="2"/>
              <a:buNone/>
              <a:defRPr/>
            </a:pPr>
            <a:r>
              <a:rPr lang="en-US" dirty="0"/>
              <a:t>Import the XML Data File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947D3F3D-956E-4677-8178-AC209C06919C}"/>
              </a:ext>
            </a:extLst>
          </p:cNvPr>
          <p:cNvSpPr>
            <a:spLocks noGrp="1" noChangeArrowheads="1"/>
          </p:cNvSpPr>
          <p:nvPr>
            <p:ph type="title"/>
          </p:nvPr>
        </p:nvSpPr>
        <p:spPr>
          <a:xfrm>
            <a:off x="2209800" y="190500"/>
            <a:ext cx="4038600" cy="914400"/>
          </a:xfrm>
        </p:spPr>
        <p:txBody>
          <a:bodyPr>
            <a:normAutofit/>
          </a:bodyPr>
          <a:lstStyle/>
          <a:p>
            <a:pPr fontAlgn="auto">
              <a:spcAft>
                <a:spcPts val="0"/>
              </a:spcAft>
              <a:defRPr/>
            </a:pPr>
            <a:r>
              <a:rPr lang="en-US" altLang="en-US" sz="4000" dirty="0"/>
              <a:t>Importing Data</a:t>
            </a:r>
            <a:r>
              <a:rPr lang="en-US" altLang="en-US" dirty="0"/>
              <a:t> </a:t>
            </a:r>
          </a:p>
        </p:txBody>
      </p:sp>
      <p:sp>
        <p:nvSpPr>
          <p:cNvPr id="107523" name="Rectangle 3">
            <a:extLst>
              <a:ext uri="{FF2B5EF4-FFF2-40B4-BE49-F238E27FC236}">
                <a16:creationId xmlns:a16="http://schemas.microsoft.com/office/drawing/2014/main" id="{84CA25C7-25F9-4D7C-BFED-907A4FAD19FD}"/>
              </a:ext>
            </a:extLst>
          </p:cNvPr>
          <p:cNvSpPr>
            <a:spLocks noGrp="1" noChangeArrowheads="1"/>
          </p:cNvSpPr>
          <p:nvPr>
            <p:ph idx="1"/>
          </p:nvPr>
        </p:nvSpPr>
        <p:spPr>
          <a:xfrm>
            <a:off x="918454" y="2015756"/>
            <a:ext cx="7772400" cy="803644"/>
          </a:xfrm>
        </p:spPr>
        <p:txBody>
          <a:bodyPr/>
          <a:lstStyle/>
          <a:p>
            <a:pPr>
              <a:lnSpc>
                <a:spcPct val="90000"/>
              </a:lnSpc>
              <a:buSzPct val="75000"/>
              <a:buFont typeface="Wingdings" panose="05000000000000000000" pitchFamily="2" charset="2"/>
              <a:buChar char="n"/>
            </a:pPr>
            <a:r>
              <a:rPr lang="en-US" altLang="en-US" sz="1600" dirty="0"/>
              <a:t>BOCES Financial Data must be imported into BOCES SAMS using </a:t>
            </a:r>
            <a:br>
              <a:rPr lang="en-US" altLang="en-US" sz="1600" dirty="0"/>
            </a:br>
            <a:r>
              <a:rPr lang="en-US" altLang="en-US" sz="1600" dirty="0"/>
              <a:t>a pre-defined XML file format. The XML file is the only mechanism that a BOCES can use to submit BOCES Financial Data into BOCES SAMS</a:t>
            </a:r>
          </a:p>
        </p:txBody>
      </p:sp>
      <p:pic>
        <p:nvPicPr>
          <p:cNvPr id="107524" name="Picture 5">
            <a:extLst>
              <a:ext uri="{FF2B5EF4-FFF2-40B4-BE49-F238E27FC236}">
                <a16:creationId xmlns:a16="http://schemas.microsoft.com/office/drawing/2014/main" id="{A4A425CA-DD2A-44AB-900D-AB72BD611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25" t="10001" r="39874" b="36000"/>
          <a:stretch>
            <a:fillRect/>
          </a:stretch>
        </p:blipFill>
        <p:spPr bwMode="auto">
          <a:xfrm>
            <a:off x="944378" y="2895600"/>
            <a:ext cx="7073900" cy="364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6439CF0-9C8B-496E-94B8-4FB61D952E55}"/>
              </a:ext>
            </a:extLst>
          </p:cNvPr>
          <p:cNvSpPr>
            <a:spLocks noGrp="1" noChangeArrowheads="1"/>
          </p:cNvSpPr>
          <p:nvPr>
            <p:ph type="title"/>
          </p:nvPr>
        </p:nvSpPr>
        <p:spPr>
          <a:xfrm>
            <a:off x="1524000" y="206633"/>
            <a:ext cx="6635750" cy="595313"/>
          </a:xfrm>
        </p:spPr>
        <p:txBody>
          <a:bodyPr>
            <a:normAutofit fontScale="90000"/>
          </a:bodyPr>
          <a:lstStyle/>
          <a:p>
            <a:pPr fontAlgn="auto">
              <a:spcAft>
                <a:spcPts val="0"/>
              </a:spcAft>
              <a:defRPr/>
            </a:pPr>
            <a:r>
              <a:rPr lang="en-US" dirty="0"/>
              <a:t>BOCES XML Data file Import</a:t>
            </a:r>
          </a:p>
        </p:txBody>
      </p:sp>
      <p:pic>
        <p:nvPicPr>
          <p:cNvPr id="109571" name="Picture 4">
            <a:extLst>
              <a:ext uri="{FF2B5EF4-FFF2-40B4-BE49-F238E27FC236}">
                <a16:creationId xmlns:a16="http://schemas.microsoft.com/office/drawing/2014/main" id="{6405796C-D5EA-44B8-80AC-CA5D5BE04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222" r="39751" b="8888"/>
          <a:stretch>
            <a:fillRect/>
          </a:stretch>
        </p:blipFill>
        <p:spPr bwMode="auto">
          <a:xfrm>
            <a:off x="1257300" y="1817246"/>
            <a:ext cx="6629400" cy="500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E3D9712A-2F44-4873-865D-660F669A927C}"/>
              </a:ext>
            </a:extLst>
          </p:cNvPr>
          <p:cNvSpPr>
            <a:spLocks noGrp="1" noChangeArrowheads="1"/>
          </p:cNvSpPr>
          <p:nvPr>
            <p:ph type="title"/>
          </p:nvPr>
        </p:nvSpPr>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2BA4070F-18C1-4577-AEF1-D835C1A1BBE9}"/>
              </a:ext>
            </a:extLst>
          </p:cNvPr>
          <p:cNvSpPr>
            <a:spLocks noGrp="1"/>
          </p:cNvSpPr>
          <p:nvPr>
            <p:ph type="body" idx="1"/>
          </p:nvPr>
        </p:nvSpPr>
        <p:spPr/>
        <p:txBody>
          <a:bodyPr rtlCol="0">
            <a:normAutofit/>
          </a:bodyPr>
          <a:lstStyle/>
          <a:p>
            <a:pPr fontAlgn="auto">
              <a:spcBef>
                <a:spcPts val="0"/>
              </a:spcBef>
              <a:spcAft>
                <a:spcPts val="600"/>
              </a:spcAft>
              <a:buFont typeface="Wingdings 3" charset="2"/>
              <a:buNone/>
              <a:defRPr/>
            </a:pPr>
            <a:r>
              <a:rPr lang="en-US" dirty="0"/>
              <a:t>Step 2:</a:t>
            </a:r>
            <a:endParaRPr lang="en-US"/>
          </a:p>
          <a:p>
            <a:pPr fontAlgn="auto">
              <a:spcBef>
                <a:spcPts val="0"/>
              </a:spcBef>
              <a:spcAft>
                <a:spcPts val="600"/>
              </a:spcAft>
              <a:buFont typeface="Wingdings 3" charset="2"/>
              <a:buNone/>
              <a:defRPr/>
            </a:pPr>
            <a:r>
              <a:rPr lang="en-US" dirty="0"/>
              <a:t>Create &amp; Review the SED Excel File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46AF5189-8BD4-421C-BDC8-5D43911A02CD}"/>
              </a:ext>
            </a:extLst>
          </p:cNvPr>
          <p:cNvSpPr>
            <a:spLocks noGrp="1" noChangeArrowheads="1"/>
          </p:cNvSpPr>
          <p:nvPr>
            <p:ph type="title"/>
          </p:nvPr>
        </p:nvSpPr>
        <p:spPr>
          <a:xfrm>
            <a:off x="1828800" y="159384"/>
            <a:ext cx="5562600" cy="1151966"/>
          </a:xfrm>
        </p:spPr>
        <p:txBody>
          <a:bodyPr>
            <a:normAutofit fontScale="90000"/>
          </a:bodyPr>
          <a:lstStyle/>
          <a:p>
            <a:pPr fontAlgn="auto">
              <a:spcAft>
                <a:spcPts val="0"/>
              </a:spcAft>
              <a:defRPr/>
            </a:pPr>
            <a:r>
              <a:rPr lang="en-US" altLang="en-US" sz="4000" dirty="0"/>
              <a:t>The SED EXCEL Template</a:t>
            </a:r>
          </a:p>
        </p:txBody>
      </p:sp>
      <p:sp>
        <p:nvSpPr>
          <p:cNvPr id="361475" name="Rectangle 3">
            <a:extLst>
              <a:ext uri="{FF2B5EF4-FFF2-40B4-BE49-F238E27FC236}">
                <a16:creationId xmlns:a16="http://schemas.microsoft.com/office/drawing/2014/main" id="{568BC0CD-2675-4FE4-AF9B-57DF62F278FD}"/>
              </a:ext>
            </a:extLst>
          </p:cNvPr>
          <p:cNvSpPr>
            <a:spLocks noGrp="1" noChangeArrowheads="1"/>
          </p:cNvSpPr>
          <p:nvPr>
            <p:ph idx="1"/>
          </p:nvPr>
        </p:nvSpPr>
        <p:spPr>
          <a:xfrm>
            <a:off x="914401" y="1828800"/>
            <a:ext cx="8001000" cy="3962399"/>
          </a:xfrm>
        </p:spPr>
        <p:txBody>
          <a:bodyPr rtlCol="0">
            <a:normAutofit/>
          </a:bodyPr>
          <a:lstStyle/>
          <a:p>
            <a:pPr fontAlgn="auto">
              <a:spcBef>
                <a:spcPts val="0"/>
              </a:spcBef>
              <a:spcAft>
                <a:spcPts val="0"/>
              </a:spcAft>
              <a:buFont typeface="Wingdings 3" charset="2"/>
              <a:buChar char=""/>
              <a:defRPr/>
            </a:pPr>
            <a:r>
              <a:rPr lang="en-US" altLang="en-US" dirty="0">
                <a:solidFill>
                  <a:schemeClr val="tx1">
                    <a:lumMod val="75000"/>
                    <a:lumOff val="25000"/>
                  </a:schemeClr>
                </a:solidFill>
              </a:rPr>
              <a:t>BOCES can create the SED spreadsheet from any saved </a:t>
            </a:r>
            <a:r>
              <a:rPr lang="ja-JP" altLang="en-US" dirty="0">
                <a:solidFill>
                  <a:schemeClr val="tx1">
                    <a:lumMod val="75000"/>
                    <a:lumOff val="25000"/>
                  </a:schemeClr>
                </a:solidFill>
              </a:rPr>
              <a:t>“</a:t>
            </a:r>
            <a:r>
              <a:rPr lang="en-US" altLang="ja-JP" dirty="0">
                <a:solidFill>
                  <a:schemeClr val="tx1">
                    <a:lumMod val="75000"/>
                    <a:lumOff val="25000"/>
                  </a:schemeClr>
                </a:solidFill>
              </a:rPr>
              <a:t>XML</a:t>
            </a:r>
            <a:r>
              <a:rPr lang="ja-JP" altLang="en-US" dirty="0">
                <a:solidFill>
                  <a:schemeClr val="tx1">
                    <a:lumMod val="75000"/>
                    <a:lumOff val="25000"/>
                  </a:schemeClr>
                </a:solidFill>
              </a:rPr>
              <a:t>”</a:t>
            </a:r>
            <a:r>
              <a:rPr lang="en-US" altLang="ja-JP" dirty="0">
                <a:solidFill>
                  <a:schemeClr val="tx1">
                    <a:lumMod val="75000"/>
                    <a:lumOff val="25000"/>
                  </a:schemeClr>
                </a:solidFill>
              </a:rPr>
              <a:t> file by using the template which can be found on the State Aid homepage under SAMS Training Material. </a:t>
            </a:r>
            <a:r>
              <a:rPr lang="en-US" altLang="ja-JP" dirty="0">
                <a:solidFill>
                  <a:schemeClr val="tx1">
                    <a:lumMod val="75000"/>
                    <a:lumOff val="25000"/>
                  </a:schemeClr>
                </a:solidFill>
                <a:hlinkClick r:id="rId3"/>
              </a:rPr>
              <a:t>Template for converting XML files to EXCEL</a:t>
            </a:r>
            <a:endParaRPr lang="en-US" altLang="ja-JP" dirty="0">
              <a:solidFill>
                <a:schemeClr val="tx1">
                  <a:lumMod val="75000"/>
                  <a:lumOff val="25000"/>
                </a:schemeClr>
              </a:solidFill>
            </a:endParaRPr>
          </a:p>
          <a:p>
            <a:pPr fontAlgn="auto">
              <a:spcBef>
                <a:spcPts val="0"/>
              </a:spcBef>
              <a:spcAft>
                <a:spcPts val="0"/>
              </a:spcAft>
              <a:buFont typeface="Wingdings 3" charset="2"/>
              <a:buChar char=""/>
              <a:defRPr/>
            </a:pPr>
            <a:endParaRPr lang="en-US" altLang="ja-JP" dirty="0">
              <a:solidFill>
                <a:schemeClr val="tx1">
                  <a:lumMod val="75000"/>
                  <a:lumOff val="25000"/>
                </a:schemeClr>
              </a:solidFill>
            </a:endParaRPr>
          </a:p>
          <a:p>
            <a:pPr fontAlgn="auto">
              <a:spcBef>
                <a:spcPts val="0"/>
              </a:spcBef>
              <a:spcAft>
                <a:spcPts val="0"/>
              </a:spcAft>
              <a:buFont typeface="Wingdings 3" charset="2"/>
              <a:buChar char=""/>
              <a:defRPr/>
            </a:pPr>
            <a:r>
              <a:rPr lang="en-US" altLang="ja-JP" dirty="0">
                <a:solidFill>
                  <a:schemeClr val="tx1">
                    <a:lumMod val="75000"/>
                    <a:lumOff val="25000"/>
                  </a:schemeClr>
                </a:solidFill>
              </a:rPr>
              <a:t>With a separate tab for each data area that displays all the data </a:t>
            </a:r>
            <a:r>
              <a:rPr lang="en-US" altLang="ja-JP" i="1" dirty="0">
                <a:solidFill>
                  <a:srgbClr val="FF0000"/>
                </a:solidFill>
              </a:rPr>
              <a:t>in the loaded xml file</a:t>
            </a:r>
            <a:r>
              <a:rPr lang="en-US" altLang="ja-JP" i="1" dirty="0">
                <a:solidFill>
                  <a:schemeClr val="tx1">
                    <a:lumMod val="75000"/>
                    <a:lumOff val="25000"/>
                  </a:schemeClr>
                </a:solidFill>
              </a:rPr>
              <a:t>, </a:t>
            </a:r>
            <a:r>
              <a:rPr lang="en-US" altLang="ja-JP" dirty="0">
                <a:solidFill>
                  <a:schemeClr val="tx1">
                    <a:lumMod val="75000"/>
                    <a:lumOff val="25000"/>
                  </a:schemeClr>
                </a:solidFill>
              </a:rPr>
              <a:t>examining at least the following 10 tabs in the spreadsheet, plus the Schedule 4 tab,  is a critical step in reviewing your submission.</a:t>
            </a:r>
          </a:p>
          <a:p>
            <a:pPr fontAlgn="auto">
              <a:spcBef>
                <a:spcPts val="0"/>
              </a:spcBef>
              <a:spcAft>
                <a:spcPts val="0"/>
              </a:spcAft>
              <a:buFont typeface="Wingdings 3" charset="2"/>
              <a:buChar char=""/>
              <a:defRPr/>
            </a:pPr>
            <a:endParaRPr lang="en-US" altLang="ja-JP" dirty="0">
              <a:solidFill>
                <a:schemeClr val="tx1">
                  <a:lumMod val="75000"/>
                  <a:lumOff val="25000"/>
                </a:schemeClr>
              </a:solidFill>
            </a:endParaRPr>
          </a:p>
          <a:p>
            <a:pPr fontAlgn="auto">
              <a:spcBef>
                <a:spcPts val="0"/>
              </a:spcBef>
              <a:spcAft>
                <a:spcPts val="0"/>
              </a:spcAft>
              <a:buFont typeface="Wingdings 3" charset="2"/>
              <a:buChar char=""/>
              <a:defRPr/>
            </a:pPr>
            <a:r>
              <a:rPr lang="en-US" altLang="ja-JP" dirty="0">
                <a:solidFill>
                  <a:schemeClr val="tx1">
                    <a:lumMod val="75000"/>
                    <a:lumOff val="25000"/>
                  </a:schemeClr>
                </a:solidFill>
              </a:rPr>
              <a:t>Remember, the Excel file shows you the exact contents of the loaded xml file, </a:t>
            </a:r>
            <a:r>
              <a:rPr lang="en-US" altLang="ja-JP" i="1" u="sng" dirty="0">
                <a:solidFill>
                  <a:schemeClr val="tx1">
                    <a:lumMod val="75000"/>
                    <a:lumOff val="25000"/>
                  </a:schemeClr>
                </a:solidFill>
              </a:rPr>
              <a:t>not </a:t>
            </a:r>
            <a:r>
              <a:rPr lang="en-US" altLang="ja-JP" dirty="0">
                <a:solidFill>
                  <a:schemeClr val="tx1">
                    <a:lumMod val="75000"/>
                    <a:lumOff val="25000"/>
                  </a:schemeClr>
                </a:solidFill>
              </a:rPr>
              <a:t> the exact data that is in SAMS. The validation error report (VER) shows what if any data items were ‘kept out’ of SAMS. Only data accepted into SAMS affects your claim.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7F10-CF63-490D-B572-376A4575E124}"/>
              </a:ext>
            </a:extLst>
          </p:cNvPr>
          <p:cNvSpPr>
            <a:spLocks noGrp="1"/>
          </p:cNvSpPr>
          <p:nvPr>
            <p:ph type="title"/>
          </p:nvPr>
        </p:nvSpPr>
        <p:spPr/>
        <p:txBody>
          <a:bodyPr/>
          <a:lstStyle/>
          <a:p>
            <a:r>
              <a:rPr lang="en-US" dirty="0"/>
              <a:t>GASB 96	</a:t>
            </a:r>
          </a:p>
        </p:txBody>
      </p:sp>
      <p:sp>
        <p:nvSpPr>
          <p:cNvPr id="3" name="Content Placeholder 2">
            <a:extLst>
              <a:ext uri="{FF2B5EF4-FFF2-40B4-BE49-F238E27FC236}">
                <a16:creationId xmlns:a16="http://schemas.microsoft.com/office/drawing/2014/main" id="{4806FB7D-E662-4F49-8F4C-A1C4BB75FCB9}"/>
              </a:ext>
            </a:extLst>
          </p:cNvPr>
          <p:cNvSpPr>
            <a:spLocks noGrp="1"/>
          </p:cNvSpPr>
          <p:nvPr>
            <p:ph idx="1"/>
          </p:nvPr>
        </p:nvSpPr>
        <p:spPr/>
        <p:txBody>
          <a:bodyPr>
            <a:normAutofit fontScale="85000" lnSpcReduction="10000"/>
          </a:bodyPr>
          <a:lstStyle/>
          <a:p>
            <a:r>
              <a:rPr lang="en-US" dirty="0"/>
              <a:t>Governmental Accounting Standards Board (GASB) issued Statement 96 in May 2020</a:t>
            </a:r>
          </a:p>
          <a:p>
            <a:r>
              <a:rPr lang="en-US" dirty="0"/>
              <a:t>According to GASB:</a:t>
            </a:r>
          </a:p>
          <a:p>
            <a:pPr lvl="1"/>
            <a:r>
              <a:rPr lang="en-US" dirty="0"/>
              <a:t>This Statement provides guidance on the accounting and financial reporting for subscription-based information technology arrangements (SBITAs) for government end users (governments). This Statement (1) defines a SBITA; (2) establishes that a SBITA results in a right-to-use subscription asset—an intangible asset—and a corresponding subscription liability; (3) provides the capitalization criteria for outlays other than subscription payments, including implementation costs of a SBITA; and (4) requires note disclosures regarding a SBITA. To the extent relevant, the standards for SBITAs are based on the standards established in Statement No. 87, Leases, as amended</a:t>
            </a:r>
          </a:p>
          <a:p>
            <a:pPr lvl="1"/>
            <a:r>
              <a:rPr lang="en-US" dirty="0"/>
              <a:t>OSC released the GASB 96 guidance on July 24, 2023.</a:t>
            </a:r>
          </a:p>
          <a:p>
            <a:pPr lvl="1"/>
            <a:r>
              <a:rPr lang="en-US" dirty="0">
                <a:hlinkClick r:id="rId2"/>
              </a:rPr>
              <a:t>https://www.osc.state.ny.us/local-government/publications</a:t>
            </a:r>
            <a:endParaRPr lang="en-US" dirty="0"/>
          </a:p>
          <a:p>
            <a:pPr lvl="1"/>
            <a:endParaRPr lang="en-US" dirty="0"/>
          </a:p>
          <a:p>
            <a:endParaRPr lang="en-US" dirty="0"/>
          </a:p>
        </p:txBody>
      </p:sp>
    </p:spTree>
    <p:extLst>
      <p:ext uri="{BB962C8B-B14F-4D97-AF65-F5344CB8AC3E}">
        <p14:creationId xmlns:p14="http://schemas.microsoft.com/office/powerpoint/2010/main" val="161610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a:extLst>
              <a:ext uri="{FF2B5EF4-FFF2-40B4-BE49-F238E27FC236}">
                <a16:creationId xmlns:a16="http://schemas.microsoft.com/office/drawing/2014/main" id="{B49D4BD3-F78B-4AFE-96A6-833E873F7F4F}"/>
              </a:ext>
            </a:extLst>
          </p:cNvPr>
          <p:cNvSpPr>
            <a:spLocks noGrp="1" noChangeArrowheads="1"/>
          </p:cNvSpPr>
          <p:nvPr>
            <p:ph type="title"/>
          </p:nvPr>
        </p:nvSpPr>
        <p:spPr>
          <a:xfrm>
            <a:off x="838200" y="152400"/>
            <a:ext cx="7848600" cy="838200"/>
          </a:xfrm>
        </p:spPr>
        <p:txBody>
          <a:bodyPr>
            <a:normAutofit fontScale="90000"/>
          </a:bodyPr>
          <a:lstStyle/>
          <a:p>
            <a:pPr algn="ctr" fontAlgn="auto">
              <a:spcAft>
                <a:spcPts val="0"/>
              </a:spcAft>
              <a:defRPr/>
            </a:pPr>
            <a:r>
              <a:rPr lang="en-US" sz="2000" dirty="0"/>
              <a:t>10 submitted data items that most directly affect </a:t>
            </a:r>
            <a:br>
              <a:rPr lang="en-US" sz="2000" dirty="0"/>
            </a:br>
            <a:r>
              <a:rPr lang="en-US" sz="2000" dirty="0"/>
              <a:t>aid calculations, appear on Component Output Reports and should be reviewed in the Excel file (red tabs)</a:t>
            </a:r>
          </a:p>
        </p:txBody>
      </p:sp>
      <p:graphicFrame>
        <p:nvGraphicFramePr>
          <p:cNvPr id="332986" name="Group 186">
            <a:extLst>
              <a:ext uri="{FF2B5EF4-FFF2-40B4-BE49-F238E27FC236}">
                <a16:creationId xmlns:a16="http://schemas.microsoft.com/office/drawing/2014/main" id="{AB905740-CF72-47C9-B51E-902E253B22A5}"/>
              </a:ext>
            </a:extLst>
          </p:cNvPr>
          <p:cNvGraphicFramePr>
            <a:graphicFrameLocks noGrp="1"/>
          </p:cNvGraphicFramePr>
          <p:nvPr>
            <p:extLst>
              <p:ext uri="{D42A27DB-BD31-4B8C-83A1-F6EECF244321}">
                <p14:modId xmlns:p14="http://schemas.microsoft.com/office/powerpoint/2010/main" val="2644563445"/>
              </p:ext>
            </p:extLst>
          </p:nvPr>
        </p:nvGraphicFramePr>
        <p:xfrm>
          <a:off x="934039" y="1219200"/>
          <a:ext cx="7772400" cy="5245101"/>
        </p:xfrm>
        <a:graphic>
          <a:graphicData uri="http://schemas.openxmlformats.org/drawingml/2006/table">
            <a:tbl>
              <a:tblPr/>
              <a:tblGrid>
                <a:gridCol w="3137483">
                  <a:extLst>
                    <a:ext uri="{9D8B030D-6E8A-4147-A177-3AD203B41FA5}">
                      <a16:colId xmlns:a16="http://schemas.microsoft.com/office/drawing/2014/main" val="20000"/>
                    </a:ext>
                  </a:extLst>
                </a:gridCol>
                <a:gridCol w="4634917">
                  <a:extLst>
                    <a:ext uri="{9D8B030D-6E8A-4147-A177-3AD203B41FA5}">
                      <a16:colId xmlns:a16="http://schemas.microsoft.com/office/drawing/2014/main" val="20001"/>
                    </a:ext>
                  </a:extLst>
                </a:gridCol>
              </a:tblGrid>
              <a:tr h="274347">
                <a:tc>
                  <a:txBody>
                    <a:bodyPr/>
                    <a:lstStyle/>
                    <a:p>
                      <a:pPr marL="533400" marR="0" lvl="0" indent="-53340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accent2"/>
                          </a:solidFill>
                          <a:effectLst/>
                          <a:latin typeface="Arial Black" charset="0"/>
                          <a:ea typeface="ＭＳ Ｐゴシック" charset="0"/>
                        </a:rPr>
                        <a:t>SPREADSHEET TAB LABEL</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accent2"/>
                          </a:solidFill>
                          <a:effectLst/>
                          <a:latin typeface="Arial Black" charset="0"/>
                          <a:ea typeface="ＭＳ Ｐゴシック" charset="0"/>
                        </a:rPr>
                        <a:t>ITEM DESCRIPTION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1. BOC_CAP_EXP_CMP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approved capital outlay and debt service expense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47">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2. BOC_RENT_EXP_CMP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approved rent expense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3. BOC_AIDABLE_EXP_CMP_DATA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aidable expense for admin and services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4. BOC_SCHEDE_CMP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excess salaries for services provided by your BOCES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46">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5. BOC_SCHEDX_CMP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excess salaries for services purchased by your BOCES via cross contract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44">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6.BOC_UNPRV_SVC_PROV_CMP_DATA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the restricted portion of expense for services provided by your BOCES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290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7. BOC_UNPRV_PURCH_CMP_DATA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the restricted portion of expense for services purchased by your BOCES via cross contract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401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8. BOC_PRIOR_EXP_REFUND_CMP_DATA</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Sch.4 revenue item refund of prior year expense (A2701)</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290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 9. BOC_MISC_DEDUCT_CMP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other miscellaneous deductions, including components' federal aid used to fund service</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29045">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10. BOC_ADMIN_DEDUCT_CMP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Arial" charset="0"/>
                          <a:ea typeface="ＭＳ Ｐゴシック" charset="0"/>
                        </a:rPr>
                        <a:t>Component allocation of the selected admin deduct (for most BOCES this is the same as excess salaries total for admin)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a:extLst>
              <a:ext uri="{FF2B5EF4-FFF2-40B4-BE49-F238E27FC236}">
                <a16:creationId xmlns:a16="http://schemas.microsoft.com/office/drawing/2014/main" id="{30BBCB33-9897-4E8B-BBB4-A48D0A14F0CE}"/>
              </a:ext>
            </a:extLst>
          </p:cNvPr>
          <p:cNvSpPr>
            <a:spLocks noGrp="1" noChangeArrowheads="1"/>
          </p:cNvSpPr>
          <p:nvPr>
            <p:ph type="title"/>
          </p:nvPr>
        </p:nvSpPr>
        <p:spPr>
          <a:xfrm>
            <a:off x="762000" y="229988"/>
            <a:ext cx="7078663" cy="609600"/>
          </a:xfrm>
        </p:spPr>
        <p:txBody>
          <a:bodyPr>
            <a:normAutofit/>
          </a:bodyPr>
          <a:lstStyle/>
          <a:p>
            <a:pPr algn="ctr" fontAlgn="auto">
              <a:spcAft>
                <a:spcPts val="0"/>
              </a:spcAft>
              <a:defRPr/>
            </a:pPr>
            <a:r>
              <a:rPr lang="en-US" sz="3200" dirty="0"/>
              <a:t>Creating the SED EXCEL File</a:t>
            </a:r>
          </a:p>
        </p:txBody>
      </p:sp>
      <p:sp>
        <p:nvSpPr>
          <p:cNvPr id="349187" name="Rectangle 3">
            <a:extLst>
              <a:ext uri="{FF2B5EF4-FFF2-40B4-BE49-F238E27FC236}">
                <a16:creationId xmlns:a16="http://schemas.microsoft.com/office/drawing/2014/main" id="{B23310B0-B10C-41C8-9B9A-F0DB31642D0D}"/>
              </a:ext>
            </a:extLst>
          </p:cNvPr>
          <p:cNvSpPr>
            <a:spLocks noGrp="1" noChangeArrowheads="1"/>
          </p:cNvSpPr>
          <p:nvPr>
            <p:ph idx="1"/>
          </p:nvPr>
        </p:nvSpPr>
        <p:spPr>
          <a:xfrm>
            <a:off x="990600" y="1817792"/>
            <a:ext cx="7543800" cy="4842428"/>
          </a:xfrm>
        </p:spPr>
        <p:txBody>
          <a:bodyPr rtlCol="0">
            <a:normAutofit fontScale="85000" lnSpcReduction="10000"/>
          </a:bodyPr>
          <a:lstStyle/>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1. Create a new XML file from your financial data system</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2. Save the XML file to your PC</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3. Open your most recent BO xxxxxx mmddyy V9.XLSX spreadsheet</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4. Choose Data, XML, Import from the top menu</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5. Select the file saved in step 2 above and click Import</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6. Choose File, Save As, and save your spreadsheet with a meaningful name </a:t>
            </a:r>
            <a:endParaRPr lang="en-US" sz="1900" i="1" dirty="0">
              <a:solidFill>
                <a:schemeClr val="tx1">
                  <a:lumMod val="75000"/>
                  <a:lumOff val="25000"/>
                </a:schemeClr>
              </a:solidFill>
            </a:endParaRP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7. After you have completed importing the data into SAMS we suggest that you copy and paste the Import Validation Error Report (which SAMS emails to the user) into the second tab of this template.</a:t>
            </a:r>
          </a:p>
          <a:p>
            <a:pPr marL="609600" indent="-609600" fontAlgn="auto">
              <a:lnSpc>
                <a:spcPct val="155000"/>
              </a:lnSpc>
              <a:spcAft>
                <a:spcPts val="0"/>
              </a:spcAft>
              <a:buFont typeface="Wingdings" charset="0"/>
              <a:buNone/>
              <a:defRPr/>
            </a:pPr>
            <a:r>
              <a:rPr lang="en-US" sz="1900" dirty="0">
                <a:solidFill>
                  <a:schemeClr val="tx1">
                    <a:lumMod val="75000"/>
                    <a:lumOff val="25000"/>
                  </a:schemeClr>
                </a:solidFill>
              </a:rPr>
              <a:t>8. Save your file again.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DEF5-C986-4162-A10C-BAB9C08BE313}"/>
              </a:ext>
            </a:extLst>
          </p:cNvPr>
          <p:cNvSpPr>
            <a:spLocks noGrp="1"/>
          </p:cNvSpPr>
          <p:nvPr>
            <p:ph type="title"/>
          </p:nvPr>
        </p:nvSpPr>
        <p:spPr>
          <a:xfrm>
            <a:off x="514418" y="304179"/>
            <a:ext cx="7797662" cy="1151965"/>
          </a:xfrm>
        </p:spPr>
        <p:txBody>
          <a:bodyPr>
            <a:normAutofit fontScale="90000"/>
          </a:bodyPr>
          <a:lstStyle/>
          <a:p>
            <a:pPr algn="ctr" fontAlgn="auto">
              <a:spcAft>
                <a:spcPts val="0"/>
              </a:spcAft>
              <a:defRPr/>
            </a:pPr>
            <a:r>
              <a:rPr lang="en-US" sz="4000" dirty="0"/>
              <a:t>Sample Tab in SED Excel File:</a:t>
            </a:r>
            <a:r>
              <a:rPr lang="en-US" dirty="0"/>
              <a:t> </a:t>
            </a:r>
            <a:br>
              <a:rPr lang="en-US" dirty="0"/>
            </a:br>
            <a:r>
              <a:rPr lang="en-US" sz="3200" dirty="0"/>
              <a:t>BOC_AIDABLE_EXP_CMP_DATA</a:t>
            </a:r>
          </a:p>
        </p:txBody>
      </p:sp>
      <p:pic>
        <p:nvPicPr>
          <p:cNvPr id="119811" name="Content Placeholder 3">
            <a:extLst>
              <a:ext uri="{FF2B5EF4-FFF2-40B4-BE49-F238E27FC236}">
                <a16:creationId xmlns:a16="http://schemas.microsoft.com/office/drawing/2014/main" id="{4CD11671-7D5B-4138-9EE1-3724BDD3AB41}"/>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19200" y="1981200"/>
            <a:ext cx="6705600" cy="39624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E887-A1C9-490D-BCE0-6FB773C346FD}"/>
              </a:ext>
            </a:extLst>
          </p:cNvPr>
          <p:cNvSpPr>
            <a:spLocks noGrp="1"/>
          </p:cNvSpPr>
          <p:nvPr>
            <p:ph type="title"/>
          </p:nvPr>
        </p:nvSpPr>
        <p:spPr>
          <a:xfrm>
            <a:off x="514418" y="330760"/>
            <a:ext cx="7797662" cy="1151965"/>
          </a:xfrm>
        </p:spPr>
        <p:txBody>
          <a:bodyPr>
            <a:normAutofit fontScale="90000"/>
          </a:bodyPr>
          <a:lstStyle/>
          <a:p>
            <a:pPr algn="ctr" fontAlgn="auto">
              <a:spcAft>
                <a:spcPts val="0"/>
              </a:spcAft>
              <a:defRPr/>
            </a:pPr>
            <a:r>
              <a:rPr lang="en-US" sz="4000" dirty="0"/>
              <a:t>Sample Tab in SED Excel File: </a:t>
            </a:r>
            <a:r>
              <a:rPr lang="en-US" sz="3200" dirty="0"/>
              <a:t>BOC_MISC_DEDUCT_CMP</a:t>
            </a:r>
          </a:p>
        </p:txBody>
      </p:sp>
      <p:pic>
        <p:nvPicPr>
          <p:cNvPr id="121859" name="Content Placeholder 3">
            <a:extLst>
              <a:ext uri="{FF2B5EF4-FFF2-40B4-BE49-F238E27FC236}">
                <a16:creationId xmlns:a16="http://schemas.microsoft.com/office/drawing/2014/main" id="{93EB93D6-55E9-410A-B13F-9936919C0D7E}"/>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212849" y="1905000"/>
            <a:ext cx="6400800" cy="4079874"/>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CA0D-EC42-4DC0-A6D3-D0D73EF41D9A}"/>
              </a:ext>
            </a:extLst>
          </p:cNvPr>
          <p:cNvSpPr>
            <a:spLocks noGrp="1"/>
          </p:cNvSpPr>
          <p:nvPr>
            <p:ph type="title"/>
          </p:nvPr>
        </p:nvSpPr>
        <p:spPr>
          <a:xfrm>
            <a:off x="533400" y="152400"/>
            <a:ext cx="7797662" cy="1151965"/>
          </a:xfrm>
        </p:spPr>
        <p:txBody>
          <a:bodyPr>
            <a:normAutofit fontScale="90000"/>
          </a:bodyPr>
          <a:lstStyle/>
          <a:p>
            <a:pPr algn="ctr" fontAlgn="auto">
              <a:spcAft>
                <a:spcPts val="0"/>
              </a:spcAft>
              <a:defRPr/>
            </a:pPr>
            <a:r>
              <a:rPr lang="en-US" sz="4000" dirty="0"/>
              <a:t>What to Look for in Excel File (Examples)</a:t>
            </a:r>
          </a:p>
        </p:txBody>
      </p:sp>
      <p:sp>
        <p:nvSpPr>
          <p:cNvPr id="3" name="Content Placeholder 2">
            <a:extLst>
              <a:ext uri="{FF2B5EF4-FFF2-40B4-BE49-F238E27FC236}">
                <a16:creationId xmlns:a16="http://schemas.microsoft.com/office/drawing/2014/main" id="{E0C594DD-B521-4BF7-8B50-2256BB6FB371}"/>
              </a:ext>
            </a:extLst>
          </p:cNvPr>
          <p:cNvSpPr>
            <a:spLocks noGrp="1"/>
          </p:cNvSpPr>
          <p:nvPr>
            <p:ph idx="1"/>
          </p:nvPr>
        </p:nvSpPr>
        <p:spPr>
          <a:xfrm>
            <a:off x="979967" y="1905000"/>
            <a:ext cx="7351095" cy="4270357"/>
          </a:xfrm>
        </p:spPr>
        <p:txBody>
          <a:bodyPr rtlCol="0">
            <a:normAutofit/>
          </a:bodyPr>
          <a:lstStyle/>
          <a:p>
            <a:pPr marL="0" indent="0" fontAlgn="auto">
              <a:spcBef>
                <a:spcPts val="0"/>
              </a:spcBef>
              <a:spcAft>
                <a:spcPts val="0"/>
              </a:spcAft>
              <a:buFont typeface="Wingdings" panose="05000000000000000000" pitchFamily="2" charset="2"/>
              <a:buNone/>
              <a:defRPr/>
            </a:pPr>
            <a:r>
              <a:rPr lang="en-US" i="1" dirty="0">
                <a:solidFill>
                  <a:schemeClr val="tx1">
                    <a:lumMod val="75000"/>
                    <a:lumOff val="25000"/>
                  </a:schemeClr>
                </a:solidFill>
              </a:rPr>
              <a:t>Eyeball</a:t>
            </a:r>
            <a:r>
              <a:rPr lang="en-US" dirty="0">
                <a:solidFill>
                  <a:schemeClr val="tx1">
                    <a:lumMod val="75000"/>
                    <a:lumOff val="25000"/>
                  </a:schemeClr>
                </a:solidFill>
              </a:rPr>
              <a:t> each tab making sure that:</a:t>
            </a: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fontAlgn="auto">
              <a:spcBef>
                <a:spcPts val="0"/>
              </a:spcBef>
              <a:spcAft>
                <a:spcPts val="0"/>
              </a:spcAft>
              <a:buFont typeface="Wingdings 3" charset="2"/>
              <a:buChar char=""/>
              <a:defRPr/>
            </a:pPr>
            <a:r>
              <a:rPr lang="en-US" dirty="0">
                <a:solidFill>
                  <a:schemeClr val="tx1">
                    <a:lumMod val="75000"/>
                    <a:lumOff val="25000"/>
                  </a:schemeClr>
                </a:solidFill>
              </a:rPr>
              <a:t>Both actual and projected column have data where appropriate;</a:t>
            </a:r>
          </a:p>
          <a:p>
            <a:pPr fontAlgn="auto">
              <a:spcBef>
                <a:spcPts val="0"/>
              </a:spcBef>
              <a:spcAft>
                <a:spcPts val="0"/>
              </a:spcAft>
              <a:buFont typeface="Wingdings 3" charset="2"/>
              <a:buChar char=""/>
              <a:defRPr/>
            </a:pPr>
            <a:r>
              <a:rPr lang="en-US" dirty="0">
                <a:solidFill>
                  <a:schemeClr val="tx1">
                    <a:lumMod val="75000"/>
                    <a:lumOff val="25000"/>
                  </a:schemeClr>
                </a:solidFill>
              </a:rPr>
              <a:t>Rent tab &amp; Capital tab are not blank if you have rent and/or capital expense;</a:t>
            </a:r>
          </a:p>
          <a:p>
            <a:pPr fontAlgn="auto">
              <a:spcBef>
                <a:spcPts val="0"/>
              </a:spcBef>
              <a:spcAft>
                <a:spcPts val="0"/>
              </a:spcAft>
              <a:buFont typeface="Wingdings 3" charset="2"/>
              <a:buChar char=""/>
              <a:defRPr/>
            </a:pPr>
            <a:r>
              <a:rPr lang="en-US" dirty="0">
                <a:solidFill>
                  <a:schemeClr val="tx1">
                    <a:lumMod val="75000"/>
                    <a:lumOff val="25000"/>
                  </a:schemeClr>
                </a:solidFill>
              </a:rPr>
              <a:t>Rent &amp; Capital data is for appropriate year (2022-23 data for payment / 2023-24 for estimate)</a:t>
            </a:r>
          </a:p>
          <a:p>
            <a:pPr fontAlgn="auto">
              <a:spcBef>
                <a:spcPts val="0"/>
              </a:spcBef>
              <a:spcAft>
                <a:spcPts val="0"/>
              </a:spcAft>
              <a:buFont typeface="Wingdings 3" charset="2"/>
              <a:buChar char=""/>
              <a:defRPr/>
            </a:pPr>
            <a:r>
              <a:rPr lang="en-US" dirty="0">
                <a:solidFill>
                  <a:schemeClr val="tx1">
                    <a:lumMod val="75000"/>
                    <a:lumOff val="25000"/>
                  </a:schemeClr>
                </a:solidFill>
              </a:rPr>
              <a:t>Both provided and cross-contract service data is  displayed where appropriate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8E59-9D9F-4C07-99C4-7779359A0E9F}"/>
              </a:ext>
            </a:extLst>
          </p:cNvPr>
          <p:cNvSpPr>
            <a:spLocks noGrp="1"/>
          </p:cNvSpPr>
          <p:nvPr>
            <p:ph type="title"/>
          </p:nvPr>
        </p:nvSpPr>
        <p:spPr>
          <a:xfrm>
            <a:off x="838200" y="457200"/>
            <a:ext cx="7485856" cy="1281113"/>
          </a:xfrm>
        </p:spPr>
        <p:txBody>
          <a:bodyPr>
            <a:normAutofit fontScale="90000"/>
          </a:bodyPr>
          <a:lstStyle/>
          <a:p>
            <a:pPr fontAlgn="auto">
              <a:spcAft>
                <a:spcPts val="0"/>
              </a:spcAft>
              <a:defRPr/>
            </a:pPr>
            <a:r>
              <a:rPr lang="en-US" dirty="0"/>
              <a:t>Review Excel File to Find this Common Reporting Problem:</a:t>
            </a:r>
            <a:br>
              <a:rPr lang="en-US" dirty="0"/>
            </a:br>
            <a:r>
              <a:rPr lang="en-US" sz="3200" i="1" dirty="0"/>
              <a:t>Aidable Expense / No Deductions</a:t>
            </a:r>
          </a:p>
        </p:txBody>
      </p:sp>
      <p:sp>
        <p:nvSpPr>
          <p:cNvPr id="3" name="Content Placeholder 2">
            <a:extLst>
              <a:ext uri="{FF2B5EF4-FFF2-40B4-BE49-F238E27FC236}">
                <a16:creationId xmlns:a16="http://schemas.microsoft.com/office/drawing/2014/main" id="{77F0CB69-44EE-4A8E-93B5-712E033EF1F0}"/>
              </a:ext>
            </a:extLst>
          </p:cNvPr>
          <p:cNvSpPr>
            <a:spLocks noGrp="1"/>
          </p:cNvSpPr>
          <p:nvPr>
            <p:ph idx="1"/>
          </p:nvPr>
        </p:nvSpPr>
        <p:spPr>
          <a:xfrm>
            <a:off x="990600" y="1981201"/>
            <a:ext cx="7620000" cy="4876800"/>
          </a:xfrm>
        </p:spPr>
        <p:txBody>
          <a:bodyPr rtlCol="0">
            <a:normAutofit/>
          </a:bodyPr>
          <a:lstStyle/>
          <a:p>
            <a:pPr fontAlgn="auto">
              <a:spcBef>
                <a:spcPts val="0"/>
              </a:spcBef>
              <a:spcAft>
                <a:spcPts val="0"/>
              </a:spcAft>
              <a:buFont typeface="Wingdings" charset="0"/>
              <a:buChar char="n"/>
              <a:defRPr/>
            </a:pPr>
            <a:r>
              <a:rPr lang="en-US" dirty="0">
                <a:solidFill>
                  <a:schemeClr val="tx1">
                    <a:lumMod val="75000"/>
                    <a:lumOff val="25000"/>
                  </a:schemeClr>
                </a:solidFill>
              </a:rPr>
              <a:t>Many instances of aidable expense allocation reported without accompanying deductions for the service; e.g., no excess salaries</a:t>
            </a:r>
          </a:p>
          <a:p>
            <a:pPr fontAlgn="auto">
              <a:spcBef>
                <a:spcPts val="0"/>
              </a:spcBef>
              <a:spcAft>
                <a:spcPts val="0"/>
              </a:spcAft>
              <a:buFont typeface="Wingdings" charset="0"/>
              <a:buChar char="n"/>
              <a:defRPr/>
            </a:pP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If you allocate aidable expense for a service for the prior or current (projected) school year, related deductions, </a:t>
            </a:r>
            <a:r>
              <a:rPr lang="en-US" i="1" dirty="0">
                <a:solidFill>
                  <a:schemeClr val="tx1">
                    <a:lumMod val="75000"/>
                    <a:lumOff val="25000"/>
                  </a:schemeClr>
                </a:solidFill>
              </a:rPr>
              <a:t>especially excess salaries</a:t>
            </a:r>
            <a:r>
              <a:rPr lang="en-US" dirty="0">
                <a:solidFill>
                  <a:schemeClr val="tx1">
                    <a:lumMod val="75000"/>
                    <a:lumOff val="25000"/>
                  </a:schemeClr>
                </a:solidFill>
              </a:rPr>
              <a:t>, must also be reported</a:t>
            </a:r>
          </a:p>
          <a:p>
            <a:pPr fontAlgn="auto">
              <a:spcBef>
                <a:spcPts val="0"/>
              </a:spcBef>
              <a:spcAft>
                <a:spcPts val="0"/>
              </a:spcAft>
              <a:buFont typeface="Wingdings" charset="0"/>
              <a:buChar char="n"/>
              <a:defRPr/>
            </a:pP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Problem greater in projection year: </a:t>
            </a:r>
            <a:r>
              <a:rPr lang="en-US" i="1" dirty="0">
                <a:solidFill>
                  <a:srgbClr val="FF0000"/>
                </a:solidFill>
              </a:rPr>
              <a:t>Must estimate excess salaries and unapproved services for  existing contracts</a:t>
            </a:r>
          </a:p>
          <a:p>
            <a:pPr fontAlgn="auto">
              <a:spcBef>
                <a:spcPts val="0"/>
              </a:spcBef>
              <a:spcAft>
                <a:spcPts val="0"/>
              </a:spcAft>
              <a:buFont typeface="Wingdings" charset="0"/>
              <a:buChar char="n"/>
              <a:defRPr/>
            </a:pPr>
            <a:endParaRPr lang="en-US" i="1" dirty="0">
              <a:solidFill>
                <a:srgbClr val="FF0000"/>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Look at the Excess Salary tabs in Excel file &amp; make sure there is sufficient data in projected</a:t>
            </a:r>
          </a:p>
          <a:p>
            <a:pPr fontAlgn="auto">
              <a:spcBef>
                <a:spcPts val="0"/>
              </a:spcBef>
              <a:spcAft>
                <a:spcPts val="0"/>
              </a:spcAft>
              <a:buFont typeface="Wingdings 3" charset="2"/>
              <a:buChar char=""/>
              <a:defRPr/>
            </a:pPr>
            <a:endParaRPr lang="en-US" sz="2600" dirty="0">
              <a:solidFill>
                <a:schemeClr val="tx1">
                  <a:lumMod val="75000"/>
                  <a:lumOff val="25000"/>
                </a:schemeClr>
              </a:solidFill>
            </a:endParaRPr>
          </a:p>
          <a:p>
            <a:pPr fontAlgn="auto">
              <a:spcBef>
                <a:spcPts val="0"/>
              </a:spcBef>
              <a:spcAft>
                <a:spcPts val="0"/>
              </a:spcAft>
              <a:buFont typeface="Wingdings 3" charset="2"/>
              <a:buChar char=""/>
              <a:defRPr/>
            </a:pPr>
            <a:endParaRPr lang="en-US" sz="26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977EB76A-1101-4F1A-9846-118705FF57CA}"/>
              </a:ext>
            </a:extLst>
          </p:cNvPr>
          <p:cNvSpPr>
            <a:spLocks noGrp="1" noChangeArrowheads="1"/>
          </p:cNvSpPr>
          <p:nvPr>
            <p:ph type="title"/>
          </p:nvPr>
        </p:nvSpPr>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39631625-8533-4BBC-A4B6-690CF479E8FD}"/>
              </a:ext>
            </a:extLst>
          </p:cNvPr>
          <p:cNvSpPr>
            <a:spLocks noGrp="1"/>
          </p:cNvSpPr>
          <p:nvPr>
            <p:ph type="body" idx="1"/>
          </p:nvPr>
        </p:nvSpPr>
        <p:spPr/>
        <p:txBody>
          <a:bodyPr rtlCol="0">
            <a:normAutofit fontScale="77500" lnSpcReduction="20000"/>
          </a:bodyPr>
          <a:lstStyle/>
          <a:p>
            <a:pPr fontAlgn="auto">
              <a:spcBef>
                <a:spcPts val="0"/>
              </a:spcBef>
              <a:spcAft>
                <a:spcPts val="600"/>
              </a:spcAft>
              <a:buFont typeface="Wingdings 3" charset="2"/>
              <a:buNone/>
              <a:defRPr/>
            </a:pPr>
            <a:r>
              <a:rPr lang="en-US" dirty="0"/>
              <a:t>Step 3:</a:t>
            </a:r>
            <a:endParaRPr lang="en-US"/>
          </a:p>
          <a:p>
            <a:pPr fontAlgn="auto">
              <a:spcBef>
                <a:spcPts val="0"/>
              </a:spcBef>
              <a:spcAft>
                <a:spcPts val="600"/>
              </a:spcAft>
              <a:buFont typeface="Wingdings 3" charset="2"/>
              <a:buNone/>
              <a:defRPr/>
            </a:pPr>
            <a:r>
              <a:rPr lang="en-US" dirty="0"/>
              <a:t>Review the </a:t>
            </a:r>
            <a:endParaRPr lang="en-US"/>
          </a:p>
          <a:p>
            <a:pPr fontAlgn="auto">
              <a:spcBef>
                <a:spcPts val="0"/>
              </a:spcBef>
              <a:spcAft>
                <a:spcPts val="600"/>
              </a:spcAft>
              <a:buFont typeface="Wingdings 3" charset="2"/>
              <a:buNone/>
              <a:defRPr/>
            </a:pPr>
            <a:r>
              <a:rPr lang="en-US" dirty="0"/>
              <a:t>Validation Error Report (VER)</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BC59E-07B5-49AA-A34C-9A808C23D70E}"/>
              </a:ext>
            </a:extLst>
          </p:cNvPr>
          <p:cNvSpPr>
            <a:spLocks noGrp="1"/>
          </p:cNvSpPr>
          <p:nvPr>
            <p:ph type="title"/>
          </p:nvPr>
        </p:nvSpPr>
        <p:spPr>
          <a:xfrm>
            <a:off x="685800" y="152400"/>
            <a:ext cx="8153400" cy="937418"/>
          </a:xfrm>
        </p:spPr>
        <p:txBody>
          <a:bodyPr>
            <a:normAutofit fontScale="90000"/>
          </a:bodyPr>
          <a:lstStyle/>
          <a:p>
            <a:pPr algn="ctr" fontAlgn="auto">
              <a:spcAft>
                <a:spcPts val="0"/>
              </a:spcAft>
              <a:defRPr/>
            </a:pPr>
            <a:r>
              <a:rPr lang="en-US" sz="3600" dirty="0"/>
              <a:t>Validation Error Report VS. Edit Report</a:t>
            </a:r>
          </a:p>
        </p:txBody>
      </p:sp>
      <p:sp>
        <p:nvSpPr>
          <p:cNvPr id="6" name="Content Placeholder 5">
            <a:extLst>
              <a:ext uri="{FF2B5EF4-FFF2-40B4-BE49-F238E27FC236}">
                <a16:creationId xmlns:a16="http://schemas.microsoft.com/office/drawing/2014/main" id="{5B4F47DC-941D-4299-B12F-70BFD6853628}"/>
              </a:ext>
            </a:extLst>
          </p:cNvPr>
          <p:cNvSpPr>
            <a:spLocks noGrp="1"/>
          </p:cNvSpPr>
          <p:nvPr>
            <p:ph sz="half" idx="2"/>
          </p:nvPr>
        </p:nvSpPr>
        <p:spPr>
          <a:xfrm>
            <a:off x="989013" y="1828800"/>
            <a:ext cx="3278188" cy="4754563"/>
          </a:xfrm>
        </p:spPr>
        <p:txBody>
          <a:bodyPr rtlCol="0">
            <a:normAutofit/>
          </a:bodyPr>
          <a:lstStyle/>
          <a:p>
            <a:pPr marL="0" lvl="1" indent="0" fontAlgn="auto">
              <a:spcBef>
                <a:spcPts val="0"/>
              </a:spcBef>
              <a:spcAft>
                <a:spcPts val="0"/>
              </a:spcAft>
              <a:buClr>
                <a:schemeClr val="folHlink"/>
              </a:buClr>
              <a:buSzPct val="60000"/>
              <a:buFont typeface="Wingdings 3" charset="2"/>
              <a:buNone/>
              <a:defRPr/>
            </a:pPr>
            <a:r>
              <a:rPr lang="en-US" sz="2200" dirty="0">
                <a:solidFill>
                  <a:schemeClr val="tx1">
                    <a:lumMod val="75000"/>
                    <a:lumOff val="25000"/>
                  </a:schemeClr>
                </a:solidFill>
              </a:rPr>
              <a:t>Validation Error Report (VER)</a:t>
            </a:r>
          </a:p>
          <a:p>
            <a:pPr marL="342900" lvl="1" indent="-342900" fontAlgn="auto">
              <a:spcBef>
                <a:spcPts val="0"/>
              </a:spcBef>
              <a:spcAft>
                <a:spcPts val="0"/>
              </a:spcAft>
              <a:buClr>
                <a:schemeClr val="folHlink"/>
              </a:buClr>
              <a:buSzPct val="60000"/>
              <a:buFont typeface="Wingdings 3" charset="2"/>
              <a:buChar char=""/>
              <a:defRPr/>
            </a:pPr>
            <a:endParaRPr lang="en-US" dirty="0">
              <a:solidFill>
                <a:schemeClr val="tx1">
                  <a:lumMod val="75000"/>
                  <a:lumOff val="25000"/>
                </a:schemeClr>
              </a:solidFill>
            </a:endParaRP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Emailed to the State Aid Designee </a:t>
            </a:r>
            <a:r>
              <a:rPr lang="en-US" b="1" u="sng" dirty="0">
                <a:solidFill>
                  <a:schemeClr val="tx1">
                    <a:lumMod val="75000"/>
                    <a:lumOff val="25000"/>
                  </a:schemeClr>
                </a:solidFill>
              </a:rPr>
              <a:t>only</a:t>
            </a:r>
            <a:r>
              <a:rPr lang="en-US" dirty="0">
                <a:solidFill>
                  <a:schemeClr val="tx1">
                    <a:lumMod val="75000"/>
                    <a:lumOff val="25000"/>
                  </a:schemeClr>
                </a:solidFill>
              </a:rPr>
              <a:t>.</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Automatically generated when XML file has finished loading</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Informs the user about what data from the XML file has &amp; has </a:t>
            </a:r>
            <a:r>
              <a:rPr lang="en-US" b="1" u="sng" dirty="0">
                <a:solidFill>
                  <a:schemeClr val="tx1">
                    <a:lumMod val="75000"/>
                    <a:lumOff val="25000"/>
                  </a:schemeClr>
                </a:solidFill>
              </a:rPr>
              <a:t>NOT</a:t>
            </a:r>
            <a:r>
              <a:rPr lang="en-US" dirty="0">
                <a:solidFill>
                  <a:schemeClr val="tx1">
                    <a:lumMod val="75000"/>
                    <a:lumOff val="25000"/>
                  </a:schemeClr>
                </a:solidFill>
              </a:rPr>
              <a:t> been accepted into  SAMS</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Data excluded due to various formatting or PSN/Activity code issues </a:t>
            </a: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
        <p:nvSpPr>
          <p:cNvPr id="8" name="Content Placeholder 7">
            <a:extLst>
              <a:ext uri="{FF2B5EF4-FFF2-40B4-BE49-F238E27FC236}">
                <a16:creationId xmlns:a16="http://schemas.microsoft.com/office/drawing/2014/main" id="{85421970-BE13-44B4-A83E-7199203D2036}"/>
              </a:ext>
            </a:extLst>
          </p:cNvPr>
          <p:cNvSpPr>
            <a:spLocks noGrp="1"/>
          </p:cNvSpPr>
          <p:nvPr>
            <p:ph sz="quarter" idx="4"/>
          </p:nvPr>
        </p:nvSpPr>
        <p:spPr>
          <a:xfrm>
            <a:off x="4876801" y="1828799"/>
            <a:ext cx="3048000" cy="4754563"/>
          </a:xfrm>
        </p:spPr>
        <p:txBody>
          <a:bodyPr rtlCol="0">
            <a:normAutofit/>
          </a:bodyPr>
          <a:lstStyle/>
          <a:p>
            <a:pPr marL="0" lvl="1" indent="0" fontAlgn="auto">
              <a:spcBef>
                <a:spcPts val="0"/>
              </a:spcBef>
              <a:spcAft>
                <a:spcPts val="0"/>
              </a:spcAft>
              <a:buClr>
                <a:schemeClr val="folHlink"/>
              </a:buClr>
              <a:buSzPct val="60000"/>
              <a:buFont typeface="Wingdings 3" charset="2"/>
              <a:buNone/>
              <a:defRPr/>
            </a:pPr>
            <a:r>
              <a:rPr lang="en-US" sz="2000" dirty="0">
                <a:solidFill>
                  <a:schemeClr val="tx1">
                    <a:lumMod val="75000"/>
                    <a:lumOff val="25000"/>
                  </a:schemeClr>
                </a:solidFill>
              </a:rPr>
              <a:t>Edit Report</a:t>
            </a:r>
          </a:p>
          <a:p>
            <a:pPr marL="0" lvl="1" indent="0" fontAlgn="auto">
              <a:spcBef>
                <a:spcPts val="0"/>
              </a:spcBef>
              <a:spcAft>
                <a:spcPts val="0"/>
              </a:spcAft>
              <a:buClr>
                <a:schemeClr val="folHlink"/>
              </a:buClr>
              <a:buSzPct val="60000"/>
              <a:buFont typeface="Wingdings 3" charset="2"/>
              <a:buNone/>
              <a:defRPr/>
            </a:pPr>
            <a:endParaRPr lang="en-US" sz="2000" dirty="0">
              <a:solidFill>
                <a:schemeClr val="tx1">
                  <a:lumMod val="75000"/>
                  <a:lumOff val="25000"/>
                </a:schemeClr>
              </a:solidFill>
            </a:endParaRPr>
          </a:p>
          <a:p>
            <a:pPr marL="0" lvl="1" indent="0" fontAlgn="auto">
              <a:spcBef>
                <a:spcPts val="0"/>
              </a:spcBef>
              <a:spcAft>
                <a:spcPts val="0"/>
              </a:spcAft>
              <a:buClr>
                <a:schemeClr val="folHlink"/>
              </a:buClr>
              <a:buSzPct val="60000"/>
              <a:buFont typeface="Wingdings 3" charset="2"/>
              <a:buNone/>
              <a:defRPr/>
            </a:pPr>
            <a:endParaRPr lang="en-US" sz="2000" dirty="0">
              <a:solidFill>
                <a:schemeClr val="tx1">
                  <a:lumMod val="75000"/>
                  <a:lumOff val="25000"/>
                </a:schemeClr>
              </a:solidFill>
            </a:endParaRP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Is run by a user in SAMS after the XML file has been loaded (See Step 5)</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Edits apply only to data that has been accepted into SAMS</a:t>
            </a:r>
          </a:p>
          <a:p>
            <a:pPr marL="342900" lvl="1" indent="-342900" fontAlgn="auto">
              <a:spcBef>
                <a:spcPts val="0"/>
              </a:spcBef>
              <a:spcAft>
                <a:spcPts val="0"/>
              </a:spcAft>
              <a:buClr>
                <a:schemeClr val="folHlink"/>
              </a:buClr>
              <a:buSzPct val="60000"/>
              <a:buFont typeface="Wingdings 3" charset="2"/>
              <a:buChar char=""/>
              <a:defRPr/>
            </a:pPr>
            <a:r>
              <a:rPr lang="en-US" dirty="0">
                <a:solidFill>
                  <a:schemeClr val="tx1">
                    <a:lumMod val="75000"/>
                    <a:lumOff val="25000"/>
                  </a:schemeClr>
                </a:solidFill>
              </a:rPr>
              <a:t>Applies programmed parameters to various data areas to identify outlier values, missing data, etc.</a:t>
            </a:r>
          </a:p>
          <a:p>
            <a:pPr marL="342900" lvl="1" indent="-342900" fontAlgn="auto">
              <a:spcBef>
                <a:spcPts val="0"/>
              </a:spcBef>
              <a:spcAft>
                <a:spcPts val="0"/>
              </a:spcAft>
              <a:buClr>
                <a:schemeClr val="folHlink"/>
              </a:buClr>
              <a:buSzPct val="60000"/>
              <a:buFont typeface="Wingdings 3" charset="2"/>
              <a:buChar char=""/>
              <a:defRPr/>
            </a:pPr>
            <a:endParaRPr lang="en-US" dirty="0">
              <a:solidFill>
                <a:schemeClr val="tx1">
                  <a:lumMod val="75000"/>
                  <a:lumOff val="25000"/>
                </a:schemeClr>
              </a:solidFill>
            </a:endParaRPr>
          </a:p>
          <a:p>
            <a:pPr marL="342900" lvl="1" indent="-342900" fontAlgn="auto">
              <a:spcBef>
                <a:spcPts val="0"/>
              </a:spcBef>
              <a:spcAft>
                <a:spcPts val="0"/>
              </a:spcAft>
              <a:buClr>
                <a:schemeClr val="folHlink"/>
              </a:buClr>
              <a:buSzPct val="60000"/>
              <a:buFont typeface="Wingdings 3" charset="2"/>
              <a:buChar char=""/>
              <a:defRPr/>
            </a:pPr>
            <a:endParaRPr lang="en-US"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47E3C49C-EF33-4FA5-BAB4-BE125D413F9D}"/>
              </a:ext>
            </a:extLst>
          </p:cNvPr>
          <p:cNvSpPr>
            <a:spLocks noGrp="1" noChangeArrowheads="1"/>
          </p:cNvSpPr>
          <p:nvPr>
            <p:ph type="title"/>
          </p:nvPr>
        </p:nvSpPr>
        <p:spPr>
          <a:xfrm>
            <a:off x="526756" y="228600"/>
            <a:ext cx="7797662" cy="1151965"/>
          </a:xfrm>
        </p:spPr>
        <p:txBody>
          <a:bodyPr>
            <a:normAutofit/>
          </a:bodyPr>
          <a:lstStyle/>
          <a:p>
            <a:pPr algn="ctr" fontAlgn="auto">
              <a:spcAft>
                <a:spcPts val="0"/>
              </a:spcAft>
              <a:defRPr/>
            </a:pPr>
            <a:r>
              <a:rPr lang="en-US" altLang="en-US" sz="4000" dirty="0"/>
              <a:t>Validation Error Report</a:t>
            </a:r>
          </a:p>
        </p:txBody>
      </p:sp>
      <p:sp>
        <p:nvSpPr>
          <p:cNvPr id="3" name="Content Placeholder 2">
            <a:extLst>
              <a:ext uri="{FF2B5EF4-FFF2-40B4-BE49-F238E27FC236}">
                <a16:creationId xmlns:a16="http://schemas.microsoft.com/office/drawing/2014/main" id="{3532B015-1F45-43C4-9C23-4C57C3EB576D}"/>
              </a:ext>
            </a:extLst>
          </p:cNvPr>
          <p:cNvSpPr>
            <a:spLocks noGrp="1"/>
          </p:cNvSpPr>
          <p:nvPr>
            <p:ph idx="1"/>
          </p:nvPr>
        </p:nvSpPr>
        <p:spPr>
          <a:xfrm>
            <a:off x="1142999" y="1828800"/>
            <a:ext cx="7169013" cy="4419600"/>
          </a:xfrm>
        </p:spPr>
        <p:txBody>
          <a:bodyPr rtlCol="0">
            <a:normAutofit lnSpcReduction="10000"/>
          </a:bodyPr>
          <a:lstStyle/>
          <a:p>
            <a:pPr fontAlgn="auto">
              <a:spcBef>
                <a:spcPts val="0"/>
              </a:spcBef>
              <a:spcAft>
                <a:spcPts val="0"/>
              </a:spcAft>
              <a:buFont typeface="Wingdings 3" charset="2"/>
              <a:buChar char=""/>
              <a:defRPr/>
            </a:pPr>
            <a:r>
              <a:rPr lang="en-US" sz="2600" dirty="0">
                <a:solidFill>
                  <a:schemeClr val="tx1">
                    <a:lumMod val="75000"/>
                    <a:lumOff val="25000"/>
                  </a:schemeClr>
                </a:solidFill>
              </a:rPr>
              <a:t>Automatically sent by email to the BOCES State Aid Designee and the subject line shows the following:</a:t>
            </a:r>
          </a:p>
          <a:p>
            <a:pPr lvl="1" fontAlgn="auto">
              <a:spcBef>
                <a:spcPts val="0"/>
              </a:spcBef>
              <a:spcAft>
                <a:spcPts val="0"/>
              </a:spcAft>
              <a:buFont typeface="Wingdings 3" charset="2"/>
              <a:buChar char=""/>
              <a:defRPr/>
            </a:pPr>
            <a:r>
              <a:rPr lang="en-US" sz="2000" dirty="0">
                <a:solidFill>
                  <a:schemeClr val="tx1">
                    <a:lumMod val="75000"/>
                    <a:lumOff val="25000"/>
                  </a:schemeClr>
                </a:solidFill>
              </a:rPr>
              <a:t>BOCES XML Import Results for FILE: ‘XXXXXXXX.XML' Time of Import: 09/02/2014 03:44 PM</a:t>
            </a:r>
          </a:p>
          <a:p>
            <a:pPr fontAlgn="auto">
              <a:spcBef>
                <a:spcPts val="0"/>
              </a:spcBef>
              <a:spcAft>
                <a:spcPts val="0"/>
              </a:spcAft>
              <a:buFont typeface="Wingdings 3" charset="2"/>
              <a:buChar char=""/>
              <a:defRPr/>
            </a:pPr>
            <a:r>
              <a:rPr lang="en-US" sz="2600" dirty="0">
                <a:solidFill>
                  <a:schemeClr val="tx1">
                    <a:lumMod val="75000"/>
                    <a:lumOff val="25000"/>
                  </a:schemeClr>
                </a:solidFill>
              </a:rPr>
              <a:t>If you receive an email with this in the subject line:</a:t>
            </a:r>
          </a:p>
          <a:p>
            <a:pPr lvl="1" fontAlgn="auto">
              <a:spcBef>
                <a:spcPts val="0"/>
              </a:spcBef>
              <a:spcAft>
                <a:spcPts val="0"/>
              </a:spcAft>
              <a:buFont typeface="Wingdings 3" charset="2"/>
              <a:buChar char=""/>
              <a:defRPr/>
            </a:pPr>
            <a:r>
              <a:rPr lang="en-US" sz="2000" dirty="0">
                <a:solidFill>
                  <a:schemeClr val="tx1">
                    <a:lumMod val="75000"/>
                    <a:lumOff val="25000"/>
                  </a:schemeClr>
                </a:solidFill>
              </a:rPr>
              <a:t>**CRITICAL ERROR** BOCES XML Import Results for FILE: ‘XXXXXXXXXX.xml' Time of Import: 06/26/2014 11:33 AM, it means </a:t>
            </a:r>
            <a:r>
              <a:rPr lang="en-US" sz="2000" i="1" dirty="0">
                <a:solidFill>
                  <a:schemeClr val="tx1">
                    <a:lumMod val="75000"/>
                    <a:lumOff val="25000"/>
                  </a:schemeClr>
                </a:solidFill>
              </a:rPr>
              <a:t>significant  </a:t>
            </a:r>
            <a:r>
              <a:rPr lang="en-US" sz="2000" dirty="0">
                <a:solidFill>
                  <a:schemeClr val="tx1">
                    <a:lumMod val="75000"/>
                    <a:lumOff val="25000"/>
                  </a:schemeClr>
                </a:solidFill>
              </a:rPr>
              <a:t>parts of your XML file did not successfully load into SAMS (not just minor format issues). When this occurs a new XML file will be needed; due to there is an issue loading the data.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044C-5C50-4974-962B-A181C9BE5CB5}"/>
              </a:ext>
            </a:extLst>
          </p:cNvPr>
          <p:cNvSpPr>
            <a:spLocks noGrp="1"/>
          </p:cNvSpPr>
          <p:nvPr>
            <p:ph type="title"/>
          </p:nvPr>
        </p:nvSpPr>
        <p:spPr>
          <a:xfrm>
            <a:off x="152400" y="228600"/>
            <a:ext cx="8378825" cy="1281113"/>
          </a:xfrm>
        </p:spPr>
        <p:txBody>
          <a:bodyPr>
            <a:normAutofit/>
          </a:bodyPr>
          <a:lstStyle/>
          <a:p>
            <a:pPr algn="ctr" fontAlgn="auto">
              <a:spcAft>
                <a:spcPts val="0"/>
              </a:spcAft>
              <a:defRPr/>
            </a:pPr>
            <a:r>
              <a:rPr lang="en-US" dirty="0"/>
              <a:t>Validation Error Report (VER):</a:t>
            </a:r>
            <a:br>
              <a:rPr lang="en-US" dirty="0"/>
            </a:br>
            <a:r>
              <a:rPr lang="en-US" sz="3200" dirty="0"/>
              <a:t>Sample Error Message / Code Problem</a:t>
            </a:r>
          </a:p>
        </p:txBody>
      </p:sp>
      <p:sp>
        <p:nvSpPr>
          <p:cNvPr id="3" name="Content Placeholder 2">
            <a:extLst>
              <a:ext uri="{FF2B5EF4-FFF2-40B4-BE49-F238E27FC236}">
                <a16:creationId xmlns:a16="http://schemas.microsoft.com/office/drawing/2014/main" id="{3D55ADCE-B290-42DC-A504-9E973DBBEF66}"/>
              </a:ext>
            </a:extLst>
          </p:cNvPr>
          <p:cNvSpPr>
            <a:spLocks noGrp="1"/>
          </p:cNvSpPr>
          <p:nvPr>
            <p:ph idx="1"/>
          </p:nvPr>
        </p:nvSpPr>
        <p:spPr>
          <a:xfrm>
            <a:off x="990600" y="1828799"/>
            <a:ext cx="7526448" cy="4555941"/>
          </a:xfrm>
        </p:spPr>
        <p:txBody>
          <a:bodyPr rtlCol="0">
            <a:normAutofit lnSpcReduction="10000"/>
          </a:bodyPr>
          <a:lstStyle/>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F-PSN-ACCT-OBJ    Actual     Projected                    Error</a:t>
            </a:r>
          </a:p>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A-307-4670-150      43394          0          </a:t>
            </a:r>
            <a:r>
              <a:rPr lang="en-US" sz="2000" b="1" dirty="0">
                <a:solidFill>
                  <a:srgbClr val="FF0000"/>
                </a:solidFill>
              </a:rPr>
              <a:t>307+Activity 4670 not on LAS</a:t>
            </a:r>
            <a:r>
              <a:rPr lang="en-US" sz="2000" dirty="0">
                <a:solidFill>
                  <a:schemeClr val="tx1">
                    <a:lumMod val="75000"/>
                    <a:lumOff val="25000"/>
                  </a:schemeClr>
                </a:solidFill>
              </a:rPr>
              <a:t>.</a:t>
            </a:r>
          </a:p>
          <a:p>
            <a:pPr fontAlgn="auto">
              <a:spcBef>
                <a:spcPts val="0"/>
              </a:spcBef>
              <a:spcAft>
                <a:spcPts val="0"/>
              </a:spcAft>
              <a:buFont typeface="Wingdings 3" charset="2"/>
              <a:buChar char=""/>
              <a:defRPr/>
            </a:pPr>
            <a:endParaRPr lang="en-US" sz="2000" dirty="0">
              <a:solidFill>
                <a:schemeClr val="tx1">
                  <a:lumMod val="75000"/>
                  <a:lumOff val="25000"/>
                </a:schemeClr>
              </a:solidFill>
            </a:endParaRPr>
          </a:p>
          <a:p>
            <a:pPr fontAlgn="auto">
              <a:spcBef>
                <a:spcPts val="0"/>
              </a:spcBef>
              <a:spcAft>
                <a:spcPts val="0"/>
              </a:spcAft>
              <a:buFont typeface="Wingdings 3" charset="2"/>
              <a:buChar char=""/>
              <a:defRPr/>
            </a:pPr>
            <a:r>
              <a:rPr lang="en-US" sz="2000" dirty="0">
                <a:solidFill>
                  <a:schemeClr val="tx1">
                    <a:lumMod val="75000"/>
                    <a:lumOff val="25000"/>
                  </a:schemeClr>
                </a:solidFill>
              </a:rPr>
              <a:t>Means this PSN / Activity code </a:t>
            </a:r>
            <a:r>
              <a:rPr lang="en-US" sz="2000" i="1" u="sng" dirty="0">
                <a:solidFill>
                  <a:schemeClr val="tx1">
                    <a:lumMod val="75000"/>
                    <a:lumOff val="25000"/>
                  </a:schemeClr>
                </a:solidFill>
              </a:rPr>
              <a:t>combination</a:t>
            </a:r>
            <a:r>
              <a:rPr lang="en-US" sz="2000" dirty="0">
                <a:solidFill>
                  <a:schemeClr val="tx1">
                    <a:lumMod val="75000"/>
                    <a:lumOff val="25000"/>
                  </a:schemeClr>
                </a:solidFill>
              </a:rPr>
              <a:t> is not active on your LAS, or not active on provider’s LAS if this is a purchased svc</a:t>
            </a:r>
          </a:p>
          <a:p>
            <a:pPr fontAlgn="auto">
              <a:spcBef>
                <a:spcPts val="0"/>
              </a:spcBef>
              <a:spcAft>
                <a:spcPts val="0"/>
              </a:spcAft>
              <a:buFont typeface="Wingdings 3" charset="2"/>
              <a:buChar char=""/>
              <a:defRPr/>
            </a:pPr>
            <a:r>
              <a:rPr lang="en-US" sz="2000" dirty="0">
                <a:solidFill>
                  <a:schemeClr val="tx1">
                    <a:lumMod val="75000"/>
                    <a:lumOff val="25000"/>
                  </a:schemeClr>
                </a:solidFill>
              </a:rPr>
              <a:t>Could be new PSN not yet approved by program office</a:t>
            </a:r>
          </a:p>
          <a:p>
            <a:pPr fontAlgn="auto">
              <a:spcBef>
                <a:spcPts val="0"/>
              </a:spcBef>
              <a:spcAft>
                <a:spcPts val="0"/>
              </a:spcAft>
              <a:buFont typeface="Wingdings 3" charset="2"/>
              <a:buChar char=""/>
              <a:defRPr/>
            </a:pPr>
            <a:r>
              <a:rPr lang="en-US" sz="2000" dirty="0">
                <a:solidFill>
                  <a:schemeClr val="tx1">
                    <a:lumMod val="75000"/>
                    <a:lumOff val="25000"/>
                  </a:schemeClr>
                </a:solidFill>
              </a:rPr>
              <a:t>Could be expense for this PSN was on XML file with different activity code than on LAS</a:t>
            </a:r>
          </a:p>
          <a:p>
            <a:pPr fontAlgn="auto">
              <a:spcBef>
                <a:spcPts val="0"/>
              </a:spcBef>
              <a:spcAft>
                <a:spcPts val="0"/>
              </a:spcAft>
              <a:buFont typeface="Wingdings 3" charset="2"/>
              <a:buChar char=""/>
              <a:defRPr/>
            </a:pPr>
            <a:r>
              <a:rPr lang="en-US" sz="2000" dirty="0">
                <a:solidFill>
                  <a:schemeClr val="tx1">
                    <a:lumMod val="75000"/>
                    <a:lumOff val="25000"/>
                  </a:schemeClr>
                </a:solidFill>
              </a:rPr>
              <a:t>If purchased svc, could be PSN reported on your XML file with different State Activity code than provider assigned on their LAS</a:t>
            </a:r>
          </a:p>
          <a:p>
            <a:pPr fontAlgn="auto">
              <a:spcBef>
                <a:spcPts val="0"/>
              </a:spcBef>
              <a:spcAft>
                <a:spcPts val="0"/>
              </a:spcAft>
              <a:buFont typeface="Wingdings 3" charset="2"/>
              <a:buChar char=""/>
              <a:defRPr/>
            </a:pPr>
            <a:r>
              <a:rPr lang="en-US" sz="2000" dirty="0">
                <a:solidFill>
                  <a:schemeClr val="tx1">
                    <a:lumMod val="75000"/>
                    <a:lumOff val="25000"/>
                  </a:schemeClr>
                </a:solidFill>
              </a:rPr>
              <a:t>Whatever the reason, this error means the values are in the XML file </a:t>
            </a:r>
            <a:r>
              <a:rPr lang="en-US" sz="2000" u="sng" dirty="0">
                <a:solidFill>
                  <a:schemeClr val="tx1">
                    <a:lumMod val="75000"/>
                    <a:lumOff val="25000"/>
                  </a:schemeClr>
                </a:solidFill>
              </a:rPr>
              <a:t>but are not being allowed into SAMS</a:t>
            </a:r>
            <a:endParaRPr lang="en-US" sz="2000" dirty="0">
              <a:solidFill>
                <a:schemeClr val="tx1">
                  <a:lumMod val="75000"/>
                  <a:lumOff val="25000"/>
                </a:schemeClr>
              </a:solidFill>
            </a:endParaRPr>
          </a:p>
          <a:p>
            <a:pPr marL="109728"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A7BC-65BE-4097-BD3B-EA8C051764DA}"/>
              </a:ext>
            </a:extLst>
          </p:cNvPr>
          <p:cNvSpPr>
            <a:spLocks noGrp="1"/>
          </p:cNvSpPr>
          <p:nvPr>
            <p:ph type="title"/>
          </p:nvPr>
        </p:nvSpPr>
        <p:spPr/>
        <p:txBody>
          <a:bodyPr/>
          <a:lstStyle/>
          <a:p>
            <a:r>
              <a:rPr lang="en-US" dirty="0"/>
              <a:t>GASB 96 – What to know</a:t>
            </a:r>
          </a:p>
        </p:txBody>
      </p:sp>
      <p:sp>
        <p:nvSpPr>
          <p:cNvPr id="3" name="Content Placeholder 2">
            <a:extLst>
              <a:ext uri="{FF2B5EF4-FFF2-40B4-BE49-F238E27FC236}">
                <a16:creationId xmlns:a16="http://schemas.microsoft.com/office/drawing/2014/main" id="{8362D582-4F68-4625-B4C1-CC10AC086E5F}"/>
              </a:ext>
            </a:extLst>
          </p:cNvPr>
          <p:cNvSpPr>
            <a:spLocks noGrp="1"/>
          </p:cNvSpPr>
          <p:nvPr>
            <p:ph sz="half" idx="1"/>
          </p:nvPr>
        </p:nvSpPr>
        <p:spPr>
          <a:xfrm>
            <a:off x="834272" y="1984248"/>
            <a:ext cx="3733800" cy="4470400"/>
          </a:xfrm>
        </p:spPr>
        <p:txBody>
          <a:bodyPr/>
          <a:lstStyle/>
          <a:p>
            <a:r>
              <a:rPr lang="en-US" dirty="0"/>
              <a:t>Short-term – SBITAs</a:t>
            </a:r>
          </a:p>
          <a:p>
            <a:pPr lvl="1"/>
            <a:r>
              <a:rPr lang="en-US" dirty="0"/>
              <a:t>12 months of length or shorter</a:t>
            </a:r>
          </a:p>
        </p:txBody>
      </p:sp>
      <p:sp>
        <p:nvSpPr>
          <p:cNvPr id="4" name="Content Placeholder 3">
            <a:extLst>
              <a:ext uri="{FF2B5EF4-FFF2-40B4-BE49-F238E27FC236}">
                <a16:creationId xmlns:a16="http://schemas.microsoft.com/office/drawing/2014/main" id="{D97BAA27-927A-4900-9022-8805C93BE68E}"/>
              </a:ext>
            </a:extLst>
          </p:cNvPr>
          <p:cNvSpPr>
            <a:spLocks noGrp="1"/>
          </p:cNvSpPr>
          <p:nvPr>
            <p:ph sz="half" idx="2"/>
          </p:nvPr>
        </p:nvSpPr>
        <p:spPr/>
        <p:txBody>
          <a:bodyPr/>
          <a:lstStyle/>
          <a:p>
            <a:r>
              <a:rPr lang="en-US" dirty="0"/>
              <a:t>Only applies to the purchaser; providers will report as they have done historically</a:t>
            </a:r>
          </a:p>
          <a:p>
            <a:endParaRPr lang="en-US" dirty="0"/>
          </a:p>
        </p:txBody>
      </p:sp>
    </p:spTree>
    <p:extLst>
      <p:ext uri="{BB962C8B-B14F-4D97-AF65-F5344CB8AC3E}">
        <p14:creationId xmlns:p14="http://schemas.microsoft.com/office/powerpoint/2010/main" val="116180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B866-F419-4AF0-9FAA-70E347E975FD}"/>
              </a:ext>
            </a:extLst>
          </p:cNvPr>
          <p:cNvSpPr>
            <a:spLocks noGrp="1"/>
          </p:cNvSpPr>
          <p:nvPr>
            <p:ph type="title"/>
          </p:nvPr>
        </p:nvSpPr>
        <p:spPr>
          <a:xfrm>
            <a:off x="390526" y="228600"/>
            <a:ext cx="8153400" cy="1281113"/>
          </a:xfrm>
        </p:spPr>
        <p:txBody>
          <a:bodyPr>
            <a:normAutofit/>
          </a:bodyPr>
          <a:lstStyle/>
          <a:p>
            <a:pPr algn="ctr" fontAlgn="auto">
              <a:spcAft>
                <a:spcPts val="0"/>
              </a:spcAft>
              <a:defRPr/>
            </a:pPr>
            <a:r>
              <a:rPr lang="en-US" dirty="0"/>
              <a:t>Validation Error Report (VER):</a:t>
            </a:r>
            <a:br>
              <a:rPr lang="en-US" dirty="0"/>
            </a:br>
            <a:r>
              <a:rPr lang="en-US" sz="3200" dirty="0"/>
              <a:t>Sample Error Message / Code Problem</a:t>
            </a:r>
          </a:p>
        </p:txBody>
      </p:sp>
      <p:sp>
        <p:nvSpPr>
          <p:cNvPr id="3" name="Content Placeholder 2">
            <a:extLst>
              <a:ext uri="{FF2B5EF4-FFF2-40B4-BE49-F238E27FC236}">
                <a16:creationId xmlns:a16="http://schemas.microsoft.com/office/drawing/2014/main" id="{676E5FBE-558A-49E4-998E-D30FE901046F}"/>
              </a:ext>
            </a:extLst>
          </p:cNvPr>
          <p:cNvSpPr>
            <a:spLocks noGrp="1"/>
          </p:cNvSpPr>
          <p:nvPr>
            <p:ph idx="1"/>
          </p:nvPr>
        </p:nvSpPr>
        <p:spPr>
          <a:xfrm>
            <a:off x="1142999" y="1828800"/>
            <a:ext cx="7495953" cy="4953000"/>
          </a:xfrm>
        </p:spPr>
        <p:txBody>
          <a:bodyPr rtlCol="0">
            <a:normAutofit lnSpcReduction="10000"/>
          </a:bodyPr>
          <a:lstStyle/>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F-PSN-ACCT-OBJ    Actual     Projected                    Error</a:t>
            </a:r>
          </a:p>
          <a:p>
            <a:pPr marL="109728" indent="0" fontAlgn="auto">
              <a:spcBef>
                <a:spcPts val="0"/>
              </a:spcBef>
              <a:spcAft>
                <a:spcPts val="0"/>
              </a:spcAft>
              <a:buFont typeface="Wingdings" panose="05000000000000000000" pitchFamily="2" charset="2"/>
              <a:buNone/>
              <a:defRPr/>
            </a:pPr>
            <a:r>
              <a:rPr lang="en-US" sz="2000" b="1" dirty="0">
                <a:solidFill>
                  <a:schemeClr val="tx1">
                    <a:lumMod val="75000"/>
                    <a:lumOff val="25000"/>
                  </a:schemeClr>
                </a:solidFill>
              </a:rPr>
              <a:t>A-307-4670-150      43394          0          </a:t>
            </a:r>
            <a:r>
              <a:rPr lang="en-US" sz="2000" b="1" dirty="0">
                <a:solidFill>
                  <a:srgbClr val="FF0000"/>
                </a:solidFill>
              </a:rPr>
              <a:t>307+Activity 4670 not on LAS</a:t>
            </a:r>
            <a:r>
              <a:rPr lang="en-US" sz="2000" dirty="0">
                <a:solidFill>
                  <a:schemeClr val="tx1">
                    <a:lumMod val="75000"/>
                    <a:lumOff val="25000"/>
                  </a:schemeClr>
                </a:solidFill>
              </a:rPr>
              <a:t>.</a:t>
            </a:r>
          </a:p>
          <a:p>
            <a:pPr marL="0" indent="0" fontAlgn="auto">
              <a:spcBef>
                <a:spcPts val="0"/>
              </a:spcBef>
              <a:spcAft>
                <a:spcPts val="0"/>
              </a:spcAft>
              <a:buFont typeface="Wingdings" panose="05000000000000000000" pitchFamily="2" charset="2"/>
              <a:buNone/>
              <a:defRPr/>
            </a:pPr>
            <a:endParaRPr lang="en-US" sz="2000" dirty="0">
              <a:solidFill>
                <a:schemeClr val="tx1">
                  <a:lumMod val="75000"/>
                  <a:lumOff val="25000"/>
                </a:schemeClr>
              </a:solidFill>
            </a:endParaRPr>
          </a:p>
          <a:p>
            <a:pPr fontAlgn="auto">
              <a:spcBef>
                <a:spcPts val="0"/>
              </a:spcBef>
              <a:spcAft>
                <a:spcPts val="0"/>
              </a:spcAft>
              <a:buFont typeface="Wingdings 3" charset="2"/>
              <a:buChar char=""/>
              <a:defRPr/>
            </a:pPr>
            <a:r>
              <a:rPr lang="en-US" sz="2000" dirty="0">
                <a:solidFill>
                  <a:schemeClr val="tx1">
                    <a:lumMod val="75000"/>
                    <a:lumOff val="25000"/>
                  </a:schemeClr>
                </a:solidFill>
              </a:rPr>
              <a:t>As indicated above, this error can occur if PSN for a cross-contracted service is reported on your XML file with a different State Activity code than provider assigned on their LAS</a:t>
            </a:r>
          </a:p>
          <a:p>
            <a:pPr fontAlgn="auto">
              <a:spcBef>
                <a:spcPts val="0"/>
              </a:spcBef>
              <a:spcAft>
                <a:spcPts val="0"/>
              </a:spcAft>
              <a:buFont typeface="Wingdings 3" charset="2"/>
              <a:buChar char=""/>
              <a:defRPr/>
            </a:pPr>
            <a:r>
              <a:rPr lang="en-US" sz="2000" dirty="0">
                <a:solidFill>
                  <a:schemeClr val="tx1">
                    <a:lumMod val="75000"/>
                    <a:lumOff val="25000"/>
                  </a:schemeClr>
                </a:solidFill>
              </a:rPr>
              <a:t>For ‘pass-through’ cross contracts (services purchased for your components, not for your own BOCES),  the 4-digit State Activity Code reported in SAMS by the purchasing BOCES  </a:t>
            </a:r>
            <a:r>
              <a:rPr lang="en-US" sz="2000" i="1" dirty="0">
                <a:solidFill>
                  <a:schemeClr val="tx1">
                    <a:lumMod val="75000"/>
                    <a:lumOff val="25000"/>
                  </a:schemeClr>
                </a:solidFill>
              </a:rPr>
              <a:t>must</a:t>
            </a:r>
            <a:r>
              <a:rPr lang="en-US" sz="2000" dirty="0">
                <a:solidFill>
                  <a:schemeClr val="tx1">
                    <a:lumMod val="75000"/>
                    <a:lumOff val="25000"/>
                  </a:schemeClr>
                </a:solidFill>
              </a:rPr>
              <a:t> match the 4-digit code on the provider’s LAS and on the cross contract form</a:t>
            </a:r>
          </a:p>
          <a:p>
            <a:pPr fontAlgn="auto">
              <a:spcBef>
                <a:spcPts val="0"/>
              </a:spcBef>
              <a:spcAft>
                <a:spcPts val="0"/>
              </a:spcAft>
              <a:buFont typeface="Wingdings 3" charset="2"/>
              <a:buChar char=""/>
              <a:defRPr/>
            </a:pPr>
            <a:r>
              <a:rPr lang="en-US" sz="2000" dirty="0">
                <a:solidFill>
                  <a:schemeClr val="tx1">
                    <a:lumMod val="75000"/>
                    <a:lumOff val="25000"/>
                  </a:schemeClr>
                </a:solidFill>
              </a:rPr>
              <a:t>Mis-matched activity codes can keep data out of SAMS, cause inaccurate data to display on SAMS forms / reports and </a:t>
            </a:r>
            <a:r>
              <a:rPr lang="en-US" sz="2000" i="1" dirty="0">
                <a:solidFill>
                  <a:schemeClr val="tx1">
                    <a:lumMod val="75000"/>
                    <a:lumOff val="25000"/>
                  </a:schemeClr>
                </a:solidFill>
              </a:rPr>
              <a:t>cause your components to lose aid.</a:t>
            </a:r>
          </a:p>
          <a:p>
            <a:pPr marL="0" indent="0" fontAlgn="auto">
              <a:spcBef>
                <a:spcPts val="0"/>
              </a:spcBef>
              <a:spcAft>
                <a:spcPts val="0"/>
              </a:spcAft>
              <a:buFont typeface="Wingdings" panose="05000000000000000000" pitchFamily="2" charset="2"/>
              <a:buNone/>
              <a:defRPr/>
            </a:pPr>
            <a:endParaRPr lang="en-US" sz="2200" dirty="0">
              <a:solidFill>
                <a:schemeClr val="tx1">
                  <a:lumMod val="75000"/>
                  <a:lumOff val="25000"/>
                </a:schemeClr>
              </a:solidFill>
            </a:endParaRPr>
          </a:p>
          <a:p>
            <a:pPr marL="109728"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CE22-A31C-451F-B2C1-30D9DE8F56DE}"/>
              </a:ext>
            </a:extLst>
          </p:cNvPr>
          <p:cNvSpPr>
            <a:spLocks noGrp="1"/>
          </p:cNvSpPr>
          <p:nvPr>
            <p:ph type="title"/>
          </p:nvPr>
        </p:nvSpPr>
        <p:spPr>
          <a:xfrm>
            <a:off x="381000" y="336766"/>
            <a:ext cx="7797662" cy="1151965"/>
          </a:xfrm>
        </p:spPr>
        <p:txBody>
          <a:bodyPr>
            <a:normAutofit fontScale="90000"/>
          </a:bodyPr>
          <a:lstStyle/>
          <a:p>
            <a:pPr algn="ctr" fontAlgn="auto">
              <a:spcAft>
                <a:spcPts val="0"/>
              </a:spcAft>
              <a:defRPr/>
            </a:pPr>
            <a:r>
              <a:rPr lang="en-US" dirty="0"/>
              <a:t>Validation Error Report (VER): </a:t>
            </a:r>
            <a:br>
              <a:rPr lang="en-US" dirty="0"/>
            </a:br>
            <a:r>
              <a:rPr lang="en-US" dirty="0"/>
              <a:t>Schedule 4: </a:t>
            </a:r>
            <a:r>
              <a:rPr lang="en-US" sz="3200" dirty="0"/>
              <a:t>Valid Account Codes</a:t>
            </a:r>
          </a:p>
        </p:txBody>
      </p:sp>
      <p:sp>
        <p:nvSpPr>
          <p:cNvPr id="3" name="Content Placeholder 2">
            <a:extLst>
              <a:ext uri="{FF2B5EF4-FFF2-40B4-BE49-F238E27FC236}">
                <a16:creationId xmlns:a16="http://schemas.microsoft.com/office/drawing/2014/main" id="{604CD363-A8A2-42B3-A8EF-5F034C1DB06A}"/>
              </a:ext>
            </a:extLst>
          </p:cNvPr>
          <p:cNvSpPr>
            <a:spLocks noGrp="1"/>
          </p:cNvSpPr>
          <p:nvPr>
            <p:ph idx="1"/>
          </p:nvPr>
        </p:nvSpPr>
        <p:spPr/>
        <p:txBody>
          <a:bodyPr rtlCol="0">
            <a:normAutofit fontScale="92500" lnSpcReduction="20000"/>
          </a:bodyPr>
          <a:lstStyle/>
          <a:p>
            <a:pPr fontAlgn="auto">
              <a:spcBef>
                <a:spcPts val="0"/>
              </a:spcBef>
              <a:spcAft>
                <a:spcPts val="0"/>
              </a:spcAft>
              <a:buFont typeface="Wingdings 3" charset="2"/>
              <a:buChar char=""/>
              <a:defRPr/>
            </a:pPr>
            <a:r>
              <a:rPr lang="en-US" sz="2400" dirty="0">
                <a:solidFill>
                  <a:schemeClr val="tx1">
                    <a:lumMod val="75000"/>
                    <a:lumOff val="25000"/>
                  </a:schemeClr>
                </a:solidFill>
              </a:rPr>
              <a:t>0000 is not a valid account code </a:t>
            </a:r>
            <a:r>
              <a:rPr lang="en-US" sz="2400" i="1" dirty="0">
                <a:solidFill>
                  <a:schemeClr val="tx1">
                    <a:lumMod val="75000"/>
                    <a:lumOff val="25000"/>
                  </a:schemeClr>
                </a:solidFill>
              </a:rPr>
              <a:t>for any service </a:t>
            </a:r>
          </a:p>
          <a:p>
            <a:pPr fontAlgn="auto">
              <a:spcBef>
                <a:spcPts val="0"/>
              </a:spcBef>
              <a:spcAft>
                <a:spcPts val="0"/>
              </a:spcAft>
              <a:buFont typeface="Wingdings 3" charset="2"/>
              <a:buChar char=""/>
              <a:defRPr/>
            </a:pPr>
            <a:r>
              <a:rPr lang="en-US" sz="2400" dirty="0">
                <a:solidFill>
                  <a:schemeClr val="tx1">
                    <a:lumMod val="75000"/>
                    <a:lumOff val="25000"/>
                  </a:schemeClr>
                </a:solidFill>
              </a:rPr>
              <a:t>The account code field cannot be left blank for any  Schedule 4 data record</a:t>
            </a:r>
          </a:p>
          <a:p>
            <a:pPr fontAlgn="auto">
              <a:spcBef>
                <a:spcPts val="0"/>
              </a:spcBef>
              <a:spcAft>
                <a:spcPts val="0"/>
              </a:spcAft>
              <a:buFont typeface="Wingdings 3" charset="2"/>
              <a:buChar char=""/>
              <a:defRPr/>
            </a:pPr>
            <a:r>
              <a:rPr lang="en-US" sz="2400" dirty="0">
                <a:solidFill>
                  <a:schemeClr val="tx1">
                    <a:lumMod val="75000"/>
                    <a:lumOff val="25000"/>
                  </a:schemeClr>
                </a:solidFill>
              </a:rPr>
              <a:t>Also, state activity code for any career education Co-ser must be on the program office list of possible career ed codes</a:t>
            </a:r>
          </a:p>
          <a:p>
            <a:pPr fontAlgn="auto">
              <a:spcBef>
                <a:spcPts val="0"/>
              </a:spcBef>
              <a:spcAft>
                <a:spcPts val="0"/>
              </a:spcAft>
              <a:buFont typeface="Wingdings 3" charset="2"/>
              <a:buChar char=""/>
              <a:defRPr/>
            </a:pPr>
            <a:r>
              <a:rPr lang="en-US" sz="2400" dirty="0">
                <a:solidFill>
                  <a:schemeClr val="tx1">
                    <a:lumMod val="75000"/>
                    <a:lumOff val="25000"/>
                  </a:schemeClr>
                </a:solidFill>
              </a:rPr>
              <a:t>All these errors will show on the VER and will prevent reported expense from entering SAMS.</a:t>
            </a:r>
          </a:p>
          <a:p>
            <a:pPr fontAlgn="auto">
              <a:spcBef>
                <a:spcPts val="0"/>
              </a:spcBef>
              <a:spcAft>
                <a:spcPts val="0"/>
              </a:spcAft>
              <a:buFont typeface="Wingdings 3" charset="2"/>
              <a:buChar char=""/>
              <a:defRPr/>
            </a:pPr>
            <a:r>
              <a:rPr lang="en-US" sz="2400" dirty="0">
                <a:solidFill>
                  <a:schemeClr val="tx1">
                    <a:lumMod val="75000"/>
                    <a:lumOff val="25000"/>
                  </a:schemeClr>
                </a:solidFill>
              </a:rPr>
              <a:t>These errors must be addressed for SAMS to have valid SA-111 data and for SAMS to calculate aid correctly.</a:t>
            </a: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C6B22132-62FE-4ACD-990F-F119CB10824A}"/>
              </a:ext>
            </a:extLst>
          </p:cNvPr>
          <p:cNvSpPr>
            <a:spLocks noGrp="1" noChangeArrowheads="1"/>
          </p:cNvSpPr>
          <p:nvPr>
            <p:ph type="title"/>
          </p:nvPr>
        </p:nvSpPr>
        <p:spPr>
          <a:xfrm>
            <a:off x="990600" y="304800"/>
            <a:ext cx="7321412" cy="1151965"/>
          </a:xfrm>
        </p:spPr>
        <p:txBody>
          <a:bodyPr>
            <a:normAutofit fontScale="90000"/>
          </a:bodyPr>
          <a:lstStyle/>
          <a:p>
            <a:pPr fontAlgn="auto">
              <a:spcAft>
                <a:spcPts val="0"/>
              </a:spcAft>
              <a:defRPr/>
            </a:pPr>
            <a:r>
              <a:rPr lang="en-US" altLang="en-US" dirty="0"/>
              <a:t>View CO-Ser Level Data in SAMS </a:t>
            </a:r>
          </a:p>
        </p:txBody>
      </p:sp>
      <p:sp>
        <p:nvSpPr>
          <p:cNvPr id="3" name="Content Placeholder 2">
            <a:extLst>
              <a:ext uri="{FF2B5EF4-FFF2-40B4-BE49-F238E27FC236}">
                <a16:creationId xmlns:a16="http://schemas.microsoft.com/office/drawing/2014/main" id="{D823F15E-8612-442E-9CBC-CFECD26EF46F}"/>
              </a:ext>
            </a:extLst>
          </p:cNvPr>
          <p:cNvSpPr>
            <a:spLocks noGrp="1"/>
          </p:cNvSpPr>
          <p:nvPr>
            <p:ph idx="1"/>
          </p:nvPr>
        </p:nvSpPr>
        <p:spPr>
          <a:xfrm>
            <a:off x="990600" y="1828800"/>
            <a:ext cx="7467599" cy="3733800"/>
          </a:xfrm>
        </p:spPr>
        <p:txBody>
          <a:bodyPr rtlCol="0">
            <a:normAutofit lnSpcReduction="10000"/>
          </a:bodyPr>
          <a:lstStyle/>
          <a:p>
            <a:pPr fontAlgn="auto">
              <a:spcBef>
                <a:spcPts val="0"/>
              </a:spcBef>
              <a:spcAft>
                <a:spcPts val="0"/>
              </a:spcAft>
              <a:buFont typeface="Wingdings 3" charset="2"/>
              <a:buChar char=""/>
              <a:defRPr/>
            </a:pPr>
            <a:r>
              <a:rPr lang="en-US" sz="2400" dirty="0">
                <a:solidFill>
                  <a:schemeClr val="tx1">
                    <a:lumMod val="75000"/>
                    <a:lumOff val="25000"/>
                  </a:schemeClr>
                </a:solidFill>
              </a:rPr>
              <a:t>Looking at SAMS Form data related to specific PSNs can help research VER errors, edit exceptions, etc.</a:t>
            </a:r>
          </a:p>
          <a:p>
            <a:pPr fontAlgn="auto">
              <a:spcBef>
                <a:spcPts val="0"/>
              </a:spcBef>
              <a:spcAft>
                <a:spcPts val="0"/>
              </a:spcAft>
              <a:buFont typeface="Wingdings 3" charset="2"/>
              <a:buChar char=""/>
              <a:defRPr/>
            </a:pPr>
            <a:r>
              <a:rPr lang="en-US" sz="2400" dirty="0">
                <a:solidFill>
                  <a:schemeClr val="tx1">
                    <a:lumMod val="75000"/>
                    <a:lumOff val="25000"/>
                  </a:schemeClr>
                </a:solidFill>
              </a:rPr>
              <a:t>You can look at / verify component allocations for aidable expense, excess salaries, unapproved services, rent and capital, etc. for individual PSNs</a:t>
            </a:r>
          </a:p>
          <a:p>
            <a:pPr fontAlgn="auto">
              <a:spcBef>
                <a:spcPts val="0"/>
              </a:spcBef>
              <a:spcAft>
                <a:spcPts val="0"/>
              </a:spcAft>
              <a:buFont typeface="Wingdings 3" charset="2"/>
              <a:buChar char=""/>
              <a:defRPr/>
            </a:pPr>
            <a:r>
              <a:rPr lang="en-US" sz="2400" dirty="0">
                <a:solidFill>
                  <a:schemeClr val="tx1">
                    <a:lumMod val="75000"/>
                    <a:lumOff val="25000"/>
                  </a:schemeClr>
                </a:solidFill>
              </a:rPr>
              <a:t>All data displayed on SAMS forms has been accepted into the SAMS database; check VER if expected data is missing from a form</a:t>
            </a:r>
          </a:p>
          <a:p>
            <a:pPr marL="0" indent="0" fontAlgn="auto">
              <a:spcBef>
                <a:spcPts val="0"/>
              </a:spcBef>
              <a:spcAft>
                <a:spcPts val="0"/>
              </a:spcAft>
              <a:buFont typeface="Wingdings" panose="05000000000000000000" pitchFamily="2" charset="2"/>
              <a:buNone/>
              <a:defRPr/>
            </a:pPr>
            <a:endParaRPr lang="en-US" sz="2400" i="1"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4" name="Rectangle 12">
            <a:extLst>
              <a:ext uri="{FF2B5EF4-FFF2-40B4-BE49-F238E27FC236}">
                <a16:creationId xmlns:a16="http://schemas.microsoft.com/office/drawing/2014/main" id="{26134283-32D7-4BEF-B612-4AF66B7D1D85}"/>
              </a:ext>
            </a:extLst>
          </p:cNvPr>
          <p:cNvSpPr>
            <a:spLocks noChangeArrowheads="1"/>
          </p:cNvSpPr>
          <p:nvPr/>
        </p:nvSpPr>
        <p:spPr bwMode="auto">
          <a:xfrm>
            <a:off x="816990" y="273919"/>
            <a:ext cx="77724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1" fontAlgn="auto" hangingPunct="1">
              <a:spcBef>
                <a:spcPts val="0"/>
              </a:spcBef>
              <a:spcAft>
                <a:spcPts val="0"/>
              </a:spcAft>
              <a:defRPr/>
            </a:pPr>
            <a:endParaRPr lang="en-US" sz="3200" dirty="0">
              <a:solidFill>
                <a:srgbClr val="0000CC"/>
              </a:solidFill>
              <a:latin typeface="Arial" charset="0"/>
              <a:ea typeface="ＭＳ Ｐゴシック" charset="0"/>
            </a:endParaRPr>
          </a:p>
          <a:p>
            <a:pPr algn="ctr" eaLnBrk="1" fontAlgn="auto" hangingPunct="1">
              <a:spcBef>
                <a:spcPts val="0"/>
              </a:spcBef>
              <a:spcAft>
                <a:spcPts val="0"/>
              </a:spcAft>
              <a:defRPr/>
            </a:pPr>
            <a:r>
              <a:rPr lang="en-US" sz="3200" dirty="0">
                <a:latin typeface="+mj-lt"/>
                <a:ea typeface="ＭＳ Ｐゴシック" charset="0"/>
              </a:rPr>
              <a:t>How to View CO-Ser Level Data in SAMS</a:t>
            </a:r>
          </a:p>
          <a:p>
            <a:pPr algn="ctr" eaLnBrk="1" fontAlgn="auto" hangingPunct="1">
              <a:spcBef>
                <a:spcPts val="0"/>
              </a:spcBef>
              <a:spcAft>
                <a:spcPts val="0"/>
              </a:spcAft>
              <a:defRPr/>
            </a:pPr>
            <a:endParaRPr lang="en-US" sz="3200" dirty="0">
              <a:solidFill>
                <a:srgbClr val="0000CC"/>
              </a:solidFill>
              <a:latin typeface="Arial" charset="0"/>
              <a:ea typeface="ＭＳ Ｐゴシック" charset="0"/>
            </a:endParaRPr>
          </a:p>
        </p:txBody>
      </p:sp>
      <p:pic>
        <p:nvPicPr>
          <p:cNvPr id="142339" name="Picture 3">
            <a:extLst>
              <a:ext uri="{FF2B5EF4-FFF2-40B4-BE49-F238E27FC236}">
                <a16:creationId xmlns:a16="http://schemas.microsoft.com/office/drawing/2014/main" id="{6E985234-CB59-4965-B924-F1D30F47B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712" r="39359" b="4729"/>
          <a:stretch>
            <a:fillRect/>
          </a:stretch>
        </p:blipFill>
        <p:spPr bwMode="auto">
          <a:xfrm>
            <a:off x="914400" y="1295400"/>
            <a:ext cx="8077200" cy="540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2" name="Text Box 6">
            <a:extLst>
              <a:ext uri="{FF2B5EF4-FFF2-40B4-BE49-F238E27FC236}">
                <a16:creationId xmlns:a16="http://schemas.microsoft.com/office/drawing/2014/main" id="{0FFC9137-ABA5-4124-AB11-5B24304CE2AD}"/>
              </a:ext>
            </a:extLst>
          </p:cNvPr>
          <p:cNvSpPr txBox="1">
            <a:spLocks noChangeArrowheads="1"/>
          </p:cNvSpPr>
          <p:nvPr/>
        </p:nvSpPr>
        <p:spPr bwMode="auto">
          <a:xfrm>
            <a:off x="7345362" y="3738007"/>
            <a:ext cx="1570038" cy="461665"/>
          </a:xfrm>
          <a:prstGeom prst="rect">
            <a:avLst/>
          </a:prstGeom>
          <a:noFill/>
          <a:ln w="9525">
            <a:solidFill>
              <a:srgbClr val="66FF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ct val="50000"/>
              </a:spcBef>
              <a:spcAft>
                <a:spcPts val="0"/>
              </a:spcAft>
              <a:defRPr/>
            </a:pPr>
            <a:r>
              <a:rPr lang="en-US" sz="1200" i="1" dirty="0">
                <a:latin typeface="Arial" charset="0"/>
                <a:ea typeface="ＭＳ Ｐゴシック" charset="0"/>
              </a:rPr>
              <a:t>Use to enter your own CoSers</a:t>
            </a:r>
          </a:p>
        </p:txBody>
      </p:sp>
      <p:sp>
        <p:nvSpPr>
          <p:cNvPr id="357383" name="Text Box 7">
            <a:extLst>
              <a:ext uri="{FF2B5EF4-FFF2-40B4-BE49-F238E27FC236}">
                <a16:creationId xmlns:a16="http://schemas.microsoft.com/office/drawing/2014/main" id="{3E005F64-5D4B-4B5A-8040-064B21E8CB73}"/>
              </a:ext>
            </a:extLst>
          </p:cNvPr>
          <p:cNvSpPr txBox="1">
            <a:spLocks noChangeArrowheads="1"/>
          </p:cNvSpPr>
          <p:nvPr/>
        </p:nvSpPr>
        <p:spPr bwMode="auto">
          <a:xfrm>
            <a:off x="7387186" y="4719637"/>
            <a:ext cx="1528214" cy="830997"/>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auto" hangingPunct="1">
              <a:spcBef>
                <a:spcPct val="50000"/>
              </a:spcBef>
              <a:spcAft>
                <a:spcPts val="0"/>
              </a:spcAft>
              <a:defRPr/>
            </a:pPr>
            <a:r>
              <a:rPr lang="en-US" sz="1200" i="1" dirty="0">
                <a:latin typeface="Arial" charset="0"/>
                <a:ea typeface="ＭＳ Ｐゴシック" charset="0"/>
              </a:rPr>
              <a:t>Use to enter when purchasing CoSers from another BOCES</a:t>
            </a:r>
          </a:p>
        </p:txBody>
      </p:sp>
      <p:pic>
        <p:nvPicPr>
          <p:cNvPr id="144388" name="Picture 5">
            <a:extLst>
              <a:ext uri="{FF2B5EF4-FFF2-40B4-BE49-F238E27FC236}">
                <a16:creationId xmlns:a16="http://schemas.microsoft.com/office/drawing/2014/main" id="{6C2C7411-E5D1-4F0C-8149-836826197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667" r="39101" b="21600"/>
          <a:stretch>
            <a:fillRect/>
          </a:stretch>
        </p:blipFill>
        <p:spPr bwMode="auto">
          <a:xfrm>
            <a:off x="914400" y="2133600"/>
            <a:ext cx="6430962"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a:extLst>
              <a:ext uri="{FF2B5EF4-FFF2-40B4-BE49-F238E27FC236}">
                <a16:creationId xmlns:a16="http://schemas.microsoft.com/office/drawing/2014/main" id="{353B3C97-DC2B-4BD9-8815-2F5557CC97DC}"/>
              </a:ext>
            </a:extLst>
          </p:cNvPr>
          <p:cNvCxnSpPr/>
          <p:nvPr/>
        </p:nvCxnSpPr>
        <p:spPr bwMode="auto">
          <a:xfrm flipH="1">
            <a:off x="5195887" y="3886200"/>
            <a:ext cx="214947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 name="Straight Arrow Connector 4">
            <a:extLst>
              <a:ext uri="{FF2B5EF4-FFF2-40B4-BE49-F238E27FC236}">
                <a16:creationId xmlns:a16="http://schemas.microsoft.com/office/drawing/2014/main" id="{1C572E44-AEA6-4671-9941-E80EE29ADD9C}"/>
              </a:ext>
            </a:extLst>
          </p:cNvPr>
          <p:cNvCxnSpPr/>
          <p:nvPr/>
        </p:nvCxnSpPr>
        <p:spPr bwMode="auto">
          <a:xfrm flipH="1">
            <a:off x="5195887" y="4953000"/>
            <a:ext cx="2155825" cy="38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5415" name="Title 8">
            <a:extLst>
              <a:ext uri="{FF2B5EF4-FFF2-40B4-BE49-F238E27FC236}">
                <a16:creationId xmlns:a16="http://schemas.microsoft.com/office/drawing/2014/main" id="{316B40C7-DD6A-4412-AA32-620BF843144D}"/>
              </a:ext>
            </a:extLst>
          </p:cNvPr>
          <p:cNvSpPr>
            <a:spLocks noGrp="1" noChangeArrowheads="1"/>
          </p:cNvSpPr>
          <p:nvPr>
            <p:ph type="title"/>
          </p:nvPr>
        </p:nvSpPr>
        <p:spPr>
          <a:xfrm>
            <a:off x="533400" y="419661"/>
            <a:ext cx="7797662" cy="1151965"/>
          </a:xfrm>
        </p:spPr>
        <p:txBody>
          <a:bodyPr/>
          <a:lstStyle/>
          <a:p>
            <a:pPr algn="ctr" fontAlgn="auto">
              <a:spcAft>
                <a:spcPts val="0"/>
              </a:spcAft>
              <a:defRPr/>
            </a:pPr>
            <a:r>
              <a:rPr lang="en-US" altLang="en-US" dirty="0"/>
              <a:t>Look up Information by PSN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4C42E4AC-6B27-429D-B95C-6C3E62B67611}"/>
              </a:ext>
            </a:extLst>
          </p:cNvPr>
          <p:cNvSpPr>
            <a:spLocks noGrp="1" noChangeArrowheads="1"/>
          </p:cNvSpPr>
          <p:nvPr>
            <p:ph type="title"/>
          </p:nvPr>
        </p:nvSpPr>
        <p:spPr>
          <a:xfrm>
            <a:off x="504673" y="313639"/>
            <a:ext cx="7797662" cy="905562"/>
          </a:xfrm>
        </p:spPr>
        <p:txBody>
          <a:bodyPr>
            <a:normAutofit/>
          </a:bodyPr>
          <a:lstStyle/>
          <a:p>
            <a:pPr algn="ctr" fontAlgn="auto">
              <a:spcAft>
                <a:spcPts val="0"/>
              </a:spcAft>
              <a:defRPr/>
            </a:pPr>
            <a:r>
              <a:rPr lang="en-US" altLang="en-US" sz="2800" dirty="0"/>
              <a:t>Your Own Service</a:t>
            </a:r>
          </a:p>
        </p:txBody>
      </p:sp>
      <p:pic>
        <p:nvPicPr>
          <p:cNvPr id="146435" name="Picture 3">
            <a:extLst>
              <a:ext uri="{FF2B5EF4-FFF2-40B4-BE49-F238E27FC236}">
                <a16:creationId xmlns:a16="http://schemas.microsoft.com/office/drawing/2014/main" id="{83FD3ED6-3025-4516-BC66-75B1769E1D5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37713"/>
          <a:stretch/>
        </p:blipFill>
        <p:spPr>
          <a:xfrm>
            <a:off x="1600200" y="1905000"/>
            <a:ext cx="5061391" cy="4570822"/>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a:extLst>
              <a:ext uri="{FF2B5EF4-FFF2-40B4-BE49-F238E27FC236}">
                <a16:creationId xmlns:a16="http://schemas.microsoft.com/office/drawing/2014/main" id="{1A01D0E7-9490-460E-95BE-0B33D488C5BE}"/>
              </a:ext>
            </a:extLst>
          </p:cNvPr>
          <p:cNvSpPr>
            <a:spLocks noGrp="1" noChangeArrowheads="1"/>
          </p:cNvSpPr>
          <p:nvPr>
            <p:ph type="title"/>
          </p:nvPr>
        </p:nvSpPr>
        <p:spPr>
          <a:xfrm>
            <a:off x="381000" y="228600"/>
            <a:ext cx="7797662" cy="1151965"/>
          </a:xfrm>
        </p:spPr>
        <p:txBody>
          <a:bodyPr>
            <a:normAutofit/>
          </a:bodyPr>
          <a:lstStyle/>
          <a:p>
            <a:pPr algn="ctr" fontAlgn="auto">
              <a:spcAft>
                <a:spcPts val="0"/>
              </a:spcAft>
              <a:defRPr/>
            </a:pPr>
            <a:r>
              <a:rPr lang="en-US" altLang="en-US" sz="2800" dirty="0"/>
              <a:t>Cross Contract</a:t>
            </a:r>
          </a:p>
        </p:txBody>
      </p:sp>
      <p:pic>
        <p:nvPicPr>
          <p:cNvPr id="148483" name="Picture 2">
            <a:extLst>
              <a:ext uri="{FF2B5EF4-FFF2-40B4-BE49-F238E27FC236}">
                <a16:creationId xmlns:a16="http://schemas.microsoft.com/office/drawing/2014/main" id="{8AD27671-6876-4887-A450-9DD6C6E251A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8992"/>
          <a:stretch/>
        </p:blipFill>
        <p:spPr>
          <a:xfrm>
            <a:off x="1828800" y="1828800"/>
            <a:ext cx="5030787" cy="4488676"/>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E2C65F76-C91F-4F08-8C37-BD24D526DEC8}"/>
              </a:ext>
            </a:extLst>
          </p:cNvPr>
          <p:cNvSpPr>
            <a:spLocks noGrp="1" noChangeArrowheads="1"/>
          </p:cNvSpPr>
          <p:nvPr>
            <p:ph type="title"/>
          </p:nvPr>
        </p:nvSpPr>
        <p:spPr>
          <a:xfrm>
            <a:off x="457200" y="295835"/>
            <a:ext cx="7797662" cy="1151965"/>
          </a:xfrm>
        </p:spPr>
        <p:txBody>
          <a:bodyPr>
            <a:normAutofit fontScale="90000"/>
          </a:bodyPr>
          <a:lstStyle/>
          <a:p>
            <a:pPr algn="ctr" fontAlgn="auto">
              <a:spcAft>
                <a:spcPts val="0"/>
              </a:spcAft>
              <a:defRPr/>
            </a:pPr>
            <a:r>
              <a:rPr lang="en-US" altLang="en-US" dirty="0"/>
              <a:t>Your Own Service VS a Cross Contract</a:t>
            </a:r>
          </a:p>
        </p:txBody>
      </p:sp>
      <p:sp>
        <p:nvSpPr>
          <p:cNvPr id="3" name="Content Placeholder 2">
            <a:extLst>
              <a:ext uri="{FF2B5EF4-FFF2-40B4-BE49-F238E27FC236}">
                <a16:creationId xmlns:a16="http://schemas.microsoft.com/office/drawing/2014/main" id="{FF86E4B4-F781-467A-ADC0-41EED2A7836F}"/>
              </a:ext>
            </a:extLst>
          </p:cNvPr>
          <p:cNvSpPr>
            <a:spLocks noGrp="1"/>
          </p:cNvSpPr>
          <p:nvPr>
            <p:ph idx="1"/>
          </p:nvPr>
        </p:nvSpPr>
        <p:spPr>
          <a:xfrm>
            <a:off x="1019374" y="1905000"/>
            <a:ext cx="7704667" cy="3429000"/>
          </a:xfrm>
        </p:spPr>
        <p:txBody>
          <a:bodyPr rtlCol="0">
            <a:normAutofit/>
          </a:bodyPr>
          <a:lstStyle/>
          <a:p>
            <a:pPr fontAlgn="auto">
              <a:spcBef>
                <a:spcPts val="0"/>
              </a:spcBef>
              <a:spcAft>
                <a:spcPts val="0"/>
              </a:spcAft>
              <a:buFont typeface="Wingdings 3" charset="2"/>
              <a:buChar char=""/>
              <a:defRPr/>
            </a:pPr>
            <a:r>
              <a:rPr lang="en-US" dirty="0">
                <a:solidFill>
                  <a:schemeClr val="tx1">
                    <a:lumMod val="75000"/>
                    <a:lumOff val="25000"/>
                  </a:schemeClr>
                </a:solidFill>
              </a:rPr>
              <a:t>Your Own Service</a:t>
            </a: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endParaRPr lang="en-US" dirty="0">
              <a:solidFill>
                <a:schemeClr val="tx1">
                  <a:lumMod val="75000"/>
                  <a:lumOff val="25000"/>
                </a:schemeClr>
              </a:solidFill>
            </a:endParaRPr>
          </a:p>
          <a:p>
            <a:pPr fontAlgn="auto">
              <a:spcBef>
                <a:spcPts val="0"/>
              </a:spcBef>
              <a:spcAft>
                <a:spcPts val="0"/>
              </a:spcAft>
              <a:buFont typeface="Wingdings 3" charset="2"/>
              <a:buChar char=""/>
              <a:defRPr/>
            </a:pPr>
            <a:r>
              <a:rPr lang="en-US" dirty="0">
                <a:solidFill>
                  <a:schemeClr val="tx1">
                    <a:lumMod val="75000"/>
                    <a:lumOff val="25000"/>
                  </a:schemeClr>
                </a:solidFill>
              </a:rPr>
              <a:t>Cross Contract</a:t>
            </a:r>
          </a:p>
        </p:txBody>
      </p:sp>
      <p:pic>
        <p:nvPicPr>
          <p:cNvPr id="4" name="Picture 3">
            <a:extLst>
              <a:ext uri="{FF2B5EF4-FFF2-40B4-BE49-F238E27FC236}">
                <a16:creationId xmlns:a16="http://schemas.microsoft.com/office/drawing/2014/main" id="{E9B774D3-50F0-4C5E-BDB7-EFD3D5E5C567}"/>
              </a:ext>
            </a:extLst>
          </p:cNvPr>
          <p:cNvPicPr>
            <a:picLocks noChangeAspect="1" noChangeArrowheads="1"/>
          </p:cNvPicPr>
          <p:nvPr/>
        </p:nvPicPr>
        <p:blipFill rotWithShape="1">
          <a:blip r:embed="rId2"/>
          <a:srcRect t="24113" r="38980" b="50601"/>
          <a:stretch/>
        </p:blipFill>
        <p:spPr bwMode="auto">
          <a:xfrm>
            <a:off x="1045298" y="2409825"/>
            <a:ext cx="662146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pic>
        <p:nvPicPr>
          <p:cNvPr id="5" name="Picture 2">
            <a:extLst>
              <a:ext uri="{FF2B5EF4-FFF2-40B4-BE49-F238E27FC236}">
                <a16:creationId xmlns:a16="http://schemas.microsoft.com/office/drawing/2014/main" id="{EBC9E950-3CC4-4E6C-8F75-009169B0592A}"/>
              </a:ext>
            </a:extLst>
          </p:cNvPr>
          <p:cNvPicPr>
            <a:picLocks noChangeAspect="1" noChangeArrowheads="1"/>
          </p:cNvPicPr>
          <p:nvPr/>
        </p:nvPicPr>
        <p:blipFill rotWithShape="1">
          <a:blip r:embed="rId3"/>
          <a:srcRect t="13266" r="39110" b="63599"/>
          <a:stretch/>
        </p:blipFill>
        <p:spPr bwMode="auto">
          <a:xfrm>
            <a:off x="1123879" y="4810994"/>
            <a:ext cx="6464300"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pic>
      <p:sp>
        <p:nvSpPr>
          <p:cNvPr id="6" name="Flowchart: Alternate Process 5">
            <a:extLst>
              <a:ext uri="{FF2B5EF4-FFF2-40B4-BE49-F238E27FC236}">
                <a16:creationId xmlns:a16="http://schemas.microsoft.com/office/drawing/2014/main" id="{6CC7D35C-56A9-421D-AB96-2EB5C79EADF7}"/>
              </a:ext>
            </a:extLst>
          </p:cNvPr>
          <p:cNvSpPr/>
          <p:nvPr/>
        </p:nvSpPr>
        <p:spPr bwMode="auto">
          <a:xfrm>
            <a:off x="4191000" y="5453062"/>
            <a:ext cx="2819400" cy="771525"/>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
        <p:nvSpPr>
          <p:cNvPr id="7" name="Flowchart: Alternate Process 6">
            <a:extLst>
              <a:ext uri="{FF2B5EF4-FFF2-40B4-BE49-F238E27FC236}">
                <a16:creationId xmlns:a16="http://schemas.microsoft.com/office/drawing/2014/main" id="{371E835B-0B55-46D7-9AED-8E718F2FF07A}"/>
              </a:ext>
            </a:extLst>
          </p:cNvPr>
          <p:cNvSpPr/>
          <p:nvPr/>
        </p:nvSpPr>
        <p:spPr bwMode="auto">
          <a:xfrm>
            <a:off x="1201737" y="3086100"/>
            <a:ext cx="2895600" cy="685800"/>
          </a:xfrm>
          <a:prstGeom prst="flowChartAlternateProcess">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eaLnBrk="1" fontAlgn="auto" hangingPunct="1">
              <a:spcBef>
                <a:spcPts val="0"/>
              </a:spcBef>
              <a:spcAft>
                <a:spcPts val="0"/>
              </a:spcAft>
              <a:defRPr/>
            </a:pPr>
            <a:endParaRPr lang="en-US"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7D73D2EC-3262-4C64-A3CD-180042839D2D}"/>
              </a:ext>
            </a:extLst>
          </p:cNvPr>
          <p:cNvSpPr>
            <a:spLocks noGrp="1" noChangeArrowheads="1"/>
          </p:cNvSpPr>
          <p:nvPr>
            <p:ph type="title"/>
          </p:nvPr>
        </p:nvSpPr>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9C320A61-EA25-462D-B31B-1144FEBB7564}"/>
              </a:ext>
            </a:extLst>
          </p:cNvPr>
          <p:cNvSpPr>
            <a:spLocks noGrp="1"/>
          </p:cNvSpPr>
          <p:nvPr>
            <p:ph type="body" idx="1"/>
          </p:nvPr>
        </p:nvSpPr>
        <p:spPr/>
        <p:txBody>
          <a:bodyPr rtlCol="0">
            <a:normAutofit/>
          </a:bodyPr>
          <a:lstStyle/>
          <a:p>
            <a:pPr fontAlgn="auto">
              <a:spcBef>
                <a:spcPts val="0"/>
              </a:spcBef>
              <a:spcAft>
                <a:spcPts val="600"/>
              </a:spcAft>
              <a:buFont typeface="Wingdings 3" charset="2"/>
              <a:buNone/>
              <a:defRPr/>
            </a:pPr>
            <a:r>
              <a:rPr lang="en-US" dirty="0"/>
              <a:t>Step 4:</a:t>
            </a:r>
            <a:endParaRPr lang="en-US"/>
          </a:p>
          <a:p>
            <a:pPr fontAlgn="auto">
              <a:spcBef>
                <a:spcPts val="0"/>
              </a:spcBef>
              <a:spcAft>
                <a:spcPts val="600"/>
              </a:spcAft>
              <a:buFont typeface="Wingdings 3" charset="2"/>
              <a:buNone/>
              <a:defRPr/>
            </a:pPr>
            <a:r>
              <a:rPr lang="en-US" dirty="0"/>
              <a:t>Review Reports in SAMS </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id="{E095B78D-589A-4039-8CC0-59DC1E6F3EB0}"/>
              </a:ext>
            </a:extLst>
          </p:cNvPr>
          <p:cNvSpPr>
            <a:spLocks noGrp="1" noChangeArrowheads="1"/>
          </p:cNvSpPr>
          <p:nvPr>
            <p:ph type="title"/>
          </p:nvPr>
        </p:nvSpPr>
        <p:spPr/>
        <p:txBody>
          <a:bodyPr>
            <a:normAutofit/>
          </a:bodyPr>
          <a:lstStyle/>
          <a:p>
            <a:pPr fontAlgn="auto">
              <a:spcAft>
                <a:spcPts val="0"/>
              </a:spcAft>
              <a:defRPr/>
            </a:pPr>
            <a:r>
              <a:rPr lang="en-US" altLang="en-US" sz="2800" dirty="0"/>
              <a:t>Reports</a:t>
            </a:r>
          </a:p>
        </p:txBody>
      </p:sp>
      <p:sp>
        <p:nvSpPr>
          <p:cNvPr id="3" name="Content Placeholder 2">
            <a:extLst>
              <a:ext uri="{FF2B5EF4-FFF2-40B4-BE49-F238E27FC236}">
                <a16:creationId xmlns:a16="http://schemas.microsoft.com/office/drawing/2014/main" id="{E936180B-DB85-48BE-B35A-9E8649261519}"/>
              </a:ext>
            </a:extLst>
          </p:cNvPr>
          <p:cNvSpPr>
            <a:spLocks noGrp="1"/>
          </p:cNvSpPr>
          <p:nvPr>
            <p:ph idx="1"/>
          </p:nvPr>
        </p:nvSpPr>
        <p:spPr/>
        <p:txBody>
          <a:bodyPr rtlCol="0">
            <a:normAutofit/>
          </a:bodyPr>
          <a:lstStyle/>
          <a:p>
            <a:pPr marL="0" indent="0" fontAlgn="auto">
              <a:spcBef>
                <a:spcPts val="0"/>
              </a:spcBef>
              <a:spcAft>
                <a:spcPts val="0"/>
              </a:spcAft>
              <a:buFontTx/>
              <a:buNone/>
              <a:defRPr/>
            </a:pPr>
            <a:r>
              <a:rPr lang="en-US" dirty="0">
                <a:solidFill>
                  <a:schemeClr val="tx1">
                    <a:lumMod val="75000"/>
                    <a:lumOff val="25000"/>
                  </a:schemeClr>
                </a:solidFill>
              </a:rPr>
              <a:t>To access the reports:</a:t>
            </a:r>
          </a:p>
          <a:p>
            <a:pPr fontAlgn="auto">
              <a:spcBef>
                <a:spcPts val="0"/>
              </a:spcBef>
              <a:spcAft>
                <a:spcPts val="0"/>
              </a:spcAft>
              <a:buFont typeface="Wingdings 3" charset="2"/>
              <a:buChar char=""/>
              <a:defRPr/>
            </a:pPr>
            <a:r>
              <a:rPr lang="en-US" dirty="0">
                <a:solidFill>
                  <a:schemeClr val="tx1">
                    <a:lumMod val="75000"/>
                    <a:lumOff val="25000"/>
                  </a:schemeClr>
                </a:solidFill>
              </a:rPr>
              <a:t>Click on BOCES Financial from Main Menu</a:t>
            </a:r>
          </a:p>
          <a:p>
            <a:pPr fontAlgn="auto">
              <a:spcBef>
                <a:spcPts val="0"/>
              </a:spcBef>
              <a:spcAft>
                <a:spcPts val="0"/>
              </a:spcAft>
              <a:buFont typeface="Wingdings 3" charset="2"/>
              <a:buChar char=""/>
              <a:defRPr/>
            </a:pPr>
            <a:r>
              <a:rPr lang="en-US" dirty="0">
                <a:solidFill>
                  <a:schemeClr val="tx1">
                    <a:lumMod val="75000"/>
                    <a:lumOff val="25000"/>
                  </a:schemeClr>
                </a:solidFill>
              </a:rPr>
              <a:t>Click on the report you would like to review under the heading BOCES ‘Expense and Other Reports’</a:t>
            </a:r>
          </a:p>
          <a:p>
            <a:pPr marL="0" indent="0" fontAlgn="auto">
              <a:spcBef>
                <a:spcPts val="0"/>
              </a:spcBef>
              <a:spcAft>
                <a:spcPts val="0"/>
              </a:spcAft>
              <a:buFontTx/>
              <a:buNone/>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6EFD-2330-4A3F-AF3E-2CEC1C43D46F}"/>
              </a:ext>
            </a:extLst>
          </p:cNvPr>
          <p:cNvSpPr>
            <a:spLocks noGrp="1"/>
          </p:cNvSpPr>
          <p:nvPr>
            <p:ph type="title"/>
          </p:nvPr>
        </p:nvSpPr>
        <p:spPr/>
        <p:txBody>
          <a:bodyPr/>
          <a:lstStyle/>
          <a:p>
            <a:r>
              <a:rPr lang="en-US" dirty="0"/>
              <a:t>GASB 96 – New Account Codes</a:t>
            </a:r>
          </a:p>
        </p:txBody>
      </p:sp>
      <p:sp>
        <p:nvSpPr>
          <p:cNvPr id="3" name="Content Placeholder 2">
            <a:extLst>
              <a:ext uri="{FF2B5EF4-FFF2-40B4-BE49-F238E27FC236}">
                <a16:creationId xmlns:a16="http://schemas.microsoft.com/office/drawing/2014/main" id="{36A95D41-8F3E-4EEE-85C2-42863467EEE7}"/>
              </a:ext>
            </a:extLst>
          </p:cNvPr>
          <p:cNvSpPr>
            <a:spLocks noGrp="1"/>
          </p:cNvSpPr>
          <p:nvPr>
            <p:ph idx="1"/>
          </p:nvPr>
        </p:nvSpPr>
        <p:spPr/>
        <p:txBody>
          <a:bodyPr/>
          <a:lstStyle/>
          <a:p>
            <a:r>
              <a:rPr lang="en-US" dirty="0">
                <a:effectLst/>
                <a:latin typeface="Arial" panose="020B0604020202020204" pitchFamily="34" charset="0"/>
              </a:rPr>
              <a:t>New AUD Account Codes</a:t>
            </a:r>
            <a:br>
              <a:rPr lang="en-US" dirty="0"/>
            </a:br>
            <a:r>
              <a:rPr lang="en-US" dirty="0">
                <a:effectLst/>
                <a:latin typeface="Arial" panose="020B0604020202020204" pitchFamily="34" charset="0"/>
              </a:rPr>
              <a:t>Governmental Funds </a:t>
            </a:r>
            <a:br>
              <a:rPr lang="en-US" dirty="0"/>
            </a:br>
            <a:endParaRPr lang="en-US" dirty="0"/>
          </a:p>
        </p:txBody>
      </p:sp>
      <p:graphicFrame>
        <p:nvGraphicFramePr>
          <p:cNvPr id="4" name="Table 4">
            <a:extLst>
              <a:ext uri="{FF2B5EF4-FFF2-40B4-BE49-F238E27FC236}">
                <a16:creationId xmlns:a16="http://schemas.microsoft.com/office/drawing/2014/main" id="{7D700BC2-D4F9-404F-87ED-BB2924C76AB1}"/>
              </a:ext>
            </a:extLst>
          </p:cNvPr>
          <p:cNvGraphicFramePr>
            <a:graphicFrameLocks noGrp="1"/>
          </p:cNvGraphicFramePr>
          <p:nvPr>
            <p:extLst>
              <p:ext uri="{D42A27DB-BD31-4B8C-83A1-F6EECF244321}">
                <p14:modId xmlns:p14="http://schemas.microsoft.com/office/powerpoint/2010/main" val="3316532774"/>
              </p:ext>
            </p:extLst>
          </p:nvPr>
        </p:nvGraphicFramePr>
        <p:xfrm>
          <a:off x="914400" y="3266021"/>
          <a:ext cx="7163694" cy="2296579"/>
        </p:xfrm>
        <a:graphic>
          <a:graphicData uri="http://schemas.openxmlformats.org/drawingml/2006/table">
            <a:tbl>
              <a:tblPr firstRow="1" bandRow="1">
                <a:tableStyleId>{5C22544A-7EE6-4342-B048-85BDC9FD1C3A}</a:tableStyleId>
              </a:tblPr>
              <a:tblGrid>
                <a:gridCol w="3581847">
                  <a:extLst>
                    <a:ext uri="{9D8B030D-6E8A-4147-A177-3AD203B41FA5}">
                      <a16:colId xmlns:a16="http://schemas.microsoft.com/office/drawing/2014/main" val="2250176492"/>
                    </a:ext>
                  </a:extLst>
                </a:gridCol>
                <a:gridCol w="3581847">
                  <a:extLst>
                    <a:ext uri="{9D8B030D-6E8A-4147-A177-3AD203B41FA5}">
                      <a16:colId xmlns:a16="http://schemas.microsoft.com/office/drawing/2014/main" val="2129833630"/>
                    </a:ext>
                  </a:extLst>
                </a:gridCol>
              </a:tblGrid>
              <a:tr h="376339">
                <a:tc>
                  <a:txBody>
                    <a:bodyPr/>
                    <a:lstStyle/>
                    <a:p>
                      <a:r>
                        <a:rPr lang="en-US" dirty="0"/>
                        <a:t>Account Code</a:t>
                      </a:r>
                    </a:p>
                  </a:txBody>
                  <a:tcPr/>
                </a:tc>
                <a:tc>
                  <a:txBody>
                    <a:bodyPr/>
                    <a:lstStyle/>
                    <a:p>
                      <a:r>
                        <a:rPr lang="en-US"/>
                        <a:t>Account Name</a:t>
                      </a:r>
                      <a:endParaRPr lang="en-US" dirty="0"/>
                    </a:p>
                  </a:txBody>
                  <a:tcPr/>
                </a:tc>
                <a:extLst>
                  <a:ext uri="{0D108BD9-81ED-4DB2-BD59-A6C34878D82A}">
                    <a16:rowId xmlns:a16="http://schemas.microsoft.com/office/drawing/2014/main" val="1712645563"/>
                  </a:ext>
                </a:extLst>
              </a:tr>
              <a:tr h="370840">
                <a:tc>
                  <a:txBody>
                    <a:bodyPr/>
                    <a:lstStyle/>
                    <a:p>
                      <a:r>
                        <a:rPr lang="en-US" dirty="0"/>
                        <a:t>5781</a:t>
                      </a:r>
                    </a:p>
                  </a:txBody>
                  <a:tcPr/>
                </a:tc>
                <a:tc>
                  <a:txBody>
                    <a:bodyPr/>
                    <a:lstStyle/>
                    <a:p>
                      <a:r>
                        <a:rPr lang="en-US" dirty="0"/>
                        <a:t>Subscription-Based IT Agreement</a:t>
                      </a:r>
                    </a:p>
                  </a:txBody>
                  <a:tcPr/>
                </a:tc>
                <a:extLst>
                  <a:ext uri="{0D108BD9-81ED-4DB2-BD59-A6C34878D82A}">
                    <a16:rowId xmlns:a16="http://schemas.microsoft.com/office/drawing/2014/main" val="994273016"/>
                  </a:ext>
                </a:extLst>
              </a:tr>
              <a:tr h="370840">
                <a:tc>
                  <a:txBody>
                    <a:bodyPr/>
                    <a:lstStyle/>
                    <a:p>
                      <a:r>
                        <a:rPr lang="en-US" dirty="0"/>
                        <a:t>9781.6</a:t>
                      </a:r>
                    </a:p>
                  </a:txBody>
                  <a:tcPr/>
                </a:tc>
                <a:tc>
                  <a: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Subscription-Based IT Agreement, Principal</a:t>
                      </a:r>
                    </a:p>
                  </a:txBody>
                  <a:tcPr/>
                </a:tc>
                <a:extLst>
                  <a:ext uri="{0D108BD9-81ED-4DB2-BD59-A6C34878D82A}">
                    <a16:rowId xmlns:a16="http://schemas.microsoft.com/office/drawing/2014/main" val="2251747996"/>
                  </a:ext>
                </a:extLst>
              </a:tr>
              <a:tr h="370840">
                <a:tc>
                  <a:txBody>
                    <a:bodyPr/>
                    <a:lstStyle/>
                    <a:p>
                      <a:r>
                        <a:rPr lang="en-US" dirty="0"/>
                        <a:t>9781.7</a:t>
                      </a:r>
                    </a:p>
                  </a:txBody>
                  <a:tcPr/>
                </a:tc>
                <a:tc>
                  <a: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lang="en-US" dirty="0"/>
                        <a:t>Subscription-Based IT Agreement, Interest</a:t>
                      </a:r>
                    </a:p>
                  </a:txBody>
                  <a:tcPr/>
                </a:tc>
                <a:extLst>
                  <a:ext uri="{0D108BD9-81ED-4DB2-BD59-A6C34878D82A}">
                    <a16:rowId xmlns:a16="http://schemas.microsoft.com/office/drawing/2014/main" val="1312080989"/>
                  </a:ext>
                </a:extLst>
              </a:tr>
            </a:tbl>
          </a:graphicData>
        </a:graphic>
      </p:graphicFrame>
    </p:spTree>
    <p:extLst>
      <p:ext uri="{BB962C8B-B14F-4D97-AF65-F5344CB8AC3E}">
        <p14:creationId xmlns:p14="http://schemas.microsoft.com/office/powerpoint/2010/main" val="21075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a:extLst>
              <a:ext uri="{FF2B5EF4-FFF2-40B4-BE49-F238E27FC236}">
                <a16:creationId xmlns:a16="http://schemas.microsoft.com/office/drawing/2014/main" id="{62491B90-9FE6-48CF-8E2D-A188A339E091}"/>
              </a:ext>
            </a:extLst>
          </p:cNvPr>
          <p:cNvSpPr>
            <a:spLocks noGrp="1" noChangeArrowheads="1"/>
          </p:cNvSpPr>
          <p:nvPr>
            <p:ph type="title"/>
          </p:nvPr>
        </p:nvSpPr>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9304D83C-8135-4A14-AEBD-6FA914B567D2}"/>
              </a:ext>
            </a:extLst>
          </p:cNvPr>
          <p:cNvSpPr>
            <a:spLocks noGrp="1"/>
          </p:cNvSpPr>
          <p:nvPr>
            <p:ph type="body" idx="1"/>
          </p:nvPr>
        </p:nvSpPr>
        <p:spPr/>
        <p:txBody>
          <a:bodyPr rtlCol="0">
            <a:normAutofit fontScale="92500" lnSpcReduction="20000"/>
          </a:bodyPr>
          <a:lstStyle/>
          <a:p>
            <a:pPr fontAlgn="auto">
              <a:spcBef>
                <a:spcPts val="0"/>
              </a:spcBef>
              <a:spcAft>
                <a:spcPts val="600"/>
              </a:spcAft>
              <a:buFont typeface="Wingdings 3" charset="2"/>
              <a:buNone/>
              <a:defRPr/>
            </a:pPr>
            <a:r>
              <a:rPr lang="en-US" sz="1600"/>
              <a:t>Step 5:</a:t>
            </a:r>
          </a:p>
          <a:p>
            <a:pPr fontAlgn="auto">
              <a:spcBef>
                <a:spcPts val="0"/>
              </a:spcBef>
              <a:spcAft>
                <a:spcPts val="600"/>
              </a:spcAft>
              <a:buFont typeface="Wingdings 3" charset="2"/>
              <a:buNone/>
              <a:defRPr/>
            </a:pPr>
            <a:r>
              <a:rPr lang="en-US" sz="1600"/>
              <a:t>Run &amp; Review Edit Report, Revise Data if Needed or Comment Substantively on Edit Exceptions</a:t>
            </a:r>
          </a:p>
          <a:p>
            <a:pPr fontAlgn="auto">
              <a:spcBef>
                <a:spcPts val="0"/>
              </a:spcBef>
              <a:spcAft>
                <a:spcPts val="600"/>
              </a:spcAft>
              <a:buFont typeface="Wingdings 3" charset="2"/>
              <a:buNone/>
              <a:defRPr/>
            </a:pPr>
            <a:endParaRPr lang="en-US" sz="16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9B01021F-3D27-4B75-A8A7-40EF49A49E57}"/>
              </a:ext>
            </a:extLst>
          </p:cNvPr>
          <p:cNvSpPr>
            <a:spLocks noGrp="1" noChangeArrowheads="1"/>
          </p:cNvSpPr>
          <p:nvPr>
            <p:ph type="title"/>
          </p:nvPr>
        </p:nvSpPr>
        <p:spPr>
          <a:xfrm>
            <a:off x="1157371" y="1676400"/>
            <a:ext cx="7551737" cy="685800"/>
          </a:xfrm>
        </p:spPr>
        <p:txBody>
          <a:bodyPr/>
          <a:lstStyle/>
          <a:p>
            <a:pPr fontAlgn="auto">
              <a:spcAft>
                <a:spcPts val="0"/>
              </a:spcAft>
              <a:defRPr/>
            </a:pPr>
            <a:r>
              <a:rPr lang="en-US" altLang="en-US" sz="2400" b="1" dirty="0"/>
              <a:t>Edits: Who Needs Them?</a:t>
            </a:r>
          </a:p>
        </p:txBody>
      </p:sp>
      <p:sp>
        <p:nvSpPr>
          <p:cNvPr id="156675" name="Rectangle 3">
            <a:extLst>
              <a:ext uri="{FF2B5EF4-FFF2-40B4-BE49-F238E27FC236}">
                <a16:creationId xmlns:a16="http://schemas.microsoft.com/office/drawing/2014/main" id="{D91A67B7-0AFE-412E-88C0-06EE8679900E}"/>
              </a:ext>
            </a:extLst>
          </p:cNvPr>
          <p:cNvSpPr>
            <a:spLocks noGrp="1" noChangeArrowheads="1"/>
          </p:cNvSpPr>
          <p:nvPr>
            <p:ph idx="1"/>
          </p:nvPr>
        </p:nvSpPr>
        <p:spPr>
          <a:xfrm>
            <a:off x="990600" y="2438400"/>
            <a:ext cx="7551737" cy="3657600"/>
          </a:xfrm>
        </p:spPr>
        <p:txBody>
          <a:bodyPr>
            <a:normAutofit/>
          </a:bodyPr>
          <a:lstStyle/>
          <a:p>
            <a:r>
              <a:rPr lang="en-US" altLang="en-US" sz="2000" i="1" dirty="0"/>
              <a:t>You</a:t>
            </a:r>
            <a:r>
              <a:rPr lang="en-US" altLang="en-US" sz="2000" dirty="0"/>
              <a:t>:  To ensure the data you have reported is as you intended</a:t>
            </a:r>
          </a:p>
          <a:p>
            <a:pPr>
              <a:buFont typeface="Wingdings" panose="05000000000000000000" pitchFamily="2" charset="2"/>
              <a:buNone/>
            </a:pPr>
            <a:endParaRPr lang="en-US" altLang="en-US" sz="2000" dirty="0"/>
          </a:p>
          <a:p>
            <a:r>
              <a:rPr lang="en-US" altLang="en-US" sz="2000" i="1" dirty="0"/>
              <a:t>Us</a:t>
            </a:r>
            <a:r>
              <a:rPr lang="en-US" altLang="en-US" sz="2000" dirty="0"/>
              <a:t>: 	Part of our </a:t>
            </a:r>
            <a:r>
              <a:rPr lang="ja-JP" altLang="en-US" sz="2000" dirty="0">
                <a:cs typeface="メイリオ" panose="020B0604030504040204" pitchFamily="34" charset="-128"/>
              </a:rPr>
              <a:t>‘</a:t>
            </a:r>
            <a:r>
              <a:rPr lang="en-US" altLang="ja-JP" sz="2000" dirty="0">
                <a:cs typeface="メイリオ" panose="020B0604030504040204" pitchFamily="34" charset="-128"/>
              </a:rPr>
              <a:t>due diligence</a:t>
            </a:r>
            <a:r>
              <a:rPr lang="ja-JP" altLang="en-US" sz="2000" dirty="0">
                <a:cs typeface="メイリオ" panose="020B0604030504040204" pitchFamily="34" charset="-128"/>
              </a:rPr>
              <a:t>’</a:t>
            </a:r>
            <a:r>
              <a:rPr lang="en-US" altLang="ja-JP" sz="2000" dirty="0">
                <a:cs typeface="メイリオ" panose="020B0604030504040204" pitchFamily="34" charset="-128"/>
              </a:rPr>
              <a:t> in paying /projecting the correct aid amount</a:t>
            </a:r>
          </a:p>
          <a:p>
            <a:pPr>
              <a:buFont typeface="Wingdings" panose="05000000000000000000" pitchFamily="2" charset="2"/>
              <a:buNone/>
            </a:pPr>
            <a:endParaRPr lang="en-US" altLang="en-US" sz="2000" dirty="0"/>
          </a:p>
          <a:p>
            <a:r>
              <a:rPr lang="en-US" altLang="en-US" sz="2000" i="1" dirty="0"/>
              <a:t>Others</a:t>
            </a:r>
            <a:r>
              <a:rPr lang="en-US" altLang="en-US" sz="2000" dirty="0"/>
              <a:t>: Internal &amp; external parties that request explanations behind aid /data fluctuations &amp; other anomalies</a:t>
            </a:r>
          </a:p>
        </p:txBody>
      </p:sp>
      <p:sp>
        <p:nvSpPr>
          <p:cNvPr id="428036" name="Rectangle 4">
            <a:extLst>
              <a:ext uri="{FF2B5EF4-FFF2-40B4-BE49-F238E27FC236}">
                <a16:creationId xmlns:a16="http://schemas.microsoft.com/office/drawing/2014/main" id="{D0BA61FF-800F-488C-8E9D-B9064617D188}"/>
              </a:ext>
            </a:extLst>
          </p:cNvPr>
          <p:cNvSpPr>
            <a:spLocks noChangeArrowheads="1"/>
          </p:cNvSpPr>
          <p:nvPr/>
        </p:nvSpPr>
        <p:spPr bwMode="auto">
          <a:xfrm>
            <a:off x="1524001" y="269358"/>
            <a:ext cx="5867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4000" dirty="0">
                <a:solidFill>
                  <a:schemeClr val="tx2"/>
                </a:solidFill>
                <a:latin typeface="+mj-lt"/>
                <a:ea typeface="ＭＳ Ｐゴシック" charset="0"/>
              </a:rPr>
              <a:t>Edit Report Overview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F7F9F5F-F0B5-4927-88D4-1539E0A9FDF3}"/>
              </a:ext>
            </a:extLst>
          </p:cNvPr>
          <p:cNvSpPr>
            <a:spLocks noGrp="1" noChangeArrowheads="1"/>
          </p:cNvSpPr>
          <p:nvPr>
            <p:ph type="title"/>
          </p:nvPr>
        </p:nvSpPr>
        <p:spPr>
          <a:xfrm>
            <a:off x="381000" y="76200"/>
            <a:ext cx="7848600" cy="1219200"/>
          </a:xfrm>
        </p:spPr>
        <p:txBody>
          <a:bodyPr>
            <a:normAutofit/>
          </a:bodyPr>
          <a:lstStyle/>
          <a:p>
            <a:pPr algn="ctr" fontAlgn="auto">
              <a:spcAft>
                <a:spcPts val="0"/>
              </a:spcAft>
              <a:defRPr/>
            </a:pPr>
            <a:r>
              <a:rPr lang="en-US" sz="2800" dirty="0"/>
              <a:t>Running the Edit Exception Report </a:t>
            </a:r>
            <a:br>
              <a:rPr lang="en-US" dirty="0">
                <a:solidFill>
                  <a:schemeClr val="accent2">
                    <a:lumMod val="75000"/>
                  </a:schemeClr>
                </a:solidFill>
              </a:rPr>
            </a:br>
            <a:endParaRPr lang="en-US" dirty="0">
              <a:solidFill>
                <a:schemeClr val="accent2">
                  <a:lumMod val="75000"/>
                </a:schemeClr>
              </a:solidFill>
            </a:endParaRPr>
          </a:p>
        </p:txBody>
      </p:sp>
      <p:sp>
        <p:nvSpPr>
          <p:cNvPr id="5123" name="Rectangle 3">
            <a:extLst>
              <a:ext uri="{FF2B5EF4-FFF2-40B4-BE49-F238E27FC236}">
                <a16:creationId xmlns:a16="http://schemas.microsoft.com/office/drawing/2014/main" id="{E2653FC9-5214-4DEA-9117-A2663C2638BB}"/>
              </a:ext>
            </a:extLst>
          </p:cNvPr>
          <p:cNvSpPr>
            <a:spLocks noGrp="1" noChangeArrowheads="1"/>
          </p:cNvSpPr>
          <p:nvPr>
            <p:ph sz="half" idx="1"/>
          </p:nvPr>
        </p:nvSpPr>
        <p:spPr>
          <a:xfrm>
            <a:off x="757287" y="2057400"/>
            <a:ext cx="8382000" cy="4495800"/>
          </a:xfrm>
        </p:spPr>
        <p:txBody>
          <a:bodyPr rtlCol="0"/>
          <a:lstStyle/>
          <a:p>
            <a:pPr lvl="1" fontAlgn="auto">
              <a:lnSpc>
                <a:spcPct val="80000"/>
              </a:lnSpc>
              <a:spcBef>
                <a:spcPts val="0"/>
              </a:spcBef>
              <a:spcAft>
                <a:spcPts val="0"/>
              </a:spcAft>
              <a:buClr>
                <a:srgbClr val="FF0000"/>
              </a:buClr>
              <a:buFont typeface="Wingdings 3" charset="2"/>
              <a:buNone/>
              <a:defRPr/>
            </a:pPr>
            <a:r>
              <a:rPr lang="en-US" sz="2000" spc="20" dirty="0">
                <a:solidFill>
                  <a:schemeClr val="tx1">
                    <a:lumMod val="75000"/>
                    <a:lumOff val="25000"/>
                  </a:schemeClr>
                </a:solidFill>
              </a:rPr>
              <a:t> The BOCES Financial Form Set Edit Exception Report must be run and all edit exceptions addressed before the BOCES Superintendent can certify and submit the claim to SED. The Edit Report can be found at the end of the form set menu. </a:t>
            </a:r>
          </a:p>
          <a:p>
            <a:pPr lvl="1" fontAlgn="auto">
              <a:lnSpc>
                <a:spcPct val="80000"/>
              </a:lnSpc>
              <a:spcBef>
                <a:spcPts val="0"/>
              </a:spcBef>
              <a:spcAft>
                <a:spcPts val="0"/>
              </a:spcAft>
              <a:buClr>
                <a:srgbClr val="FF0000"/>
              </a:buClr>
              <a:buFont typeface="Wingdings 3" charset="2"/>
              <a:buNone/>
              <a:defRPr/>
            </a:pPr>
            <a:endParaRPr lang="en-US" sz="2000" spc="20" dirty="0">
              <a:solidFill>
                <a:schemeClr val="tx1">
                  <a:lumMod val="75000"/>
                  <a:lumOff val="25000"/>
                </a:schemeClr>
              </a:solidFill>
            </a:endParaRPr>
          </a:p>
          <a:p>
            <a:pPr lvl="1" fontAlgn="auto">
              <a:lnSpc>
                <a:spcPct val="80000"/>
              </a:lnSpc>
              <a:spcBef>
                <a:spcPts val="0"/>
              </a:spcBef>
              <a:spcAft>
                <a:spcPts val="0"/>
              </a:spcAft>
              <a:buClr>
                <a:srgbClr val="FF0000"/>
              </a:buClr>
              <a:buFont typeface="Wingdings" charset="0"/>
              <a:buNone/>
              <a:defRPr/>
            </a:pPr>
            <a:r>
              <a:rPr lang="en-US" sz="2000" spc="20" dirty="0">
                <a:solidFill>
                  <a:schemeClr val="tx1">
                    <a:lumMod val="75000"/>
                    <a:lumOff val="25000"/>
                  </a:schemeClr>
                </a:solidFill>
              </a:rPr>
              <a:t>To run the edit exception report:</a:t>
            </a:r>
          </a:p>
          <a:p>
            <a:pPr lvl="1" fontAlgn="auto">
              <a:lnSpc>
                <a:spcPct val="80000"/>
              </a:lnSpc>
              <a:spcBef>
                <a:spcPts val="0"/>
              </a:spcBef>
              <a:spcAft>
                <a:spcPts val="0"/>
              </a:spcAft>
              <a:buClr>
                <a:srgbClr val="FF0000"/>
              </a:buClr>
              <a:buFont typeface="Wingdings" charset="0"/>
              <a:buNone/>
              <a:defRPr/>
            </a:pPr>
            <a:endParaRPr lang="en-US" sz="2000" spc="20" dirty="0">
              <a:solidFill>
                <a:schemeClr val="tx1">
                  <a:lumMod val="75000"/>
                  <a:lumOff val="25000"/>
                </a:schemeClr>
              </a:solidFill>
            </a:endParaRP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Select the edit report from the Form tree </a:t>
            </a: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Click Run New Report</a:t>
            </a: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You must Review the edit exception report and change/correct any data items if needed before submission. All remaining exceptions must  be explained in substantively and in sufficient detail.</a:t>
            </a:r>
          </a:p>
          <a:p>
            <a:pPr lvl="2" fontAlgn="auto">
              <a:lnSpc>
                <a:spcPct val="80000"/>
              </a:lnSpc>
              <a:spcBef>
                <a:spcPts val="0"/>
              </a:spcBef>
              <a:spcAft>
                <a:spcPts val="0"/>
              </a:spcAft>
              <a:buClr>
                <a:srgbClr val="FF0000"/>
              </a:buClr>
              <a:buFont typeface="Wingdings" charset="0"/>
              <a:buChar char="n"/>
              <a:defRPr/>
            </a:pPr>
            <a:r>
              <a:rPr lang="en-US" sz="2000" spc="20" dirty="0">
                <a:solidFill>
                  <a:schemeClr val="tx1">
                    <a:lumMod val="75000"/>
                    <a:lumOff val="25000"/>
                  </a:schemeClr>
                </a:solidFill>
              </a:rPr>
              <a:t>Edit report must be marked </a:t>
            </a:r>
            <a:r>
              <a:rPr lang="en-US" sz="2000" spc="20" dirty="0">
                <a:solidFill>
                  <a:srgbClr val="FF0000"/>
                </a:solidFill>
              </a:rPr>
              <a:t>READY </a:t>
            </a:r>
            <a:r>
              <a:rPr lang="en-US" sz="2000" spc="20" dirty="0">
                <a:solidFill>
                  <a:schemeClr val="tx1">
                    <a:lumMod val="75000"/>
                    <a:lumOff val="25000"/>
                  </a:schemeClr>
                </a:solidFill>
              </a:rPr>
              <a:t>before the BOCES </a:t>
            </a:r>
            <a:r>
              <a:rPr lang="en-US" sz="2000" dirty="0">
                <a:solidFill>
                  <a:schemeClr val="tx1">
                    <a:lumMod val="75000"/>
                    <a:lumOff val="25000"/>
                  </a:schemeClr>
                </a:solidFill>
              </a:rPr>
              <a:t>Superintendent can Certify and Submit to SED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3">
            <a:extLst>
              <a:ext uri="{FF2B5EF4-FFF2-40B4-BE49-F238E27FC236}">
                <a16:creationId xmlns:a16="http://schemas.microsoft.com/office/drawing/2014/main" id="{2285CE87-1308-4D6C-BB62-087618B32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359" r="39102" b="4274"/>
          <a:stretch>
            <a:fillRect/>
          </a:stretch>
        </p:blipFill>
        <p:spPr bwMode="auto">
          <a:xfrm>
            <a:off x="862013" y="228600"/>
            <a:ext cx="7977187"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a:extLst>
              <a:ext uri="{FF2B5EF4-FFF2-40B4-BE49-F238E27FC236}">
                <a16:creationId xmlns:a16="http://schemas.microsoft.com/office/drawing/2014/main" id="{B08F4F01-DE3A-4E81-8958-94488140875F}"/>
              </a:ext>
            </a:extLst>
          </p:cNvPr>
          <p:cNvSpPr/>
          <p:nvPr/>
        </p:nvSpPr>
        <p:spPr bwMode="auto">
          <a:xfrm>
            <a:off x="1066800" y="4876800"/>
            <a:ext cx="457200" cy="304800"/>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defRPr/>
            </a:pPr>
            <a:endParaRPr lang="en-US" dirty="0">
              <a:latin typeface="Arial"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9" name="Text Box 5">
            <a:extLst>
              <a:ext uri="{FF2B5EF4-FFF2-40B4-BE49-F238E27FC236}">
                <a16:creationId xmlns:a16="http://schemas.microsoft.com/office/drawing/2014/main" id="{CC7DDE87-8571-402B-92E6-1909CFA0B436}"/>
              </a:ext>
            </a:extLst>
          </p:cNvPr>
          <p:cNvSpPr txBox="1">
            <a:spLocks noChangeArrowheads="1"/>
          </p:cNvSpPr>
          <p:nvPr/>
        </p:nvSpPr>
        <p:spPr bwMode="auto">
          <a:xfrm>
            <a:off x="1228060" y="152400"/>
            <a:ext cx="6553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sz="3200" dirty="0">
                <a:latin typeface="Arial" charset="0"/>
                <a:ea typeface="ＭＳ Ｐゴシック" charset="0"/>
              </a:rPr>
              <a:t>Running the Edit Exception Report</a:t>
            </a:r>
          </a:p>
        </p:txBody>
      </p:sp>
      <p:pic>
        <p:nvPicPr>
          <p:cNvPr id="162819" name="Picture 3">
            <a:extLst>
              <a:ext uri="{FF2B5EF4-FFF2-40B4-BE49-F238E27FC236}">
                <a16:creationId xmlns:a16="http://schemas.microsoft.com/office/drawing/2014/main" id="{92948689-DDBD-41EF-9B3A-80EDFF76D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41" t="10255" r="38974" b="24786"/>
          <a:stretch>
            <a:fillRect/>
          </a:stretch>
        </p:blipFill>
        <p:spPr bwMode="auto">
          <a:xfrm>
            <a:off x="1371600" y="1219200"/>
            <a:ext cx="6858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3">
            <a:extLst>
              <a:ext uri="{FF2B5EF4-FFF2-40B4-BE49-F238E27FC236}">
                <a16:creationId xmlns:a16="http://schemas.microsoft.com/office/drawing/2014/main" id="{475F3C9F-9C6F-49A1-907C-FB177C2B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941" r="38718" b="6779"/>
          <a:stretch>
            <a:fillRect/>
          </a:stretch>
        </p:blipFill>
        <p:spPr bwMode="auto">
          <a:xfrm>
            <a:off x="990600" y="304800"/>
            <a:ext cx="7239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1E5C6CFD-51E7-4629-B12E-818C56D6E1D7}"/>
              </a:ext>
            </a:extLst>
          </p:cNvPr>
          <p:cNvSpPr>
            <a:spLocks noGrp="1" noChangeArrowheads="1"/>
          </p:cNvSpPr>
          <p:nvPr>
            <p:ph type="title"/>
          </p:nvPr>
        </p:nvSpPr>
        <p:spPr/>
        <p:txBody>
          <a:bodyPr/>
          <a:lstStyle/>
          <a:p>
            <a:pPr fontAlgn="auto">
              <a:spcAft>
                <a:spcPts val="0"/>
              </a:spcAft>
              <a:defRPr/>
            </a:pPr>
            <a:r>
              <a:rPr lang="en-US" altLang="en-US" dirty="0"/>
              <a:t>Display all ‘View Details’</a:t>
            </a:r>
          </a:p>
        </p:txBody>
      </p:sp>
      <p:sp>
        <p:nvSpPr>
          <p:cNvPr id="166915" name="Rectangle 3">
            <a:extLst>
              <a:ext uri="{FF2B5EF4-FFF2-40B4-BE49-F238E27FC236}">
                <a16:creationId xmlns:a16="http://schemas.microsoft.com/office/drawing/2014/main" id="{905BEC21-19F9-45EA-996D-8DE86882B02D}"/>
              </a:ext>
            </a:extLst>
          </p:cNvPr>
          <p:cNvSpPr>
            <a:spLocks noGrp="1" noChangeArrowheads="1"/>
          </p:cNvSpPr>
          <p:nvPr>
            <p:ph idx="1"/>
          </p:nvPr>
        </p:nvSpPr>
        <p:spPr/>
        <p:txBody>
          <a:bodyPr/>
          <a:lstStyle/>
          <a:p>
            <a:pPr marL="0" indent="0">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a:p>
            <a:pPr marL="0" indent="0">
              <a:buFont typeface="Wingdings" panose="05000000000000000000" pitchFamily="2" charset="2"/>
              <a:buNone/>
            </a:pPr>
            <a:r>
              <a:rPr lang="en-US" altLang="en-US" sz="2000" dirty="0"/>
              <a:t>Option to check a box that will display all the </a:t>
            </a:r>
            <a:r>
              <a:rPr lang="ja-JP" altLang="en-US" sz="2000" dirty="0">
                <a:cs typeface="メイリオ" panose="020B0604030504040204" pitchFamily="34" charset="-128"/>
              </a:rPr>
              <a:t>‘</a:t>
            </a:r>
            <a:r>
              <a:rPr lang="en-US" altLang="ja-JP" sz="2000" dirty="0">
                <a:cs typeface="メイリオ" panose="020B0604030504040204" pitchFamily="34" charset="-128"/>
              </a:rPr>
              <a:t>view details</a:t>
            </a:r>
            <a:r>
              <a:rPr lang="ja-JP" altLang="en-US" sz="2000" dirty="0">
                <a:cs typeface="メイリオ" panose="020B0604030504040204" pitchFamily="34" charset="-128"/>
              </a:rPr>
              <a:t>’</a:t>
            </a:r>
            <a:r>
              <a:rPr lang="en-US" altLang="ja-JP" sz="2000" dirty="0">
                <a:cs typeface="メイリオ" panose="020B0604030504040204" pitchFamily="34" charset="-128"/>
              </a:rPr>
              <a:t> reports for all edit exceptions, instead of choosing view details for each edit (Report will take longer</a:t>
            </a:r>
            <a:r>
              <a:rPr lang="en-US" altLang="ja-JP" dirty="0">
                <a:cs typeface="メイリオ" panose="020B0604030504040204" pitchFamily="34" charset="-128"/>
              </a:rPr>
              <a:t>)</a:t>
            </a:r>
          </a:p>
          <a:p>
            <a:pPr marL="0" indent="0"/>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21" name="Picture 5">
            <a:extLst>
              <a:ext uri="{FF2B5EF4-FFF2-40B4-BE49-F238E27FC236}">
                <a16:creationId xmlns:a16="http://schemas.microsoft.com/office/drawing/2014/main" id="{BBF3C837-80DE-4773-901F-F69D7F32C0FB}"/>
              </a:ext>
            </a:extLst>
          </p:cNvPr>
          <p:cNvPicPr>
            <a:picLocks noChangeAspect="1" noChangeArrowheads="1"/>
          </p:cNvPicPr>
          <p:nvPr/>
        </p:nvPicPr>
        <p:blipFill>
          <a:blip r:embed="rId3"/>
          <a:srcRect/>
          <a:stretch>
            <a:fillRect/>
          </a:stretch>
        </p:blipFill>
        <p:spPr bwMode="auto">
          <a:xfrm>
            <a:off x="1066800" y="1200150"/>
            <a:ext cx="7542212"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AA8162E2-91BC-4FBE-812A-8CC321FF4C96}"/>
              </a:ext>
            </a:extLst>
          </p:cNvPr>
          <p:cNvSpPr>
            <a:spLocks noGrp="1" noChangeArrowheads="1"/>
          </p:cNvSpPr>
          <p:nvPr>
            <p:ph type="title"/>
          </p:nvPr>
        </p:nvSpPr>
        <p:spPr>
          <a:xfrm>
            <a:off x="1219200" y="153987"/>
            <a:ext cx="6705600" cy="1143000"/>
          </a:xfrm>
        </p:spPr>
        <p:txBody>
          <a:bodyPr>
            <a:normAutofit fontScale="90000"/>
          </a:bodyPr>
          <a:lstStyle/>
          <a:p>
            <a:pPr fontAlgn="auto">
              <a:spcAft>
                <a:spcPts val="0"/>
              </a:spcAft>
              <a:defRPr/>
            </a:pPr>
            <a:br>
              <a:rPr lang="en-US" sz="3900" dirty="0">
                <a:solidFill>
                  <a:schemeClr val="accent2">
                    <a:lumMod val="75000"/>
                  </a:schemeClr>
                </a:solidFill>
              </a:rPr>
            </a:br>
            <a:r>
              <a:rPr lang="en-US" sz="4000" dirty="0"/>
              <a:t>Reasons for Edit Exceptions</a:t>
            </a:r>
            <a:endParaRPr lang="en-US" sz="3900" dirty="0"/>
          </a:p>
        </p:txBody>
      </p:sp>
      <p:sp>
        <p:nvSpPr>
          <p:cNvPr id="331779" name="Rectangle 3">
            <a:extLst>
              <a:ext uri="{FF2B5EF4-FFF2-40B4-BE49-F238E27FC236}">
                <a16:creationId xmlns:a16="http://schemas.microsoft.com/office/drawing/2014/main" id="{DD110664-1E4B-46D2-BAE6-3A81A9E2EF50}"/>
              </a:ext>
            </a:extLst>
          </p:cNvPr>
          <p:cNvSpPr>
            <a:spLocks noGrp="1" noChangeArrowheads="1"/>
          </p:cNvSpPr>
          <p:nvPr>
            <p:ph idx="1"/>
          </p:nvPr>
        </p:nvSpPr>
        <p:spPr>
          <a:xfrm>
            <a:off x="1066800" y="1981200"/>
            <a:ext cx="7696200" cy="3733800"/>
          </a:xfrm>
        </p:spPr>
        <p:txBody>
          <a:bodyPr rtlCol="0">
            <a:normAutofit/>
          </a:bodyPr>
          <a:lstStyle/>
          <a:p>
            <a:pPr fontAlgn="auto">
              <a:spcBef>
                <a:spcPts val="0"/>
              </a:spcBef>
              <a:spcAft>
                <a:spcPts val="0"/>
              </a:spcAft>
              <a:buFont typeface="Wingdings 3" charset="2"/>
              <a:buChar char=""/>
              <a:defRPr/>
            </a:pPr>
            <a:endParaRPr lang="en-US" altLang="en-US" dirty="0">
              <a:solidFill>
                <a:schemeClr val="tx1">
                  <a:lumMod val="75000"/>
                  <a:lumOff val="25000"/>
                </a:schemeClr>
              </a:solidFill>
            </a:endParaRPr>
          </a:p>
          <a:p>
            <a:pPr fontAlgn="auto">
              <a:spcBef>
                <a:spcPts val="0"/>
              </a:spcBef>
              <a:spcAft>
                <a:spcPts val="0"/>
              </a:spcAft>
              <a:buFont typeface="Wingdings" panose="05000000000000000000" pitchFamily="2" charset="2"/>
              <a:buNone/>
              <a:defRPr/>
            </a:pPr>
            <a:r>
              <a:rPr lang="en-US" altLang="en-US" dirty="0">
                <a:solidFill>
                  <a:schemeClr val="tx1">
                    <a:lumMod val="75000"/>
                    <a:lumOff val="25000"/>
                  </a:schemeClr>
                </a:solidFill>
              </a:rPr>
              <a:t>	Common reasons for edit exceptions include:</a:t>
            </a:r>
          </a:p>
          <a:p>
            <a:pPr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 Missing  data </a:t>
            </a:r>
          </a:p>
          <a:p>
            <a:pPr marL="0" indent="0"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 Large increase/decrease in year to year amounts</a:t>
            </a:r>
          </a:p>
          <a:p>
            <a:pPr marL="0" indent="0"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Significant discrepancies between component allocation  totals and BOCES-level totals</a:t>
            </a:r>
          </a:p>
          <a:p>
            <a:pPr marL="0" indent="0"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marL="0" indent="0" fontAlgn="auto">
              <a:spcBef>
                <a:spcPts val="0"/>
              </a:spcBef>
              <a:spcAft>
                <a:spcPts val="0"/>
              </a:spcAft>
              <a:buFont typeface="Wingdings" panose="05000000000000000000" pitchFamily="2" charset="2"/>
              <a:buNone/>
              <a:defRPr/>
            </a:pPr>
            <a:r>
              <a:rPr lang="en-US" altLang="en-US" dirty="0">
                <a:solidFill>
                  <a:schemeClr val="tx1">
                    <a:lumMod val="75000"/>
                    <a:lumOff val="25000"/>
                  </a:schemeClr>
                </a:solidFill>
              </a:rPr>
              <a:t>	More about edits later…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1">
            <a:extLst>
              <a:ext uri="{FF2B5EF4-FFF2-40B4-BE49-F238E27FC236}">
                <a16:creationId xmlns:a16="http://schemas.microsoft.com/office/drawing/2014/main" id="{BF4AD439-5870-4C14-A13E-389B495EBB30}"/>
              </a:ext>
            </a:extLst>
          </p:cNvPr>
          <p:cNvSpPr>
            <a:spLocks noGrp="1" noChangeArrowheads="1"/>
          </p:cNvSpPr>
          <p:nvPr>
            <p:ph type="title"/>
          </p:nvPr>
        </p:nvSpPr>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D2A961F0-903D-4910-94CF-BBEB20307AC6}"/>
              </a:ext>
            </a:extLst>
          </p:cNvPr>
          <p:cNvSpPr>
            <a:spLocks noGrp="1"/>
          </p:cNvSpPr>
          <p:nvPr>
            <p:ph type="body" idx="1"/>
          </p:nvPr>
        </p:nvSpPr>
        <p:spPr/>
        <p:txBody>
          <a:bodyPr rtlCol="0">
            <a:normAutofit/>
          </a:bodyPr>
          <a:lstStyle/>
          <a:p>
            <a:pPr fontAlgn="auto">
              <a:spcBef>
                <a:spcPts val="0"/>
              </a:spcBef>
              <a:spcAft>
                <a:spcPts val="600"/>
              </a:spcAft>
              <a:buFont typeface="Wingdings 3" charset="2"/>
              <a:buNone/>
              <a:defRPr/>
            </a:pPr>
            <a:r>
              <a:rPr lang="en-US" dirty="0"/>
              <a:t>Step 6:</a:t>
            </a:r>
            <a:endParaRPr lang="en-US"/>
          </a:p>
          <a:p>
            <a:pPr fontAlgn="auto">
              <a:spcBef>
                <a:spcPts val="0"/>
              </a:spcBef>
              <a:spcAft>
                <a:spcPts val="600"/>
              </a:spcAft>
              <a:buFont typeface="Wingdings 3" charset="2"/>
              <a:buNone/>
              <a:defRPr/>
            </a:pPr>
            <a:r>
              <a:rPr lang="en-US" dirty="0"/>
              <a:t>Certifying the BOCES State Aid Claim</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84C4-9F77-33E8-E559-1A50C6BE724A}"/>
              </a:ext>
            </a:extLst>
          </p:cNvPr>
          <p:cNvSpPr>
            <a:spLocks noGrp="1"/>
          </p:cNvSpPr>
          <p:nvPr>
            <p:ph type="title"/>
          </p:nvPr>
        </p:nvSpPr>
        <p:spPr/>
        <p:txBody>
          <a:bodyPr/>
          <a:lstStyle/>
          <a:p>
            <a:r>
              <a:rPr lang="en-US" dirty="0"/>
              <a:t>SA-111 Annual Update</a:t>
            </a:r>
          </a:p>
        </p:txBody>
      </p:sp>
      <p:sp>
        <p:nvSpPr>
          <p:cNvPr id="3" name="Text Placeholder 2">
            <a:extLst>
              <a:ext uri="{FF2B5EF4-FFF2-40B4-BE49-F238E27FC236}">
                <a16:creationId xmlns:a16="http://schemas.microsoft.com/office/drawing/2014/main" id="{2EA95B50-A888-3FE4-F511-A6CC6F291B86}"/>
              </a:ext>
            </a:extLst>
          </p:cNvPr>
          <p:cNvSpPr>
            <a:spLocks noGrp="1"/>
          </p:cNvSpPr>
          <p:nvPr>
            <p:ph type="body" idx="1"/>
          </p:nvPr>
        </p:nvSpPr>
        <p:spPr/>
        <p:txBody>
          <a:bodyPr/>
          <a:lstStyle/>
          <a:p>
            <a:r>
              <a:rPr lang="en-US" dirty="0"/>
              <a:t>How it is created</a:t>
            </a:r>
          </a:p>
        </p:txBody>
      </p:sp>
    </p:spTree>
    <p:extLst>
      <p:ext uri="{BB962C8B-B14F-4D97-AF65-F5344CB8AC3E}">
        <p14:creationId xmlns:p14="http://schemas.microsoft.com/office/powerpoint/2010/main" val="323843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C4764AFE-5D53-4562-9B65-731002579805}"/>
              </a:ext>
            </a:extLst>
          </p:cNvPr>
          <p:cNvSpPr>
            <a:spLocks noGrp="1" noChangeArrowheads="1"/>
          </p:cNvSpPr>
          <p:nvPr>
            <p:ph type="title"/>
          </p:nvPr>
        </p:nvSpPr>
        <p:spPr>
          <a:xfrm>
            <a:off x="609600" y="266700"/>
            <a:ext cx="7010400" cy="838200"/>
          </a:xfrm>
        </p:spPr>
        <p:txBody>
          <a:bodyPr/>
          <a:lstStyle/>
          <a:p>
            <a:pPr algn="ctr" fontAlgn="auto">
              <a:spcAft>
                <a:spcPts val="0"/>
              </a:spcAft>
              <a:defRPr/>
            </a:pPr>
            <a:r>
              <a:rPr lang="en-US" altLang="en-US" sz="3200" dirty="0"/>
              <a:t>Certifying the BOCES Aid Claim</a:t>
            </a:r>
          </a:p>
        </p:txBody>
      </p:sp>
      <p:sp>
        <p:nvSpPr>
          <p:cNvPr id="175107" name="Rectangle 3">
            <a:extLst>
              <a:ext uri="{FF2B5EF4-FFF2-40B4-BE49-F238E27FC236}">
                <a16:creationId xmlns:a16="http://schemas.microsoft.com/office/drawing/2014/main" id="{A0EE775B-2C15-47FF-B51B-48BB735B6235}"/>
              </a:ext>
            </a:extLst>
          </p:cNvPr>
          <p:cNvSpPr>
            <a:spLocks noGrp="1" noChangeArrowheads="1"/>
          </p:cNvSpPr>
          <p:nvPr>
            <p:ph idx="1"/>
          </p:nvPr>
        </p:nvSpPr>
        <p:spPr>
          <a:xfrm>
            <a:off x="914400" y="1905000"/>
            <a:ext cx="7772400" cy="4457700"/>
          </a:xfrm>
        </p:spPr>
        <p:txBody>
          <a:bodyPr>
            <a:normAutofit/>
          </a:bodyPr>
          <a:lstStyle/>
          <a:p>
            <a:r>
              <a:rPr lang="en-US" altLang="en-US" sz="1600" dirty="0">
                <a:latin typeface="+mj-lt"/>
              </a:rPr>
              <a:t>The Certification Form can be found in the BOCES Official Data Area at the end of the menu choices under </a:t>
            </a:r>
            <a:r>
              <a:rPr lang="ja-JP" altLang="en-US" sz="1600" dirty="0">
                <a:latin typeface="+mj-lt"/>
                <a:cs typeface="メイリオ" panose="020B0604030504040204" pitchFamily="34" charset="-128"/>
              </a:rPr>
              <a:t>“</a:t>
            </a:r>
            <a:r>
              <a:rPr lang="en-US" altLang="ja-JP" sz="1600" dirty="0">
                <a:latin typeface="+mj-lt"/>
                <a:cs typeface="メイリオ" panose="020B0604030504040204" pitchFamily="34" charset="-128"/>
              </a:rPr>
              <a:t>State Aid BOCES Claim Form Set”</a:t>
            </a:r>
            <a:endParaRPr lang="en-US" altLang="en-US" sz="1600" dirty="0">
              <a:latin typeface="+mj-lt"/>
            </a:endParaRPr>
          </a:p>
          <a:p>
            <a:r>
              <a:rPr lang="en-US" altLang="en-US" sz="1600" dirty="0">
                <a:latin typeface="+mj-lt"/>
              </a:rPr>
              <a:t>The form set </a:t>
            </a:r>
            <a:r>
              <a:rPr lang="en-US" altLang="en-US" sz="1600" i="1" dirty="0">
                <a:latin typeface="+mj-lt"/>
              </a:rPr>
              <a:t>must</a:t>
            </a:r>
            <a:r>
              <a:rPr lang="en-US" altLang="en-US" sz="1600" dirty="0">
                <a:latin typeface="+mj-lt"/>
              </a:rPr>
              <a:t> be Certified by the District Superintendent; </a:t>
            </a:r>
            <a:r>
              <a:rPr lang="en-US" altLang="en-US" sz="1600" dirty="0">
                <a:solidFill>
                  <a:srgbClr val="FF0000"/>
                </a:solidFill>
                <a:latin typeface="+mj-lt"/>
              </a:rPr>
              <a:t>please check that the DS has a valid SAMS account/password </a:t>
            </a:r>
            <a:r>
              <a:rPr lang="en-US" altLang="en-US" sz="1600" i="1" dirty="0">
                <a:solidFill>
                  <a:srgbClr val="FF0000"/>
                </a:solidFill>
                <a:latin typeface="+mj-lt"/>
              </a:rPr>
              <a:t>before</a:t>
            </a:r>
            <a:r>
              <a:rPr lang="en-US" altLang="en-US" sz="1600" dirty="0">
                <a:solidFill>
                  <a:srgbClr val="FF0000"/>
                </a:solidFill>
                <a:latin typeface="+mj-lt"/>
              </a:rPr>
              <a:t> it’s time to certify</a:t>
            </a:r>
            <a:endParaRPr lang="en-US" altLang="en-US" sz="1600" dirty="0">
              <a:latin typeface="+mj-lt"/>
            </a:endParaRPr>
          </a:p>
          <a:p>
            <a:r>
              <a:rPr lang="en-US" altLang="en-US" sz="1600" dirty="0">
                <a:latin typeface="+mj-lt"/>
              </a:rPr>
              <a:t>The </a:t>
            </a:r>
            <a:r>
              <a:rPr lang="en-US" altLang="en-US" sz="1600" dirty="0">
                <a:solidFill>
                  <a:srgbClr val="FF0000"/>
                </a:solidFill>
                <a:latin typeface="+mj-lt"/>
              </a:rPr>
              <a:t>Edit Report</a:t>
            </a:r>
            <a:r>
              <a:rPr lang="en-US" altLang="en-US" sz="1600" dirty="0">
                <a:latin typeface="+mj-lt"/>
              </a:rPr>
              <a:t>  must be in the </a:t>
            </a:r>
            <a:r>
              <a:rPr lang="ja-JP" altLang="en-US" sz="1600" dirty="0">
                <a:latin typeface="+mj-lt"/>
              </a:rPr>
              <a:t>“</a:t>
            </a:r>
            <a:r>
              <a:rPr lang="en-US" altLang="ja-JP" sz="1600" dirty="0">
                <a:solidFill>
                  <a:srgbClr val="FF0000"/>
                </a:solidFill>
                <a:latin typeface="+mj-lt"/>
              </a:rPr>
              <a:t>Ready</a:t>
            </a:r>
            <a:r>
              <a:rPr lang="ja-JP" altLang="en-US" sz="1600" dirty="0">
                <a:latin typeface="+mj-lt"/>
              </a:rPr>
              <a:t>”</a:t>
            </a:r>
            <a:r>
              <a:rPr lang="en-US" altLang="ja-JP" sz="1600" dirty="0">
                <a:latin typeface="+mj-lt"/>
              </a:rPr>
              <a:t> state before Certification</a:t>
            </a:r>
            <a:endParaRPr lang="en-US" altLang="en-US" sz="1600" dirty="0">
              <a:latin typeface="+mj-lt"/>
            </a:endParaRPr>
          </a:p>
          <a:p>
            <a:r>
              <a:rPr lang="en-US" altLang="en-US" sz="1600" dirty="0">
                <a:latin typeface="+mj-lt"/>
              </a:rPr>
              <a:t>Certify and Submit your data to State  Aid.</a:t>
            </a:r>
          </a:p>
          <a:p>
            <a:endParaRPr lang="en-US" altLang="en-US" sz="1600" dirty="0">
              <a:latin typeface="+mj-lt"/>
            </a:endParaRPr>
          </a:p>
          <a:p>
            <a:endParaRPr lang="en-US" altLang="en-US" sz="1600" dirty="0">
              <a:latin typeface="+mj-lt"/>
            </a:endParaRPr>
          </a:p>
          <a:p>
            <a:pPr lvl="1"/>
            <a:r>
              <a:rPr lang="en-US" altLang="en-US" sz="1600" dirty="0">
                <a:latin typeface="+mj-lt"/>
              </a:rPr>
              <a:t>To verify that SED has </a:t>
            </a:r>
            <a:r>
              <a:rPr lang="ja-JP" altLang="en-US" sz="1600" dirty="0">
                <a:latin typeface="+mj-lt"/>
              </a:rPr>
              <a:t>“</a:t>
            </a:r>
            <a:r>
              <a:rPr lang="en-US" altLang="ja-JP" sz="1600" dirty="0">
                <a:latin typeface="+mj-lt"/>
              </a:rPr>
              <a:t>received</a:t>
            </a:r>
            <a:r>
              <a:rPr lang="ja-JP" altLang="en-US" sz="1600" dirty="0">
                <a:latin typeface="+mj-lt"/>
              </a:rPr>
              <a:t>”</a:t>
            </a:r>
            <a:r>
              <a:rPr lang="en-US" altLang="ja-JP" sz="1600" dirty="0">
                <a:latin typeface="+mj-lt"/>
              </a:rPr>
              <a:t> your submission, check that the activity log has a data state entry of </a:t>
            </a:r>
            <a:r>
              <a:rPr lang="ja-JP" altLang="en-US" sz="1600" dirty="0">
                <a:latin typeface="+mj-lt"/>
              </a:rPr>
              <a:t>“</a:t>
            </a:r>
            <a:r>
              <a:rPr lang="en-US" altLang="ja-JP" sz="1600" dirty="0">
                <a:latin typeface="+mj-lt"/>
              </a:rPr>
              <a:t>Certified</a:t>
            </a:r>
            <a:r>
              <a:rPr lang="ja-JP" altLang="en-US" sz="1600" dirty="0">
                <a:latin typeface="+mj-lt"/>
              </a:rPr>
              <a:t>”</a:t>
            </a:r>
            <a:r>
              <a:rPr lang="en-US" altLang="ja-JP" sz="1600" dirty="0">
                <a:latin typeface="+mj-lt"/>
              </a:rPr>
              <a:t> for the form set you submitted.</a:t>
            </a:r>
            <a:endParaRPr lang="en-US" altLang="en-US" sz="1600" dirty="0">
              <a:latin typeface="+mj-lt"/>
            </a:endParaRPr>
          </a:p>
          <a:p>
            <a:pPr lvl="1"/>
            <a:r>
              <a:rPr lang="en-US" altLang="en-US" sz="1600" dirty="0">
                <a:latin typeface="+mj-lt"/>
              </a:rPr>
              <a:t>You may not upload another file until you receive a </a:t>
            </a:r>
            <a:r>
              <a:rPr lang="ja-JP" altLang="en-US" sz="1600" dirty="0">
                <a:latin typeface="+mj-lt"/>
              </a:rPr>
              <a:t>“</a:t>
            </a:r>
            <a:r>
              <a:rPr lang="en-US" altLang="ja-JP" sz="1600" dirty="0">
                <a:latin typeface="+mj-lt"/>
              </a:rPr>
              <a:t>Clean,</a:t>
            </a:r>
            <a:r>
              <a:rPr lang="ja-JP" altLang="en-US" sz="1600" dirty="0">
                <a:latin typeface="+mj-lt"/>
              </a:rPr>
              <a:t>”</a:t>
            </a:r>
            <a:r>
              <a:rPr lang="en-US" altLang="ja-JP" sz="1600" dirty="0">
                <a:latin typeface="+mj-lt"/>
              </a:rPr>
              <a:t> “Clean with Issues, or </a:t>
            </a:r>
            <a:r>
              <a:rPr lang="ja-JP" altLang="en-US" sz="1600" dirty="0">
                <a:latin typeface="+mj-lt"/>
              </a:rPr>
              <a:t>“</a:t>
            </a:r>
            <a:r>
              <a:rPr lang="en-US" altLang="ja-JP" sz="1600" dirty="0">
                <a:latin typeface="+mj-lt"/>
              </a:rPr>
              <a:t>Rejected</a:t>
            </a:r>
            <a:r>
              <a:rPr lang="ja-JP" altLang="en-US" sz="1600" dirty="0">
                <a:latin typeface="+mj-lt"/>
              </a:rPr>
              <a:t>”</a:t>
            </a:r>
            <a:r>
              <a:rPr lang="en-US" altLang="ja-JP" sz="1600" dirty="0">
                <a:latin typeface="+mj-lt"/>
              </a:rPr>
              <a:t> email notice from SED</a:t>
            </a:r>
          </a:p>
          <a:p>
            <a:endParaRPr lang="en-US" altLang="en-US" sz="1600" dirty="0"/>
          </a:p>
        </p:txBody>
      </p:sp>
      <p:pic>
        <p:nvPicPr>
          <p:cNvPr id="101386" name="Picture 10">
            <a:extLst>
              <a:ext uri="{FF2B5EF4-FFF2-40B4-BE49-F238E27FC236}">
                <a16:creationId xmlns:a16="http://schemas.microsoft.com/office/drawing/2014/main" id="{34A72E04-BC96-45DB-B240-70B2E968763E}"/>
              </a:ext>
            </a:extLst>
          </p:cNvPr>
          <p:cNvPicPr>
            <a:picLocks noChangeAspect="1" noChangeArrowheads="1"/>
          </p:cNvPicPr>
          <p:nvPr/>
        </p:nvPicPr>
        <p:blipFill>
          <a:blip r:embed="rId3"/>
          <a:srcRect l="11433" t="86655" r="75783" b="8136"/>
          <a:stretch>
            <a:fillRect/>
          </a:stretch>
        </p:blipFill>
        <p:spPr bwMode="auto">
          <a:xfrm>
            <a:off x="3955311" y="3928287"/>
            <a:ext cx="1233378" cy="411126"/>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Title 1">
            <a:extLst>
              <a:ext uri="{FF2B5EF4-FFF2-40B4-BE49-F238E27FC236}">
                <a16:creationId xmlns:a16="http://schemas.microsoft.com/office/drawing/2014/main" id="{0186F38E-74F2-418F-92BB-CF39959B1BB8}"/>
              </a:ext>
            </a:extLst>
          </p:cNvPr>
          <p:cNvSpPr>
            <a:spLocks noGrp="1" noChangeArrowheads="1"/>
          </p:cNvSpPr>
          <p:nvPr>
            <p:ph type="title"/>
          </p:nvPr>
        </p:nvSpPr>
        <p:spPr/>
        <p:txBody>
          <a:bodyPr anchor="b">
            <a:normAutofit/>
          </a:bodyPr>
          <a:lstStyle/>
          <a:p>
            <a:pPr fontAlgn="auto">
              <a:spcAft>
                <a:spcPts val="0"/>
              </a:spcAft>
              <a:defRPr/>
            </a:pPr>
            <a:r>
              <a:rPr lang="en-US" altLang="en-US" b="1"/>
              <a:t>Submitting a BOCES Aid Claim</a:t>
            </a:r>
          </a:p>
        </p:txBody>
      </p:sp>
      <p:sp>
        <p:nvSpPr>
          <p:cNvPr id="3" name="Subtitle 2">
            <a:extLst>
              <a:ext uri="{FF2B5EF4-FFF2-40B4-BE49-F238E27FC236}">
                <a16:creationId xmlns:a16="http://schemas.microsoft.com/office/drawing/2014/main" id="{12122FFE-E21C-4749-8D81-BF7CA355DE60}"/>
              </a:ext>
            </a:extLst>
          </p:cNvPr>
          <p:cNvSpPr>
            <a:spLocks noGrp="1"/>
          </p:cNvSpPr>
          <p:nvPr>
            <p:ph type="body" idx="1"/>
          </p:nvPr>
        </p:nvSpPr>
        <p:spPr/>
        <p:txBody>
          <a:bodyPr rtlCol="0">
            <a:normAutofit/>
          </a:bodyPr>
          <a:lstStyle/>
          <a:p>
            <a:pPr fontAlgn="auto">
              <a:spcBef>
                <a:spcPts val="0"/>
              </a:spcBef>
              <a:spcAft>
                <a:spcPts val="600"/>
              </a:spcAft>
              <a:buFont typeface="Wingdings 3" charset="2"/>
              <a:buNone/>
              <a:defRPr/>
            </a:pPr>
            <a:r>
              <a:rPr lang="en-US"/>
              <a:t>Step 7:</a:t>
            </a:r>
          </a:p>
          <a:p>
            <a:pPr fontAlgn="auto">
              <a:spcBef>
                <a:spcPts val="0"/>
              </a:spcBef>
              <a:spcAft>
                <a:spcPts val="600"/>
              </a:spcAft>
              <a:buFont typeface="Wingdings 3" charset="2"/>
              <a:buNone/>
              <a:defRPr/>
            </a:pPr>
            <a:r>
              <a:rPr lang="en-US"/>
              <a:t>Go to Activity Log to Verify Successful Submission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Title 1">
            <a:extLst>
              <a:ext uri="{FF2B5EF4-FFF2-40B4-BE49-F238E27FC236}">
                <a16:creationId xmlns:a16="http://schemas.microsoft.com/office/drawing/2014/main" id="{BC0D4C71-492D-4FC8-8792-54400443C596}"/>
              </a:ext>
            </a:extLst>
          </p:cNvPr>
          <p:cNvSpPr>
            <a:spLocks noGrp="1" noChangeArrowheads="1"/>
          </p:cNvSpPr>
          <p:nvPr>
            <p:ph type="title"/>
          </p:nvPr>
        </p:nvSpPr>
        <p:spPr/>
        <p:txBody>
          <a:bodyPr>
            <a:normAutofit/>
          </a:bodyPr>
          <a:lstStyle/>
          <a:p>
            <a:pPr fontAlgn="auto">
              <a:spcAft>
                <a:spcPts val="0"/>
              </a:spcAft>
              <a:defRPr/>
            </a:pPr>
            <a:r>
              <a:rPr lang="en-US" altLang="en-US" dirty="0"/>
              <a:t>Verify Certification on Activity Log</a:t>
            </a:r>
          </a:p>
        </p:txBody>
      </p:sp>
      <p:sp>
        <p:nvSpPr>
          <p:cNvPr id="3" name="Content Placeholder 2">
            <a:extLst>
              <a:ext uri="{FF2B5EF4-FFF2-40B4-BE49-F238E27FC236}">
                <a16:creationId xmlns:a16="http://schemas.microsoft.com/office/drawing/2014/main" id="{4BC26F46-2EDD-4627-B438-CAB8D0DF7B98}"/>
              </a:ext>
            </a:extLst>
          </p:cNvPr>
          <p:cNvSpPr>
            <a:spLocks noGrp="1"/>
          </p:cNvSpPr>
          <p:nvPr>
            <p:ph idx="1"/>
          </p:nvPr>
        </p:nvSpPr>
        <p:spPr/>
        <p:txBody>
          <a:bodyPr rtlCol="0">
            <a:normAutofit fontScale="92500"/>
          </a:bodyPr>
          <a:lstStyle/>
          <a:p>
            <a:pPr fontAlgn="auto">
              <a:spcBef>
                <a:spcPts val="0"/>
              </a:spcBef>
              <a:spcAft>
                <a:spcPts val="0"/>
              </a:spcAft>
              <a:buFont typeface="Wingdings 3" charset="2"/>
              <a:buChar char=""/>
              <a:defRPr/>
            </a:pPr>
            <a:r>
              <a:rPr lang="en-US" sz="2800" dirty="0">
                <a:solidFill>
                  <a:schemeClr val="tx1">
                    <a:lumMod val="75000"/>
                    <a:lumOff val="25000"/>
                  </a:schemeClr>
                </a:solidFill>
              </a:rPr>
              <a:t>If the Activity Log shows the data state of the BOCES State Aid Claim Form Set and the BOCES State Aid Claim Edit Report is </a:t>
            </a:r>
            <a:r>
              <a:rPr lang="en-US" sz="2800" dirty="0">
                <a:solidFill>
                  <a:srgbClr val="FF0000"/>
                </a:solidFill>
              </a:rPr>
              <a:t>Certified</a:t>
            </a:r>
            <a:r>
              <a:rPr lang="en-US" sz="2800" i="1" dirty="0">
                <a:solidFill>
                  <a:srgbClr val="FF0000"/>
                </a:solidFill>
              </a:rPr>
              <a:t>, </a:t>
            </a:r>
            <a:r>
              <a:rPr lang="en-US" sz="2800" dirty="0">
                <a:solidFill>
                  <a:schemeClr val="tx1">
                    <a:lumMod val="75000"/>
                    <a:lumOff val="25000"/>
                  </a:schemeClr>
                </a:solidFill>
              </a:rPr>
              <a:t>that means the claim has been submitted and is awaiting SED review</a:t>
            </a:r>
          </a:p>
          <a:p>
            <a:pPr marL="0" indent="0" fontAlgn="auto">
              <a:spcBef>
                <a:spcPts val="0"/>
              </a:spcBef>
              <a:spcAft>
                <a:spcPts val="0"/>
              </a:spcAft>
              <a:buFont typeface="Wingdings" panose="05000000000000000000" pitchFamily="2" charset="2"/>
              <a:buNone/>
              <a:defRPr/>
            </a:pPr>
            <a:endParaRPr lang="en-US" sz="2800" dirty="0">
              <a:solidFill>
                <a:schemeClr val="tx1">
                  <a:lumMod val="75000"/>
                  <a:lumOff val="25000"/>
                </a:schemeClr>
              </a:solidFill>
            </a:endParaRPr>
          </a:p>
          <a:p>
            <a:pPr fontAlgn="auto">
              <a:spcBef>
                <a:spcPts val="0"/>
              </a:spcBef>
              <a:spcAft>
                <a:spcPts val="0"/>
              </a:spcAft>
              <a:buFont typeface="Wingdings 3" charset="2"/>
              <a:buChar char=""/>
              <a:defRPr/>
            </a:pPr>
            <a:r>
              <a:rPr lang="en-US" sz="2800" dirty="0">
                <a:solidFill>
                  <a:schemeClr val="tx1">
                    <a:lumMod val="75000"/>
                    <a:lumOff val="25000"/>
                  </a:schemeClr>
                </a:solidFill>
              </a:rPr>
              <a:t>When the data state becomes </a:t>
            </a:r>
            <a:r>
              <a:rPr lang="en-US" sz="2800" dirty="0">
                <a:solidFill>
                  <a:srgbClr val="FF0000"/>
                </a:solidFill>
              </a:rPr>
              <a:t>Edit in Progress</a:t>
            </a:r>
            <a:r>
              <a:rPr lang="en-US" sz="2800" dirty="0">
                <a:solidFill>
                  <a:schemeClr val="tx1">
                    <a:lumMod val="75000"/>
                    <a:lumOff val="25000"/>
                  </a:schemeClr>
                </a:solidFill>
              </a:rPr>
              <a:t>, SED has begun to review</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12FA7545-DCFB-45EF-9331-5D9FC369DF34}"/>
              </a:ext>
            </a:extLst>
          </p:cNvPr>
          <p:cNvSpPr>
            <a:spLocks noGrp="1" noChangeArrowheads="1"/>
          </p:cNvSpPr>
          <p:nvPr>
            <p:ph type="title"/>
          </p:nvPr>
        </p:nvSpPr>
        <p:spPr>
          <a:xfrm>
            <a:off x="2209800" y="92149"/>
            <a:ext cx="4953000" cy="898525"/>
          </a:xfrm>
        </p:spPr>
        <p:txBody>
          <a:bodyPr/>
          <a:lstStyle/>
          <a:p>
            <a:pPr algn="ctr" fontAlgn="auto">
              <a:spcAft>
                <a:spcPts val="0"/>
              </a:spcAft>
              <a:defRPr/>
            </a:pPr>
            <a:r>
              <a:rPr lang="en-US" altLang="en-US" dirty="0"/>
              <a:t>Activity Log</a:t>
            </a:r>
          </a:p>
        </p:txBody>
      </p:sp>
      <p:sp>
        <p:nvSpPr>
          <p:cNvPr id="192515" name="Rectangle 3">
            <a:extLst>
              <a:ext uri="{FF2B5EF4-FFF2-40B4-BE49-F238E27FC236}">
                <a16:creationId xmlns:a16="http://schemas.microsoft.com/office/drawing/2014/main" id="{B8C91F41-BF3A-45BF-9E32-304402D47005}"/>
              </a:ext>
            </a:extLst>
          </p:cNvPr>
          <p:cNvSpPr>
            <a:spLocks noGrp="1" noChangeArrowheads="1"/>
          </p:cNvSpPr>
          <p:nvPr>
            <p:ph idx="1"/>
          </p:nvPr>
        </p:nvSpPr>
        <p:spPr>
          <a:xfrm>
            <a:off x="914400" y="1828800"/>
            <a:ext cx="7924800" cy="4267274"/>
          </a:xfrm>
        </p:spPr>
        <p:txBody>
          <a:bodyPr rtlCol="0">
            <a:normAutofit/>
          </a:bodyPr>
          <a:lstStyle/>
          <a:p>
            <a:pPr fontAlgn="auto">
              <a:spcBef>
                <a:spcPts val="0"/>
              </a:spcBef>
              <a:spcAft>
                <a:spcPts val="0"/>
              </a:spcAft>
              <a:buFont typeface="Wingdings" charset="0"/>
              <a:buChar char="n"/>
              <a:defRPr/>
            </a:pP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Allows you to track all activities and status associated with the data you have submitted to State Aid and the CoSer System.  </a:t>
            </a:r>
            <a:br>
              <a:rPr lang="en-US" dirty="0">
                <a:solidFill>
                  <a:schemeClr val="tx1">
                    <a:lumMod val="75000"/>
                    <a:lumOff val="25000"/>
                  </a:schemeClr>
                </a:solidFill>
              </a:rPr>
            </a:br>
            <a:endParaRPr lang="en-US" dirty="0">
              <a:solidFill>
                <a:schemeClr val="tx1">
                  <a:lumMod val="75000"/>
                  <a:lumOff val="25000"/>
                </a:schemeClr>
              </a:solidFill>
            </a:endParaRPr>
          </a:p>
          <a:p>
            <a:pPr fontAlgn="auto">
              <a:spcBef>
                <a:spcPts val="0"/>
              </a:spcBef>
              <a:spcAft>
                <a:spcPts val="0"/>
              </a:spcAft>
              <a:buFont typeface="Wingdings" charset="0"/>
              <a:buChar char="n"/>
              <a:defRPr/>
            </a:pPr>
            <a:r>
              <a:rPr lang="en-US" dirty="0">
                <a:solidFill>
                  <a:schemeClr val="tx1">
                    <a:lumMod val="75000"/>
                    <a:lumOff val="25000"/>
                  </a:schemeClr>
                </a:solidFill>
              </a:rPr>
              <a:t>Information displayed in the activity log will let you:</a:t>
            </a:r>
          </a:p>
          <a:p>
            <a:pPr lvl="1" fontAlgn="auto">
              <a:spcBef>
                <a:spcPts val="0"/>
              </a:spcBef>
              <a:spcAft>
                <a:spcPts val="0"/>
              </a:spcAft>
              <a:buFont typeface="Wingdings" charset="0"/>
              <a:buChar char="ü"/>
              <a:defRPr/>
            </a:pPr>
            <a:r>
              <a:rPr lang="en-US" sz="1800" dirty="0">
                <a:solidFill>
                  <a:schemeClr val="tx1">
                    <a:lumMod val="75000"/>
                    <a:lumOff val="25000"/>
                  </a:schemeClr>
                </a:solidFill>
              </a:rPr>
              <a:t>Verify the data state and data state date of any form set: (e.g. Certified, Clean)</a:t>
            </a:r>
          </a:p>
          <a:p>
            <a:pPr lvl="1" fontAlgn="auto">
              <a:spcBef>
                <a:spcPts val="0"/>
              </a:spcBef>
              <a:spcAft>
                <a:spcPts val="0"/>
              </a:spcAft>
              <a:buFont typeface="Wingdings" charset="0"/>
              <a:buChar char="ü"/>
              <a:defRPr/>
            </a:pPr>
            <a:r>
              <a:rPr lang="en-US" sz="1800" dirty="0">
                <a:solidFill>
                  <a:schemeClr val="tx1">
                    <a:lumMod val="75000"/>
                    <a:lumOff val="25000"/>
                  </a:schemeClr>
                </a:solidFill>
              </a:rPr>
              <a:t>Identify when a Form Set has been Rejected and needs your Attention (edit rejected, correction rejected, revision rejected)</a:t>
            </a:r>
          </a:p>
          <a:p>
            <a:pPr lvl="1" fontAlgn="auto">
              <a:spcBef>
                <a:spcPts val="0"/>
              </a:spcBef>
              <a:spcAft>
                <a:spcPts val="0"/>
              </a:spcAft>
              <a:buFont typeface="Wingdings" charset="0"/>
              <a:buChar char="ü"/>
              <a:defRPr/>
            </a:pPr>
            <a:r>
              <a:rPr lang="en-US" sz="1800" dirty="0">
                <a:solidFill>
                  <a:schemeClr val="tx1">
                    <a:lumMod val="75000"/>
                    <a:lumOff val="25000"/>
                  </a:schemeClr>
                </a:solidFill>
              </a:rPr>
              <a:t>Review automated correspondence sent by SED</a:t>
            </a:r>
          </a:p>
          <a:p>
            <a:pPr lvl="1" fontAlgn="auto">
              <a:spcBef>
                <a:spcPts val="0"/>
              </a:spcBef>
              <a:spcAft>
                <a:spcPts val="0"/>
              </a:spcAft>
              <a:buFont typeface="Wingdings" charset="0"/>
              <a:buChar char="ü"/>
              <a:defRPr/>
            </a:pPr>
            <a:r>
              <a:rPr lang="en-US" sz="1800" dirty="0">
                <a:solidFill>
                  <a:schemeClr val="tx1">
                    <a:lumMod val="75000"/>
                    <a:lumOff val="25000"/>
                  </a:schemeClr>
                </a:solidFill>
              </a:rPr>
              <a:t>Identify BOCES or SED staff responsible for each activity </a:t>
            </a:r>
          </a:p>
          <a:p>
            <a:pPr lvl="1" fontAlgn="auto">
              <a:spcBef>
                <a:spcPts val="0"/>
              </a:spcBef>
              <a:spcAft>
                <a:spcPts val="0"/>
              </a:spcAft>
              <a:buFont typeface="Wingdings" charset="0"/>
              <a:buChar char="ü"/>
              <a:defRPr/>
            </a:pPr>
            <a:r>
              <a:rPr lang="en-US" sz="1800" dirty="0">
                <a:solidFill>
                  <a:schemeClr val="tx1">
                    <a:lumMod val="75000"/>
                    <a:lumOff val="25000"/>
                  </a:schemeClr>
                </a:solidFill>
              </a:rPr>
              <a:t>Can filter sort by Form Set</a:t>
            </a:r>
          </a:p>
          <a:p>
            <a:pPr lvl="1" fontAlgn="auto">
              <a:spcBef>
                <a:spcPts val="0"/>
              </a:spcBef>
              <a:spcAft>
                <a:spcPts val="0"/>
              </a:spcAft>
              <a:buFont typeface="Wingdings" charset="0"/>
              <a:buChar char="ü"/>
              <a:defRPr/>
            </a:pPr>
            <a:r>
              <a:rPr lang="en-US" sz="1800" dirty="0">
                <a:solidFill>
                  <a:schemeClr val="tx1">
                    <a:lumMod val="75000"/>
                    <a:lumOff val="25000"/>
                  </a:schemeClr>
                </a:solidFill>
              </a:rPr>
              <a:t>Can sort by any column on the log by left-clicking on the column heading.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4" name="Text Box 6">
            <a:extLst>
              <a:ext uri="{FF2B5EF4-FFF2-40B4-BE49-F238E27FC236}">
                <a16:creationId xmlns:a16="http://schemas.microsoft.com/office/drawing/2014/main" id="{E0610344-D673-4E76-89F7-8A69ED6C7963}"/>
              </a:ext>
            </a:extLst>
          </p:cNvPr>
          <p:cNvSpPr txBox="1">
            <a:spLocks noChangeArrowheads="1"/>
          </p:cNvSpPr>
          <p:nvPr/>
        </p:nvSpPr>
        <p:spPr bwMode="auto">
          <a:xfrm>
            <a:off x="2819400" y="304800"/>
            <a:ext cx="3124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fontAlgn="auto" hangingPunct="1">
              <a:spcBef>
                <a:spcPct val="50000"/>
              </a:spcBef>
              <a:spcAft>
                <a:spcPts val="0"/>
              </a:spcAft>
              <a:defRPr/>
            </a:pPr>
            <a:r>
              <a:rPr lang="en-US" sz="3600" dirty="0">
                <a:latin typeface="Arial" charset="0"/>
                <a:ea typeface="ＭＳ Ｐゴシック" charset="0"/>
              </a:rPr>
              <a:t>Activity Log</a:t>
            </a:r>
          </a:p>
        </p:txBody>
      </p:sp>
      <p:pic>
        <p:nvPicPr>
          <p:cNvPr id="183299" name="Picture 4">
            <a:extLst>
              <a:ext uri="{FF2B5EF4-FFF2-40B4-BE49-F238E27FC236}">
                <a16:creationId xmlns:a16="http://schemas.microsoft.com/office/drawing/2014/main" id="{C7CEA9E3-631C-4375-A296-A29B169D0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434" r="38846" b="4045"/>
          <a:stretch>
            <a:fillRect/>
          </a:stretch>
        </p:blipFill>
        <p:spPr bwMode="auto">
          <a:xfrm>
            <a:off x="1066800" y="1371600"/>
            <a:ext cx="7239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a:extLst>
              <a:ext uri="{FF2B5EF4-FFF2-40B4-BE49-F238E27FC236}">
                <a16:creationId xmlns:a16="http://schemas.microsoft.com/office/drawing/2014/main" id="{4E2764F6-533B-4F54-89FC-486A25504AC9}"/>
              </a:ext>
            </a:extLst>
          </p:cNvPr>
          <p:cNvSpPr>
            <a:spLocks noGrp="1" noChangeArrowheads="1"/>
          </p:cNvSpPr>
          <p:nvPr>
            <p:ph type="title"/>
          </p:nvPr>
        </p:nvSpPr>
        <p:spPr>
          <a:xfrm>
            <a:off x="1828800" y="136451"/>
            <a:ext cx="5486400" cy="898525"/>
          </a:xfrm>
        </p:spPr>
        <p:txBody>
          <a:bodyPr>
            <a:normAutofit fontScale="90000"/>
          </a:bodyPr>
          <a:lstStyle/>
          <a:p>
            <a:pPr fontAlgn="auto">
              <a:spcAft>
                <a:spcPts val="0"/>
              </a:spcAft>
              <a:defRPr/>
            </a:pPr>
            <a:r>
              <a:rPr lang="en-US" sz="4000" dirty="0"/>
              <a:t>Using the Activity  Log</a:t>
            </a:r>
          </a:p>
        </p:txBody>
      </p:sp>
      <p:sp>
        <p:nvSpPr>
          <p:cNvPr id="185347" name="Rectangle 3">
            <a:extLst>
              <a:ext uri="{FF2B5EF4-FFF2-40B4-BE49-F238E27FC236}">
                <a16:creationId xmlns:a16="http://schemas.microsoft.com/office/drawing/2014/main" id="{C44CADFC-218F-4055-B329-7BE16D5BCAAD}"/>
              </a:ext>
            </a:extLst>
          </p:cNvPr>
          <p:cNvSpPr>
            <a:spLocks noGrp="1" noChangeArrowheads="1"/>
          </p:cNvSpPr>
          <p:nvPr>
            <p:ph idx="1"/>
          </p:nvPr>
        </p:nvSpPr>
        <p:spPr>
          <a:xfrm>
            <a:off x="1219200" y="1828800"/>
            <a:ext cx="7467600" cy="4419600"/>
          </a:xfrm>
        </p:spPr>
        <p:txBody>
          <a:bodyPr>
            <a:normAutofit fontScale="92500" lnSpcReduction="10000"/>
          </a:bodyPr>
          <a:lstStyle/>
          <a:p>
            <a:pPr>
              <a:lnSpc>
                <a:spcPct val="90000"/>
              </a:lnSpc>
            </a:pPr>
            <a:r>
              <a:rPr lang="en-US" altLang="en-US" sz="2000" dirty="0"/>
              <a:t>Use Activity Log to confirm all interactions with SAMS  </a:t>
            </a:r>
            <a:br>
              <a:rPr lang="en-US" altLang="en-US" sz="2000" dirty="0"/>
            </a:br>
            <a:endParaRPr lang="en-US" altLang="en-US" sz="2000" dirty="0"/>
          </a:p>
          <a:p>
            <a:pPr>
              <a:lnSpc>
                <a:spcPct val="90000"/>
              </a:lnSpc>
            </a:pPr>
            <a:r>
              <a:rPr lang="en-US" altLang="en-US" sz="2000" dirty="0"/>
              <a:t>BOCES should confirm that each action taken; e.g., Certify, Submit Revision, etc. that the expected  </a:t>
            </a:r>
            <a:r>
              <a:rPr lang="en-US" altLang="en-US" sz="2000" i="1" dirty="0"/>
              <a:t>data state </a:t>
            </a:r>
            <a:r>
              <a:rPr lang="en-US" altLang="en-US" sz="2000" dirty="0"/>
              <a:t>appears on the log</a:t>
            </a:r>
            <a:br>
              <a:rPr lang="en-US" altLang="en-US" sz="2000" dirty="0"/>
            </a:br>
            <a:endParaRPr lang="en-US" altLang="en-US" sz="2000" dirty="0"/>
          </a:p>
          <a:p>
            <a:pPr>
              <a:lnSpc>
                <a:spcPct val="90000"/>
              </a:lnSpc>
            </a:pPr>
            <a:r>
              <a:rPr lang="en-US" altLang="en-US" sz="2000" dirty="0"/>
              <a:t>Watch for Rejected State – the ball’</a:t>
            </a:r>
            <a:r>
              <a:rPr lang="en-US" altLang="ja-JP" sz="2000" dirty="0">
                <a:cs typeface="メイリオ" panose="020B0604030504040204" pitchFamily="34" charset="-128"/>
              </a:rPr>
              <a:t>s in your park; you must run a new edit report to see SED comments and either change problem data or provide additional explanation</a:t>
            </a:r>
          </a:p>
          <a:p>
            <a:pPr>
              <a:lnSpc>
                <a:spcPct val="90000"/>
              </a:lnSpc>
            </a:pPr>
            <a:endParaRPr lang="en-US" altLang="en-US" sz="2000" dirty="0"/>
          </a:p>
          <a:p>
            <a:pPr>
              <a:lnSpc>
                <a:spcPct val="90000"/>
              </a:lnSpc>
            </a:pPr>
            <a:r>
              <a:rPr lang="en-US" altLang="en-US" sz="2000" dirty="0"/>
              <a:t>Your State Aid form set has not been accepted by SED for inclusion in the Nov 15 DB until activity</a:t>
            </a:r>
            <a:r>
              <a:rPr lang="en-US" altLang="en-US" sz="2400" dirty="0"/>
              <a:t> </a:t>
            </a:r>
            <a:r>
              <a:rPr lang="en-US" altLang="en-US" sz="2000" dirty="0"/>
              <a:t>log shows </a:t>
            </a:r>
            <a:r>
              <a:rPr lang="en-US" altLang="en-US" sz="2000" dirty="0">
                <a:solidFill>
                  <a:srgbClr val="FF0000"/>
                </a:solidFill>
              </a:rPr>
              <a:t>Clean</a:t>
            </a:r>
            <a:r>
              <a:rPr lang="en-US" altLang="en-US" sz="2000" dirty="0"/>
              <a:t> or </a:t>
            </a:r>
            <a:r>
              <a:rPr lang="en-US" altLang="en-US" sz="2000" dirty="0">
                <a:solidFill>
                  <a:srgbClr val="FF0000"/>
                </a:solidFill>
              </a:rPr>
              <a:t>Clean with Issues!  </a:t>
            </a:r>
            <a:r>
              <a:rPr lang="en-US" altLang="en-US" sz="2000" dirty="0"/>
              <a:t>Corrections or revisions submitted are not included in SAMS official until activity log shows </a:t>
            </a:r>
            <a:r>
              <a:rPr lang="en-US" altLang="en-US" sz="2000" dirty="0">
                <a:solidFill>
                  <a:srgbClr val="FF0000"/>
                </a:solidFill>
              </a:rPr>
              <a:t>Corrections Accepted </a:t>
            </a:r>
            <a:r>
              <a:rPr lang="en-US" altLang="en-US" sz="2000" dirty="0"/>
              <a:t> or </a:t>
            </a:r>
            <a:r>
              <a:rPr lang="en-US" altLang="en-US" sz="2000" dirty="0">
                <a:solidFill>
                  <a:srgbClr val="FF0000"/>
                </a:solidFill>
              </a:rPr>
              <a:t>Revision Accepted</a:t>
            </a:r>
            <a:r>
              <a:rPr lang="en-US" altLang="en-US" sz="2000"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57AB5E89-B3B4-4CE4-8B0A-9C744EB6575B}"/>
              </a:ext>
            </a:extLst>
          </p:cNvPr>
          <p:cNvSpPr>
            <a:spLocks noGrp="1" noChangeArrowheads="1"/>
          </p:cNvSpPr>
          <p:nvPr>
            <p:ph type="title"/>
          </p:nvPr>
        </p:nvSpPr>
        <p:spPr>
          <a:xfrm>
            <a:off x="114300" y="0"/>
            <a:ext cx="8915400" cy="1371600"/>
          </a:xfrm>
        </p:spPr>
        <p:txBody>
          <a:bodyPr>
            <a:normAutofit fontScale="90000"/>
          </a:bodyPr>
          <a:lstStyle/>
          <a:p>
            <a:pPr algn="ctr" fontAlgn="auto">
              <a:spcAft>
                <a:spcPts val="0"/>
              </a:spcAft>
              <a:defRPr/>
            </a:pPr>
            <a:r>
              <a:rPr lang="en-US" dirty="0"/>
              <a:t>Activity Log: </a:t>
            </a:r>
            <a:br>
              <a:rPr lang="en-US" dirty="0"/>
            </a:br>
            <a:r>
              <a:rPr lang="en-US" dirty="0"/>
              <a:t>About SAMS Data States </a:t>
            </a:r>
            <a:br>
              <a:rPr lang="en-US" sz="4000" dirty="0">
                <a:solidFill>
                  <a:schemeClr val="accent2">
                    <a:lumMod val="75000"/>
                  </a:schemeClr>
                </a:solidFill>
              </a:rPr>
            </a:br>
            <a:endParaRPr lang="en-US" sz="1400" dirty="0">
              <a:solidFill>
                <a:schemeClr val="accent2">
                  <a:lumMod val="75000"/>
                </a:schemeClr>
              </a:solidFill>
            </a:endParaRPr>
          </a:p>
        </p:txBody>
      </p:sp>
      <p:graphicFrame>
        <p:nvGraphicFramePr>
          <p:cNvPr id="303225" name="Group 121">
            <a:extLst>
              <a:ext uri="{FF2B5EF4-FFF2-40B4-BE49-F238E27FC236}">
                <a16:creationId xmlns:a16="http://schemas.microsoft.com/office/drawing/2014/main" id="{B3606340-0526-43E0-B823-4170B4D10776}"/>
              </a:ext>
            </a:extLst>
          </p:cNvPr>
          <p:cNvGraphicFramePr>
            <a:graphicFrameLocks noGrp="1"/>
          </p:cNvGraphicFramePr>
          <p:nvPr>
            <p:ph sz="half" idx="1"/>
            <p:extLst>
              <p:ext uri="{D42A27DB-BD31-4B8C-83A1-F6EECF244321}">
                <p14:modId xmlns:p14="http://schemas.microsoft.com/office/powerpoint/2010/main" val="986955884"/>
              </p:ext>
            </p:extLst>
          </p:nvPr>
        </p:nvGraphicFramePr>
        <p:xfrm>
          <a:off x="1143000" y="1828800"/>
          <a:ext cx="7543800" cy="3800069"/>
        </p:xfrm>
        <a:graphic>
          <a:graphicData uri="http://schemas.openxmlformats.org/drawingml/2006/table">
            <a:tbl>
              <a:tblPr/>
              <a:tblGrid>
                <a:gridCol w="2106826">
                  <a:extLst>
                    <a:ext uri="{9D8B030D-6E8A-4147-A177-3AD203B41FA5}">
                      <a16:colId xmlns:a16="http://schemas.microsoft.com/office/drawing/2014/main" val="20000"/>
                    </a:ext>
                  </a:extLst>
                </a:gridCol>
                <a:gridCol w="5436974">
                  <a:extLst>
                    <a:ext uri="{9D8B030D-6E8A-4147-A177-3AD203B41FA5}">
                      <a16:colId xmlns:a16="http://schemas.microsoft.com/office/drawing/2014/main" val="20001"/>
                    </a:ext>
                  </a:extLst>
                </a:gridCol>
              </a:tblGrid>
              <a:tr h="353253">
                <a:tc gridSpan="2">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1" i="0" u="none" strike="noStrike" cap="none" normalizeH="0" baseline="0" dirty="0">
                          <a:ln>
                            <a:noFill/>
                          </a:ln>
                          <a:solidFill>
                            <a:schemeClr val="tx1"/>
                          </a:solidFill>
                          <a:effectLst/>
                          <a:latin typeface="Arial" pitchFamily="34" charset="0"/>
                          <a:ea typeface="ＭＳ Ｐゴシック" pitchFamily="34" charset="-128"/>
                        </a:rPr>
                        <a:t>(samples – see Training Manual for a full list &amp; descriptions)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82674">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Clean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All Edit Exceptions have been adequately explained or there are no edit exceptions when submitted.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70">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Clean with Issues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Exceptions still exist but the data is acceptable for Nov. 15 State Aid projections. Issues should be resolved by mid-January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2670">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Corrections Submitted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BOCES has submitted corrections to SED during the edit process. (This state can only occur prior to the ‘clean’ or ‘clean with issues’ state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9595">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in Progress</a:t>
                      </a: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is in process of editing district</a:t>
                      </a:r>
                      <a:r>
                        <a:rPr kumimoji="0" lang="ja-JP" altLang="en-US" sz="1200" b="0" i="0" u="none" strike="noStrike" cap="none" normalizeH="0" baseline="0" dirty="0">
                          <a:ln>
                            <a:noFill/>
                          </a:ln>
                          <a:solidFill>
                            <a:schemeClr val="tx1"/>
                          </a:solidFill>
                          <a:effectLst/>
                          <a:latin typeface="Arial" pitchFamily="34" charset="0"/>
                          <a:ea typeface="ＭＳ Ｐゴシック" pitchFamily="34" charset="-128"/>
                        </a:rPr>
                        <a:t>’</a:t>
                      </a:r>
                      <a:r>
                        <a:rPr kumimoji="0" lang="en-US" altLang="ja-JP" sz="1200" b="0" i="0" u="none" strike="noStrike" cap="none" normalizeH="0" baseline="0" dirty="0">
                          <a:ln>
                            <a:noFill/>
                          </a:ln>
                          <a:solidFill>
                            <a:schemeClr val="tx1"/>
                          </a:solidFill>
                          <a:effectLst/>
                          <a:latin typeface="Arial" pitchFamily="34" charset="0"/>
                          <a:ea typeface="ＭＳ Ｐゴシック" pitchFamily="34" charset="-128"/>
                        </a:rPr>
                        <a:t>s submitted data.  BOCES cannot submit changes to data while in this status.</a:t>
                      </a:r>
                      <a:endParaRPr kumimoji="0" lang="en-US" altLang="en-US" sz="1200" b="0" i="0" u="none" strike="noStrike" cap="none" normalizeH="0" baseline="0" dirty="0">
                        <a:ln>
                          <a:noFill/>
                        </a:ln>
                        <a:solidFill>
                          <a:schemeClr val="tx1"/>
                        </a:solidFill>
                        <a:effectLst/>
                        <a:latin typeface="Arial"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29595">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Edit Rejection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has rejected an Edit Exception Report from the BOCES during SED edit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29595">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Revision Review 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Progress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SED has begun reviewing revised data submitted by the BOCES.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7030">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Revision Submitted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Arial" pitchFamily="34" charset="0"/>
                          <a:ea typeface="ＭＳ Ｐゴシック" pitchFamily="34" charset="-128"/>
                        </a:defRPr>
                      </a:lvl1pPr>
                      <a:lvl2pPr marL="742950" indent="-285750">
                        <a:spcBef>
                          <a:spcPct val="20000"/>
                        </a:spcBef>
                        <a:buClr>
                          <a:schemeClr val="hlink"/>
                        </a:buClr>
                        <a:buSzPct val="55000"/>
                        <a:buFont typeface="Wingdings" pitchFamily="2" charset="2"/>
                        <a:defRPr sz="2400">
                          <a:solidFill>
                            <a:schemeClr val="tx1"/>
                          </a:solidFill>
                          <a:latin typeface="Arial" pitchFamily="34" charset="0"/>
                          <a:ea typeface="ＭＳ Ｐゴシック" pitchFamily="34" charset="-128"/>
                        </a:defRPr>
                      </a:lvl2pPr>
                      <a:lvl3pPr marL="1143000" indent="-228600">
                        <a:spcBef>
                          <a:spcPct val="20000"/>
                        </a:spcBef>
                        <a:buClr>
                          <a:schemeClr val="folHlink"/>
                        </a:buClr>
                        <a:buSzPct val="50000"/>
                        <a:buFont typeface="Wingdings" pitchFamily="2" charset="2"/>
                        <a:defRPr sz="2000">
                          <a:solidFill>
                            <a:schemeClr val="tx1"/>
                          </a:solidFill>
                          <a:latin typeface="Arial" pitchFamily="34" charset="0"/>
                          <a:ea typeface="ＭＳ Ｐゴシック" pitchFamily="34" charset="-128"/>
                        </a:defRPr>
                      </a:lvl3pPr>
                      <a:lvl4pPr marL="1600200" indent="-228600">
                        <a:spcBef>
                          <a:spcPct val="20000"/>
                        </a:spcBef>
                        <a:buClr>
                          <a:schemeClr val="accent2"/>
                        </a:buClr>
                        <a:buSzPct val="55000"/>
                        <a:buFont typeface="Wingdings" pitchFamily="2" charset="2"/>
                        <a:defRPr>
                          <a:solidFill>
                            <a:schemeClr val="tx1"/>
                          </a:solidFill>
                          <a:latin typeface="Arial" pitchFamily="34" charset="0"/>
                          <a:ea typeface="ＭＳ Ｐゴシック" pitchFamily="34" charset="-128"/>
                        </a:defRPr>
                      </a:lvl4pPr>
                      <a:lvl5pPr marL="2057400" indent="-228600">
                        <a:spcBef>
                          <a:spcPct val="20000"/>
                        </a:spcBef>
                        <a:buClr>
                          <a:schemeClr val="accent1"/>
                        </a:buClr>
                        <a:buSzPct val="50000"/>
                        <a:buFont typeface="Wingdings" pitchFamily="2" charset="2"/>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accent1"/>
                        </a:buClr>
                        <a:buSzPct val="50000"/>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0" i="0" u="none" strike="noStrike" cap="none" normalizeH="0" baseline="0" dirty="0">
                          <a:ln>
                            <a:noFill/>
                          </a:ln>
                          <a:solidFill>
                            <a:schemeClr val="tx1"/>
                          </a:solidFill>
                          <a:effectLst/>
                          <a:latin typeface="Arial" pitchFamily="34" charset="0"/>
                          <a:ea typeface="ＭＳ Ｐゴシック" pitchFamily="34" charset="-128"/>
                        </a:rPr>
                        <a:t>Revised data has been submitted to SED by the BOCES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a:extLst>
              <a:ext uri="{FF2B5EF4-FFF2-40B4-BE49-F238E27FC236}">
                <a16:creationId xmlns:a16="http://schemas.microsoft.com/office/drawing/2014/main" id="{F9EB35D5-BCC1-4DBB-94E9-813665B3E9DC}"/>
              </a:ext>
            </a:extLst>
          </p:cNvPr>
          <p:cNvSpPr>
            <a:spLocks noGrp="1" noChangeArrowheads="1"/>
          </p:cNvSpPr>
          <p:nvPr>
            <p:ph type="title"/>
          </p:nvPr>
        </p:nvSpPr>
        <p:spPr/>
        <p:txBody>
          <a:bodyPr anchor="b">
            <a:normAutofit/>
          </a:bodyPr>
          <a:lstStyle/>
          <a:p>
            <a:pPr fontAlgn="auto">
              <a:spcAft>
                <a:spcPts val="0"/>
              </a:spcAft>
              <a:defRPr/>
            </a:pPr>
            <a:r>
              <a:rPr lang="en-US" altLang="en-US" b="1"/>
              <a:t>Revising Data in SAMS</a:t>
            </a:r>
          </a:p>
        </p:txBody>
      </p:sp>
      <p:sp>
        <p:nvSpPr>
          <p:cNvPr id="190471" name="Subtitle 2">
            <a:extLst>
              <a:ext uri="{FF2B5EF4-FFF2-40B4-BE49-F238E27FC236}">
                <a16:creationId xmlns:a16="http://schemas.microsoft.com/office/drawing/2014/main" id="{B56B31C6-BAD8-DB85-871A-FC0CD9E24098}"/>
              </a:ext>
            </a:extLst>
          </p:cNvPr>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0AED5D31-19AB-41D6-8C23-C7F39053CC31}"/>
              </a:ext>
            </a:extLst>
          </p:cNvPr>
          <p:cNvSpPr>
            <a:spLocks noGrp="1" noChangeArrowheads="1"/>
          </p:cNvSpPr>
          <p:nvPr>
            <p:ph type="title"/>
          </p:nvPr>
        </p:nvSpPr>
        <p:spPr>
          <a:xfrm>
            <a:off x="1985168" y="228600"/>
            <a:ext cx="4564063" cy="836613"/>
          </a:xfrm>
        </p:spPr>
        <p:txBody>
          <a:bodyPr>
            <a:normAutofit fontScale="90000"/>
          </a:bodyPr>
          <a:lstStyle/>
          <a:p>
            <a:pPr fontAlgn="auto">
              <a:spcAft>
                <a:spcPts val="0"/>
              </a:spcAft>
              <a:defRPr/>
            </a:pPr>
            <a:r>
              <a:rPr lang="en-US" sz="4000" dirty="0"/>
              <a:t>Revision Data Area</a:t>
            </a:r>
          </a:p>
        </p:txBody>
      </p:sp>
      <p:sp>
        <p:nvSpPr>
          <p:cNvPr id="193539" name="Rectangle 3">
            <a:extLst>
              <a:ext uri="{FF2B5EF4-FFF2-40B4-BE49-F238E27FC236}">
                <a16:creationId xmlns:a16="http://schemas.microsoft.com/office/drawing/2014/main" id="{49F901F1-F4DA-4EB4-ADDE-84838193AE7D}"/>
              </a:ext>
            </a:extLst>
          </p:cNvPr>
          <p:cNvSpPr>
            <a:spLocks noGrp="1" noChangeArrowheads="1"/>
          </p:cNvSpPr>
          <p:nvPr>
            <p:ph sz="half" idx="1"/>
          </p:nvPr>
        </p:nvSpPr>
        <p:spPr>
          <a:xfrm>
            <a:off x="609600" y="2057400"/>
            <a:ext cx="7924800" cy="914400"/>
          </a:xfrm>
        </p:spPr>
        <p:txBody>
          <a:bodyPr rtlCol="0">
            <a:normAutofit fontScale="92500" lnSpcReduction="20000"/>
          </a:bodyPr>
          <a:lstStyle/>
          <a:p>
            <a:pPr marL="533400" indent="-533400" algn="just" fontAlgn="auto">
              <a:spcBef>
                <a:spcPts val="0"/>
              </a:spcBef>
              <a:spcAft>
                <a:spcPts val="0"/>
              </a:spcAft>
              <a:buFont typeface="Wingdings" panose="05000000000000000000" pitchFamily="2" charset="2"/>
              <a:buNone/>
              <a:defRPr/>
            </a:pPr>
            <a:r>
              <a:rPr lang="en-US" altLang="en-US" sz="2000" b="1" dirty="0">
                <a:solidFill>
                  <a:schemeClr val="tx1">
                    <a:lumMod val="75000"/>
                    <a:lumOff val="25000"/>
                  </a:schemeClr>
                </a:solidFill>
              </a:rPr>
              <a:t>       </a:t>
            </a:r>
            <a:r>
              <a:rPr lang="en-US" altLang="en-US" dirty="0">
                <a:solidFill>
                  <a:schemeClr val="tx1">
                    <a:lumMod val="75000"/>
                    <a:lumOff val="25000"/>
                  </a:schemeClr>
                </a:solidFill>
              </a:rPr>
              <a:t>The Revision Data area is used to make changes/corrections to your data ONLY after your initial data has been  </a:t>
            </a:r>
            <a:r>
              <a:rPr lang="ja-JP" altLang="en-US" dirty="0">
                <a:solidFill>
                  <a:schemeClr val="tx1">
                    <a:lumMod val="75000"/>
                    <a:lumOff val="25000"/>
                  </a:schemeClr>
                </a:solidFill>
              </a:rPr>
              <a:t>“</a:t>
            </a:r>
            <a:r>
              <a:rPr lang="en-US" altLang="ja-JP" dirty="0">
                <a:solidFill>
                  <a:schemeClr val="tx1">
                    <a:lumMod val="75000"/>
                    <a:lumOff val="25000"/>
                  </a:schemeClr>
                </a:solidFill>
              </a:rPr>
              <a:t>Certified, Submitted, and Reviewed by SED.</a:t>
            </a:r>
            <a:r>
              <a:rPr lang="ja-JP" altLang="en-US" dirty="0">
                <a:solidFill>
                  <a:schemeClr val="tx1">
                    <a:lumMod val="75000"/>
                    <a:lumOff val="25000"/>
                  </a:schemeClr>
                </a:solidFill>
              </a:rPr>
              <a:t>”</a:t>
            </a:r>
            <a:endParaRPr lang="en-US" altLang="en-US" dirty="0">
              <a:solidFill>
                <a:schemeClr val="tx1">
                  <a:lumMod val="75000"/>
                  <a:lumOff val="25000"/>
                </a:schemeClr>
              </a:solidFill>
            </a:endParaRPr>
          </a:p>
        </p:txBody>
      </p:sp>
      <p:sp>
        <p:nvSpPr>
          <p:cNvPr id="193541" name="Rectangle 5">
            <a:extLst>
              <a:ext uri="{FF2B5EF4-FFF2-40B4-BE49-F238E27FC236}">
                <a16:creationId xmlns:a16="http://schemas.microsoft.com/office/drawing/2014/main" id="{53C5EE59-1C93-420A-9C0D-E96F588E1E9C}"/>
              </a:ext>
            </a:extLst>
          </p:cNvPr>
          <p:cNvSpPr>
            <a:spLocks noGrp="1" noChangeArrowheads="1"/>
          </p:cNvSpPr>
          <p:nvPr>
            <p:ph sz="half" idx="2"/>
          </p:nvPr>
        </p:nvSpPr>
        <p:spPr>
          <a:xfrm>
            <a:off x="990600" y="3379197"/>
            <a:ext cx="3581400" cy="3200400"/>
          </a:xfrm>
          <a:ln>
            <a:solidFill>
              <a:schemeClr val="tx1"/>
            </a:solidFill>
            <a:miter lim="800000"/>
            <a:headEnd/>
            <a:tailEnd/>
          </a:ln>
        </p:spPr>
        <p:txBody>
          <a:bodyPr rtlCol="0">
            <a:normAutofit fontScale="92500" lnSpcReduction="20000"/>
          </a:bodyPr>
          <a:lstStyle/>
          <a:p>
            <a:pPr algn="ctr" fontAlgn="auto">
              <a:spcBef>
                <a:spcPts val="0"/>
              </a:spcBef>
              <a:spcAft>
                <a:spcPts val="0"/>
              </a:spcAft>
              <a:buFont typeface="Wingdings" panose="05000000000000000000" pitchFamily="2" charset="2"/>
              <a:buNone/>
              <a:defRPr/>
            </a:pPr>
            <a:r>
              <a:rPr lang="en-US" altLang="en-US" sz="1900" dirty="0">
                <a:solidFill>
                  <a:schemeClr val="tx2"/>
                </a:solidFill>
              </a:rPr>
              <a:t>STEP 1</a:t>
            </a:r>
          </a:p>
          <a:p>
            <a:pPr algn="ctr" fontAlgn="auto">
              <a:spcBef>
                <a:spcPts val="0"/>
              </a:spcBef>
              <a:spcAft>
                <a:spcPts val="0"/>
              </a:spcAft>
              <a:buFont typeface="Wingdings" panose="05000000000000000000" pitchFamily="2" charset="2"/>
              <a:buNone/>
              <a:defRPr/>
            </a:pPr>
            <a:r>
              <a:rPr lang="en-US" altLang="en-US" sz="1900" dirty="0">
                <a:solidFill>
                  <a:schemeClr val="tx2"/>
                </a:solidFill>
              </a:rPr>
              <a:t> Make your Changes</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Generate a new data file from your financial system.</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Import new data file into REVISION data area</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Check the VER (Validation Error Report) for what was loaded into SAMS</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Run the Edit Exception Report</a:t>
            </a:r>
          </a:p>
          <a:p>
            <a:pPr fontAlgn="auto">
              <a:spcBef>
                <a:spcPts val="0"/>
              </a:spcBef>
              <a:spcAft>
                <a:spcPts val="0"/>
              </a:spcAft>
              <a:buFont typeface="Wingdings 3" charset="2"/>
              <a:buChar char=""/>
              <a:defRPr/>
            </a:pPr>
            <a:r>
              <a:rPr lang="en-US" altLang="en-US" sz="1900" dirty="0">
                <a:solidFill>
                  <a:schemeClr val="tx1">
                    <a:lumMod val="75000"/>
                    <a:lumOff val="25000"/>
                  </a:schemeClr>
                </a:solidFill>
              </a:rPr>
              <a:t>Address errors, make comments, </a:t>
            </a:r>
            <a:r>
              <a:rPr lang="ja-JP" altLang="en-US" sz="1900" dirty="0">
                <a:solidFill>
                  <a:schemeClr val="tx1">
                    <a:lumMod val="75000"/>
                    <a:lumOff val="25000"/>
                  </a:schemeClr>
                </a:solidFill>
              </a:rPr>
              <a:t>“</a:t>
            </a:r>
            <a:r>
              <a:rPr lang="en-US" altLang="ja-JP" sz="1900" dirty="0">
                <a:solidFill>
                  <a:schemeClr val="tx1">
                    <a:lumMod val="75000"/>
                    <a:lumOff val="25000"/>
                  </a:schemeClr>
                </a:solidFill>
              </a:rPr>
              <a:t>Save and Ready</a:t>
            </a:r>
            <a:r>
              <a:rPr lang="ja-JP" altLang="en-US" sz="1900" dirty="0">
                <a:solidFill>
                  <a:schemeClr val="tx1">
                    <a:lumMod val="75000"/>
                    <a:lumOff val="25000"/>
                  </a:schemeClr>
                </a:solidFill>
              </a:rPr>
              <a:t>”</a:t>
            </a:r>
            <a:endParaRPr lang="en-US" altLang="ja-JP" sz="1900" dirty="0">
              <a:solidFill>
                <a:schemeClr val="tx1">
                  <a:lumMod val="75000"/>
                  <a:lumOff val="25000"/>
                </a:schemeClr>
              </a:solidFill>
            </a:endParaRPr>
          </a:p>
          <a:p>
            <a:pPr fontAlgn="auto">
              <a:spcBef>
                <a:spcPts val="0"/>
              </a:spcBef>
              <a:spcAft>
                <a:spcPts val="0"/>
              </a:spcAft>
              <a:buFont typeface="Wingdings" panose="05000000000000000000" pitchFamily="2" charset="2"/>
              <a:buNone/>
              <a:defRPr/>
            </a:pPr>
            <a:endParaRPr lang="en-US" altLang="en-US" sz="1400" dirty="0">
              <a:solidFill>
                <a:schemeClr val="tx1">
                  <a:lumMod val="75000"/>
                  <a:lumOff val="25000"/>
                </a:schemeClr>
              </a:solidFill>
            </a:endParaRPr>
          </a:p>
          <a:p>
            <a:pPr fontAlgn="auto">
              <a:spcBef>
                <a:spcPts val="0"/>
              </a:spcBef>
              <a:spcAft>
                <a:spcPts val="0"/>
              </a:spcAft>
              <a:buFont typeface="Wingdings" panose="05000000000000000000" pitchFamily="2" charset="2"/>
              <a:buNone/>
              <a:defRPr/>
            </a:pPr>
            <a:endParaRPr lang="en-US" altLang="en-US" sz="2400" dirty="0">
              <a:solidFill>
                <a:schemeClr val="tx1">
                  <a:lumMod val="75000"/>
                  <a:lumOff val="25000"/>
                </a:schemeClr>
              </a:solidFill>
            </a:endParaRPr>
          </a:p>
        </p:txBody>
      </p:sp>
      <p:sp>
        <p:nvSpPr>
          <p:cNvPr id="193544" name="Rectangle 8">
            <a:extLst>
              <a:ext uri="{FF2B5EF4-FFF2-40B4-BE49-F238E27FC236}">
                <a16:creationId xmlns:a16="http://schemas.microsoft.com/office/drawing/2014/main" id="{761526B4-CDFC-4265-A117-B40287D8A07C}"/>
              </a:ext>
            </a:extLst>
          </p:cNvPr>
          <p:cNvSpPr>
            <a:spLocks noChangeArrowheads="1"/>
          </p:cNvSpPr>
          <p:nvPr/>
        </p:nvSpPr>
        <p:spPr bwMode="auto">
          <a:xfrm>
            <a:off x="5029200" y="3374484"/>
            <a:ext cx="3657600" cy="3200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auto" hangingPunct="1">
              <a:spcBef>
                <a:spcPct val="20000"/>
              </a:spcBef>
              <a:spcAft>
                <a:spcPts val="0"/>
              </a:spcAft>
              <a:buClr>
                <a:schemeClr val="folHlink"/>
              </a:buClr>
              <a:buSzPct val="60000"/>
              <a:buFont typeface="Wingdings" pitchFamily="2" charset="2"/>
              <a:buNone/>
              <a:defRPr/>
            </a:pPr>
            <a:r>
              <a:rPr lang="en-US" altLang="en-US" sz="1600" dirty="0">
                <a:solidFill>
                  <a:schemeClr val="tx2"/>
                </a:solidFill>
                <a:latin typeface="+mn-lt"/>
              </a:rPr>
              <a:t>STEP 2</a:t>
            </a:r>
          </a:p>
          <a:p>
            <a:pPr algn="ctr" eaLnBrk="1" fontAlgn="auto" hangingPunct="1">
              <a:spcBef>
                <a:spcPct val="20000"/>
              </a:spcBef>
              <a:spcAft>
                <a:spcPts val="0"/>
              </a:spcAft>
              <a:buClr>
                <a:schemeClr val="folHlink"/>
              </a:buClr>
              <a:buSzPct val="60000"/>
              <a:buFont typeface="Wingdings" pitchFamily="2" charset="2"/>
              <a:buNone/>
              <a:defRPr/>
            </a:pPr>
            <a:r>
              <a:rPr lang="en-US" altLang="en-US" sz="1600" dirty="0">
                <a:solidFill>
                  <a:schemeClr val="tx2"/>
                </a:solidFill>
                <a:latin typeface="+mn-lt"/>
              </a:rPr>
              <a:t>Submit your Changes</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latin typeface="+mn-lt"/>
              </a:rPr>
              <a:t>You must submit your changes to State Aid for any form that was modified.</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latin typeface="+mn-lt"/>
              </a:rPr>
              <a:t>Select </a:t>
            </a:r>
            <a:r>
              <a:rPr lang="ja-JP" altLang="en-US" sz="1600" dirty="0">
                <a:latin typeface="+mn-lt"/>
              </a:rPr>
              <a:t>“</a:t>
            </a:r>
            <a:r>
              <a:rPr lang="en-US" altLang="ja-JP" sz="1600" dirty="0">
                <a:latin typeface="+mn-lt"/>
              </a:rPr>
              <a:t>BOCES Financial Change Submission Form.</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solidFill>
                  <a:srgbClr val="FF0000"/>
                </a:solidFill>
                <a:latin typeface="+mn-lt"/>
              </a:rPr>
              <a:t>Click Submit Changes</a:t>
            </a:r>
          </a:p>
          <a:p>
            <a:pPr eaLnBrk="1" fontAlgn="auto" hangingPunct="1">
              <a:spcBef>
                <a:spcPct val="20000"/>
              </a:spcBef>
              <a:spcAft>
                <a:spcPts val="0"/>
              </a:spcAft>
              <a:buClr>
                <a:schemeClr val="folHlink"/>
              </a:buClr>
              <a:buSzPct val="60000"/>
              <a:buFont typeface="Wingdings" pitchFamily="2" charset="2"/>
              <a:buChar char="n"/>
              <a:defRPr/>
            </a:pPr>
            <a:r>
              <a:rPr lang="en-US" altLang="en-US" sz="1600" dirty="0">
                <a:latin typeface="+mn-lt"/>
              </a:rPr>
              <a:t>Wait for SED to Clean, Clean with Issues or Reject before uploading another XML file.</a:t>
            </a:r>
          </a:p>
          <a:p>
            <a:pPr eaLnBrk="1" fontAlgn="auto" hangingPunct="1">
              <a:spcBef>
                <a:spcPct val="20000"/>
              </a:spcBef>
              <a:spcAft>
                <a:spcPts val="0"/>
              </a:spcAft>
              <a:buClr>
                <a:schemeClr val="folHlink"/>
              </a:buClr>
              <a:buSzPct val="60000"/>
              <a:buFont typeface="Wingdings" pitchFamily="2" charset="2"/>
              <a:buChar char="n"/>
              <a:defRPr/>
            </a:pPr>
            <a:endParaRPr lang="en-US" altLang="en-US" sz="1400" dirty="0"/>
          </a:p>
          <a:p>
            <a:pPr eaLnBrk="1" fontAlgn="auto" hangingPunct="1">
              <a:spcBef>
                <a:spcPct val="20000"/>
              </a:spcBef>
              <a:spcAft>
                <a:spcPts val="0"/>
              </a:spcAft>
              <a:buClr>
                <a:schemeClr val="folHlink"/>
              </a:buClr>
              <a:buSzPct val="60000"/>
              <a:buFont typeface="Wingdings" pitchFamily="2" charset="2"/>
              <a:buNone/>
              <a:defRPr/>
            </a:pPr>
            <a:endParaRPr lang="en-US" altLang="en-US" sz="1600" dirty="0"/>
          </a:p>
          <a:p>
            <a:pPr eaLnBrk="1" fontAlgn="auto" hangingPunct="1">
              <a:spcBef>
                <a:spcPct val="20000"/>
              </a:spcBef>
              <a:spcAft>
                <a:spcPts val="0"/>
              </a:spcAft>
              <a:buClr>
                <a:schemeClr val="folHlink"/>
              </a:buClr>
              <a:buSzPct val="60000"/>
              <a:buFont typeface="Wingdings" pitchFamily="2" charset="2"/>
              <a:buChar char="n"/>
              <a:defRPr/>
            </a:pPr>
            <a:endParaRPr lang="en-US" altLang="en-US" sz="1800" dirty="0"/>
          </a:p>
          <a:p>
            <a:pPr eaLnBrk="1" fontAlgn="auto" hangingPunct="1">
              <a:spcBef>
                <a:spcPct val="20000"/>
              </a:spcBef>
              <a:spcAft>
                <a:spcPts val="0"/>
              </a:spcAft>
              <a:buClr>
                <a:schemeClr val="folHlink"/>
              </a:buClr>
              <a:buSzPct val="60000"/>
              <a:buFont typeface="Wingdings" pitchFamily="2" charset="2"/>
              <a:buChar char="n"/>
              <a:defRPr/>
            </a:pPr>
            <a:endParaRPr lang="en-US" alt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5" name="Picture 5">
            <a:extLst>
              <a:ext uri="{FF2B5EF4-FFF2-40B4-BE49-F238E27FC236}">
                <a16:creationId xmlns:a16="http://schemas.microsoft.com/office/drawing/2014/main" id="{5889191A-976F-4069-BD6F-C1673C9AB206}"/>
              </a:ext>
            </a:extLst>
          </p:cNvPr>
          <p:cNvPicPr>
            <a:picLocks noChangeAspect="1" noChangeArrowheads="1"/>
          </p:cNvPicPr>
          <p:nvPr/>
        </p:nvPicPr>
        <p:blipFill>
          <a:blip r:embed="rId3"/>
          <a:srcRect/>
          <a:stretch>
            <a:fillRect/>
          </a:stretch>
        </p:blipFill>
        <p:spPr bwMode="auto">
          <a:xfrm>
            <a:off x="1019968" y="1600200"/>
            <a:ext cx="7332663"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71046" name="Text Box 6">
            <a:extLst>
              <a:ext uri="{FF2B5EF4-FFF2-40B4-BE49-F238E27FC236}">
                <a16:creationId xmlns:a16="http://schemas.microsoft.com/office/drawing/2014/main" id="{F0D98293-8534-4148-A4CB-DD176D17AB63}"/>
              </a:ext>
            </a:extLst>
          </p:cNvPr>
          <p:cNvSpPr txBox="1">
            <a:spLocks noChangeArrowheads="1"/>
          </p:cNvSpPr>
          <p:nvPr/>
        </p:nvSpPr>
        <p:spPr bwMode="auto">
          <a:xfrm>
            <a:off x="1371600" y="17145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2400" dirty="0">
                <a:latin typeface="Arial" charset="0"/>
                <a:ea typeface="ＭＳ Ｐゴシック" charset="0"/>
              </a:rPr>
              <a:t>Step 2: Submit your changes</a:t>
            </a:r>
          </a:p>
        </p:txBody>
      </p:sp>
      <p:sp>
        <p:nvSpPr>
          <p:cNvPr id="471047" name="Oval 7">
            <a:extLst>
              <a:ext uri="{FF2B5EF4-FFF2-40B4-BE49-F238E27FC236}">
                <a16:creationId xmlns:a16="http://schemas.microsoft.com/office/drawing/2014/main" id="{032EE0CB-BE53-4309-A28B-DA3E3AAB8FC4}"/>
              </a:ext>
            </a:extLst>
          </p:cNvPr>
          <p:cNvSpPr>
            <a:spLocks noChangeArrowheads="1"/>
          </p:cNvSpPr>
          <p:nvPr/>
        </p:nvSpPr>
        <p:spPr bwMode="auto">
          <a:xfrm>
            <a:off x="1600200" y="5333999"/>
            <a:ext cx="2895600" cy="304801"/>
          </a:xfrm>
          <a:prstGeom prst="ellipse">
            <a:avLst/>
          </a:prstGeom>
          <a:noFill/>
          <a:ln w="190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fontAlgn="auto" hangingPunct="1">
              <a:spcBef>
                <a:spcPts val="0"/>
              </a:spcBef>
              <a:spcAft>
                <a:spcPts val="0"/>
              </a:spcAft>
              <a:defRPr/>
            </a:pPr>
            <a:endParaRPr lang="en-US" dirty="0">
              <a:latin typeface="Arial" charset="0"/>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C40F47-2C98-5465-88F5-C406D288CDF4}"/>
              </a:ext>
            </a:extLst>
          </p:cNvPr>
          <p:cNvSpPr>
            <a:spLocks noGrp="1"/>
          </p:cNvSpPr>
          <p:nvPr>
            <p:ph type="title"/>
          </p:nvPr>
        </p:nvSpPr>
        <p:spPr/>
        <p:txBody>
          <a:bodyPr/>
          <a:lstStyle/>
          <a:p>
            <a:r>
              <a:rPr lang="en-US" dirty="0"/>
              <a:t>SA-111 Annual Update </a:t>
            </a:r>
          </a:p>
        </p:txBody>
      </p:sp>
      <p:sp>
        <p:nvSpPr>
          <p:cNvPr id="5" name="Content Placeholder 4">
            <a:extLst>
              <a:ext uri="{FF2B5EF4-FFF2-40B4-BE49-F238E27FC236}">
                <a16:creationId xmlns:a16="http://schemas.microsoft.com/office/drawing/2014/main" id="{20849ADB-CB87-04D8-9D38-1D4A8CDCC164}"/>
              </a:ext>
            </a:extLst>
          </p:cNvPr>
          <p:cNvSpPr>
            <a:spLocks noGrp="1"/>
          </p:cNvSpPr>
          <p:nvPr>
            <p:ph idx="1"/>
          </p:nvPr>
        </p:nvSpPr>
        <p:spPr/>
        <p:txBody>
          <a:bodyPr>
            <a:normAutofit/>
          </a:bodyPr>
          <a:lstStyle/>
          <a:p>
            <a:r>
              <a:rPr lang="en-US" dirty="0"/>
              <a:t>Starting in the spring after the budget is passed; the Office of State Aid will determine what on the SA-11 needs to updated. This includes:</a:t>
            </a:r>
          </a:p>
          <a:p>
            <a:pPr lvl="2"/>
            <a:r>
              <a:rPr lang="en-US" dirty="0"/>
              <a:t>New laws and regulations</a:t>
            </a:r>
          </a:p>
          <a:p>
            <a:pPr lvl="2"/>
            <a:r>
              <a:rPr lang="en-US" dirty="0"/>
              <a:t>Changed/Updated laws and regulations</a:t>
            </a:r>
          </a:p>
          <a:p>
            <a:pPr lvl="2"/>
            <a:r>
              <a:rPr lang="en-US" dirty="0"/>
              <a:t>New/Updated GASB pronouncement</a:t>
            </a:r>
          </a:p>
          <a:p>
            <a:pPr lvl="2"/>
            <a:r>
              <a:rPr lang="en-US" dirty="0"/>
              <a:t>New/Updated OSC bulletins</a:t>
            </a:r>
          </a:p>
          <a:p>
            <a:pPr lvl="2"/>
            <a:r>
              <a:rPr lang="en-US" dirty="0"/>
              <a:t>New/Updated Federal Regulations</a:t>
            </a:r>
          </a:p>
          <a:p>
            <a:pPr marL="0" indent="0">
              <a:buNone/>
            </a:pPr>
            <a:endParaRPr lang="en-US" dirty="0"/>
          </a:p>
        </p:txBody>
      </p:sp>
    </p:spTree>
    <p:extLst>
      <p:ext uri="{BB962C8B-B14F-4D97-AF65-F5344CB8AC3E}">
        <p14:creationId xmlns:p14="http://schemas.microsoft.com/office/powerpoint/2010/main" val="209361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8997" name="Picture 5">
            <a:extLst>
              <a:ext uri="{FF2B5EF4-FFF2-40B4-BE49-F238E27FC236}">
                <a16:creationId xmlns:a16="http://schemas.microsoft.com/office/drawing/2014/main" id="{7A0A65F2-A00A-4EE4-8B68-560292154217}"/>
              </a:ext>
            </a:extLst>
          </p:cNvPr>
          <p:cNvPicPr>
            <a:picLocks noChangeAspect="1" noChangeArrowheads="1"/>
          </p:cNvPicPr>
          <p:nvPr/>
        </p:nvPicPr>
        <p:blipFill>
          <a:blip r:embed="rId3"/>
          <a:srcRect/>
          <a:stretch>
            <a:fillRect/>
          </a:stretch>
        </p:blipFill>
        <p:spPr bwMode="auto">
          <a:xfrm>
            <a:off x="1086612" y="990600"/>
            <a:ext cx="6990588"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68998" name="Text Box 6">
            <a:extLst>
              <a:ext uri="{FF2B5EF4-FFF2-40B4-BE49-F238E27FC236}">
                <a16:creationId xmlns:a16="http://schemas.microsoft.com/office/drawing/2014/main" id="{329DD6D2-AA53-4F4A-9D81-61A1C956112F}"/>
              </a:ext>
            </a:extLst>
          </p:cNvPr>
          <p:cNvSpPr txBox="1">
            <a:spLocks noChangeArrowheads="1"/>
          </p:cNvSpPr>
          <p:nvPr/>
        </p:nvSpPr>
        <p:spPr bwMode="auto">
          <a:xfrm>
            <a:off x="2095500" y="762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ct val="50000"/>
              </a:spcBef>
              <a:spcAft>
                <a:spcPts val="0"/>
              </a:spcAft>
              <a:defRPr/>
            </a:pPr>
            <a:r>
              <a:rPr lang="en-US" b="1" dirty="0">
                <a:latin typeface="Arial" charset="0"/>
                <a:ea typeface="ＭＳ Ｐゴシック" charset="0"/>
              </a:rPr>
              <a:t>Change Submission Summary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itle 1">
            <a:extLst>
              <a:ext uri="{FF2B5EF4-FFF2-40B4-BE49-F238E27FC236}">
                <a16:creationId xmlns:a16="http://schemas.microsoft.com/office/drawing/2014/main" id="{BA6AA07A-4317-4180-A087-00C2938BC67A}"/>
              </a:ext>
            </a:extLst>
          </p:cNvPr>
          <p:cNvSpPr>
            <a:spLocks noGrp="1" noChangeArrowheads="1"/>
          </p:cNvSpPr>
          <p:nvPr>
            <p:ph type="title"/>
          </p:nvPr>
        </p:nvSpPr>
        <p:spPr/>
        <p:txBody>
          <a:bodyPr anchor="b">
            <a:normAutofit/>
          </a:bodyPr>
          <a:lstStyle/>
          <a:p>
            <a:pPr fontAlgn="auto">
              <a:spcAft>
                <a:spcPts val="0"/>
              </a:spcAft>
              <a:defRPr/>
            </a:pPr>
            <a:r>
              <a:rPr lang="en-US" altLang="en-US" b="1"/>
              <a:t>BOCES SAMS Financial Reports (Overview)</a:t>
            </a:r>
          </a:p>
        </p:txBody>
      </p:sp>
      <p:sp>
        <p:nvSpPr>
          <p:cNvPr id="198663" name="Subtitle 2">
            <a:extLst>
              <a:ext uri="{FF2B5EF4-FFF2-40B4-BE49-F238E27FC236}">
                <a16:creationId xmlns:a16="http://schemas.microsoft.com/office/drawing/2014/main" id="{B743627E-F584-0468-0C11-44978004EAAF}"/>
              </a:ext>
            </a:extLst>
          </p:cNvPr>
          <p:cNvSpPr>
            <a:spLocks noGrp="1"/>
          </p:cNvSpPr>
          <p:nvPr>
            <p:ph type="body"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1401B939-79C4-4ABB-8A25-78A186A0AEA0}"/>
              </a:ext>
            </a:extLst>
          </p:cNvPr>
          <p:cNvSpPr>
            <a:spLocks noGrp="1" noChangeArrowheads="1"/>
          </p:cNvSpPr>
          <p:nvPr>
            <p:ph type="title"/>
          </p:nvPr>
        </p:nvSpPr>
        <p:spPr>
          <a:xfrm>
            <a:off x="1524000" y="609600"/>
            <a:ext cx="6629400" cy="1143000"/>
          </a:xfrm>
        </p:spPr>
        <p:txBody>
          <a:bodyPr>
            <a:normAutofit/>
          </a:bodyPr>
          <a:lstStyle/>
          <a:p>
            <a:pPr algn="ctr" fontAlgn="auto">
              <a:spcAft>
                <a:spcPts val="0"/>
              </a:spcAft>
              <a:defRPr/>
            </a:pPr>
            <a:r>
              <a:rPr lang="en-US" sz="2800" dirty="0"/>
              <a:t>Accessing BOCES SAMS Financial Reports</a:t>
            </a:r>
          </a:p>
        </p:txBody>
      </p:sp>
      <p:sp>
        <p:nvSpPr>
          <p:cNvPr id="306179" name="Rectangle 3">
            <a:extLst>
              <a:ext uri="{FF2B5EF4-FFF2-40B4-BE49-F238E27FC236}">
                <a16:creationId xmlns:a16="http://schemas.microsoft.com/office/drawing/2014/main" id="{4CD63EBC-7086-4496-8175-4C13B607EFBD}"/>
              </a:ext>
            </a:extLst>
          </p:cNvPr>
          <p:cNvSpPr>
            <a:spLocks noGrp="1" noChangeArrowheads="1"/>
          </p:cNvSpPr>
          <p:nvPr>
            <p:ph idx="1"/>
          </p:nvPr>
        </p:nvSpPr>
        <p:spPr>
          <a:xfrm>
            <a:off x="990600" y="2209800"/>
            <a:ext cx="7543800" cy="4267200"/>
          </a:xfrm>
        </p:spPr>
        <p:txBody>
          <a:bodyPr rtlCol="0">
            <a:normAutofit/>
          </a:bodyPr>
          <a:lstStyle/>
          <a:p>
            <a:pPr marL="457200" lvl="1" indent="0" algn="just" fontAlgn="auto">
              <a:lnSpc>
                <a:spcPct val="80000"/>
              </a:lnSpc>
              <a:spcBef>
                <a:spcPts val="0"/>
              </a:spcBef>
              <a:spcAft>
                <a:spcPts val="0"/>
              </a:spcAft>
              <a:buFont typeface="Wingdings" panose="05000000000000000000" pitchFamily="2" charset="2"/>
              <a:buNone/>
              <a:defRPr/>
            </a:pPr>
            <a:endParaRPr lang="en-US" altLang="en-US" sz="2000" b="1" dirty="0">
              <a:solidFill>
                <a:schemeClr val="tx1">
                  <a:lumMod val="75000"/>
                  <a:lumOff val="25000"/>
                </a:schemeClr>
              </a:solidFill>
            </a:endParaRPr>
          </a:p>
          <a:p>
            <a:pPr lvl="1" algn="just" fontAlgn="auto">
              <a:lnSpc>
                <a:spcPct val="80000"/>
              </a:lnSpc>
              <a:spcBef>
                <a:spcPts val="0"/>
              </a:spcBef>
              <a:spcAft>
                <a:spcPts val="0"/>
              </a:spcAft>
              <a:buFont typeface="Wingdings 3" charset="2"/>
              <a:buChar char=""/>
              <a:defRPr/>
            </a:pPr>
            <a:r>
              <a:rPr lang="en-US" altLang="en-US" sz="2400" dirty="0">
                <a:solidFill>
                  <a:schemeClr val="tx1">
                    <a:lumMod val="75000"/>
                    <a:lumOff val="25000"/>
                  </a:schemeClr>
                </a:solidFill>
              </a:rPr>
              <a:t>Easiest way to see the list of all available reports: Click on ‘BOCES Financial’ from the BOCES SAMS Main Menu</a:t>
            </a:r>
          </a:p>
          <a:p>
            <a:pPr lvl="1" algn="just" fontAlgn="auto">
              <a:lnSpc>
                <a:spcPct val="8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lvl="1" algn="just" fontAlgn="auto">
              <a:lnSpc>
                <a:spcPct val="80000"/>
              </a:lnSpc>
              <a:spcBef>
                <a:spcPts val="0"/>
              </a:spcBef>
              <a:spcAft>
                <a:spcPts val="0"/>
              </a:spcAft>
              <a:buFont typeface="Wingdings 3" charset="2"/>
              <a:buChar char=""/>
              <a:defRPr/>
            </a:pPr>
            <a:r>
              <a:rPr lang="en-US" altLang="en-US" sz="2400" dirty="0">
                <a:solidFill>
                  <a:schemeClr val="tx1">
                    <a:lumMod val="75000"/>
                    <a:lumOff val="25000"/>
                  </a:schemeClr>
                </a:solidFill>
              </a:rPr>
              <a:t>Some reports are for individual PSNs, some for individual components, some are BOCES level</a:t>
            </a:r>
          </a:p>
          <a:p>
            <a:pPr lvl="1" algn="just" fontAlgn="auto">
              <a:lnSpc>
                <a:spcPct val="80000"/>
              </a:lnSpc>
              <a:spcBef>
                <a:spcPts val="0"/>
              </a:spcBef>
              <a:spcAft>
                <a:spcPts val="0"/>
              </a:spcAft>
              <a:buFont typeface="Wingdings 3" charset="2"/>
              <a:buChar char=""/>
              <a:defRPr/>
            </a:pPr>
            <a:endParaRPr lang="en-US" altLang="en-US" sz="2400" dirty="0">
              <a:solidFill>
                <a:schemeClr val="tx1">
                  <a:lumMod val="75000"/>
                  <a:lumOff val="25000"/>
                </a:schemeClr>
              </a:solidFill>
            </a:endParaRPr>
          </a:p>
          <a:p>
            <a:pPr lvl="1" algn="just" fontAlgn="auto">
              <a:lnSpc>
                <a:spcPct val="80000"/>
              </a:lnSpc>
              <a:spcBef>
                <a:spcPts val="0"/>
              </a:spcBef>
              <a:spcAft>
                <a:spcPts val="0"/>
              </a:spcAft>
              <a:buFont typeface="Wingdings 3" charset="2"/>
              <a:buChar char=""/>
              <a:defRPr/>
            </a:pPr>
            <a:r>
              <a:rPr lang="en-US" altLang="en-US" sz="2400" dirty="0">
                <a:solidFill>
                  <a:schemeClr val="tx1">
                    <a:lumMod val="75000"/>
                    <a:lumOff val="25000"/>
                  </a:schemeClr>
                </a:solidFill>
              </a:rPr>
              <a:t>Filter options and instructions vary across reports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70" name="Text Box 6">
            <a:extLst>
              <a:ext uri="{FF2B5EF4-FFF2-40B4-BE49-F238E27FC236}">
                <a16:creationId xmlns:a16="http://schemas.microsoft.com/office/drawing/2014/main" id="{CC8BA0C6-BD33-458C-BA83-EF04E21BB551}"/>
              </a:ext>
            </a:extLst>
          </p:cNvPr>
          <p:cNvSpPr txBox="1">
            <a:spLocks noChangeArrowheads="1"/>
          </p:cNvSpPr>
          <p:nvPr/>
        </p:nvSpPr>
        <p:spPr bwMode="auto">
          <a:xfrm>
            <a:off x="1584325" y="238780"/>
            <a:ext cx="59753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fontAlgn="auto" hangingPunct="1">
              <a:spcBef>
                <a:spcPts val="0"/>
              </a:spcBef>
              <a:spcAft>
                <a:spcPts val="0"/>
              </a:spcAft>
              <a:defRPr/>
            </a:pPr>
            <a:r>
              <a:rPr lang="en-US" sz="2800" dirty="0">
                <a:latin typeface="Arial" charset="0"/>
                <a:ea typeface="ＭＳ Ｐゴシック" charset="0"/>
              </a:rPr>
              <a:t>BOCES Financial Menu Links</a:t>
            </a:r>
          </a:p>
        </p:txBody>
      </p:sp>
      <p:pic>
        <p:nvPicPr>
          <p:cNvPr id="201731" name="Picture 6">
            <a:extLst>
              <a:ext uri="{FF2B5EF4-FFF2-40B4-BE49-F238E27FC236}">
                <a16:creationId xmlns:a16="http://schemas.microsoft.com/office/drawing/2014/main" id="{E9E3F180-0C27-4E52-BDFF-8411140460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484" r="37308" b="5869"/>
          <a:stretch>
            <a:fillRect/>
          </a:stretch>
        </p:blipFill>
        <p:spPr bwMode="auto">
          <a:xfrm>
            <a:off x="950258" y="914400"/>
            <a:ext cx="7469841"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3C2CFD2F-DFDA-470C-A18C-54227CF15C75}"/>
              </a:ext>
            </a:extLst>
          </p:cNvPr>
          <p:cNvSpPr>
            <a:spLocks noGrp="1" noChangeArrowheads="1"/>
          </p:cNvSpPr>
          <p:nvPr>
            <p:ph type="title"/>
          </p:nvPr>
        </p:nvSpPr>
        <p:spPr>
          <a:xfrm>
            <a:off x="1146968" y="381000"/>
            <a:ext cx="6850063" cy="1004888"/>
          </a:xfrm>
        </p:spPr>
        <p:txBody>
          <a:bodyPr>
            <a:normAutofit/>
          </a:bodyPr>
          <a:lstStyle/>
          <a:p>
            <a:pPr algn="ctr" fontAlgn="auto">
              <a:spcAft>
                <a:spcPts val="0"/>
              </a:spcAft>
              <a:defRPr/>
            </a:pPr>
            <a:r>
              <a:rPr lang="en-US" altLang="en-US" dirty="0"/>
              <a:t> </a:t>
            </a:r>
            <a:r>
              <a:rPr lang="en-US" altLang="en-US" sz="4000" dirty="0"/>
              <a:t> </a:t>
            </a:r>
            <a:r>
              <a:rPr lang="en-US" altLang="en-US" sz="3200" dirty="0"/>
              <a:t>BOCES SAMS Financial Reports</a:t>
            </a:r>
          </a:p>
        </p:txBody>
      </p:sp>
      <p:sp>
        <p:nvSpPr>
          <p:cNvPr id="203779" name="Rectangle 3">
            <a:extLst>
              <a:ext uri="{FF2B5EF4-FFF2-40B4-BE49-F238E27FC236}">
                <a16:creationId xmlns:a16="http://schemas.microsoft.com/office/drawing/2014/main" id="{32FFBC69-F9BD-4E6A-937C-8832DC408820}"/>
              </a:ext>
            </a:extLst>
          </p:cNvPr>
          <p:cNvSpPr>
            <a:spLocks noGrp="1" noChangeArrowheads="1"/>
          </p:cNvSpPr>
          <p:nvPr>
            <p:ph idx="1"/>
          </p:nvPr>
        </p:nvSpPr>
        <p:spPr>
          <a:xfrm>
            <a:off x="1146968" y="2133600"/>
            <a:ext cx="6998495" cy="3124200"/>
          </a:xfrm>
        </p:spPr>
        <p:txBody>
          <a:bodyPr/>
          <a:lstStyle/>
          <a:p>
            <a:pPr>
              <a:buFont typeface="Wingdings" panose="05000000000000000000" pitchFamily="2" charset="2"/>
              <a:buChar char="n"/>
            </a:pPr>
            <a:r>
              <a:rPr lang="en-US" altLang="en-US" sz="2000" dirty="0"/>
              <a:t>Financial reports that can be accessed in BOCES/SAMS.</a:t>
            </a:r>
          </a:p>
          <a:p>
            <a:pPr>
              <a:buFont typeface="Wingdings" panose="05000000000000000000" pitchFamily="2" charset="2"/>
              <a:buChar char="n"/>
            </a:pPr>
            <a:endParaRPr lang="en-US" altLang="en-US" sz="2000" dirty="0"/>
          </a:p>
          <a:p>
            <a:pPr lvl="1">
              <a:buFont typeface="Wingdings" panose="05000000000000000000" pitchFamily="2" charset="2"/>
              <a:buNone/>
            </a:pPr>
            <a:r>
              <a:rPr lang="en-US" altLang="en-US" sz="1800" dirty="0"/>
              <a:t>  </a:t>
            </a:r>
            <a:r>
              <a:rPr lang="en-US" altLang="en-US" sz="1800" dirty="0">
                <a:hlinkClick r:id="rId3"/>
              </a:rPr>
              <a:t>BOCES Report DEMO</a:t>
            </a:r>
            <a:endParaRPr lang="en-US" altLang="en-US" sz="1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63A9F668-9332-4D88-A8CC-E026B3DC757F}"/>
              </a:ext>
            </a:extLst>
          </p:cNvPr>
          <p:cNvSpPr>
            <a:spLocks noGrp="1" noChangeArrowheads="1"/>
          </p:cNvSpPr>
          <p:nvPr>
            <p:ph type="title"/>
          </p:nvPr>
        </p:nvSpPr>
        <p:spPr>
          <a:xfrm>
            <a:off x="1150938" y="214313"/>
            <a:ext cx="7002462" cy="700087"/>
          </a:xfrm>
        </p:spPr>
        <p:txBody>
          <a:bodyPr>
            <a:normAutofit fontScale="90000"/>
          </a:bodyPr>
          <a:lstStyle/>
          <a:p>
            <a:pPr algn="ctr" fontAlgn="auto">
              <a:spcAft>
                <a:spcPts val="0"/>
              </a:spcAft>
              <a:defRPr/>
            </a:pPr>
            <a:br>
              <a:rPr lang="en-US" altLang="en-US" sz="3200" dirty="0"/>
            </a:br>
            <a:r>
              <a:rPr lang="en-US" altLang="en-US" sz="3200" dirty="0"/>
              <a:t> Selected Report Filter Options</a:t>
            </a:r>
          </a:p>
        </p:txBody>
      </p:sp>
      <p:sp>
        <p:nvSpPr>
          <p:cNvPr id="9219" name="Rectangle 3">
            <a:extLst>
              <a:ext uri="{FF2B5EF4-FFF2-40B4-BE49-F238E27FC236}">
                <a16:creationId xmlns:a16="http://schemas.microsoft.com/office/drawing/2014/main" id="{BF236EDB-C5EC-4BF9-AB7A-281EF3F083F5}"/>
              </a:ext>
            </a:extLst>
          </p:cNvPr>
          <p:cNvSpPr>
            <a:spLocks noGrp="1" noChangeArrowheads="1"/>
          </p:cNvSpPr>
          <p:nvPr>
            <p:ph idx="1"/>
          </p:nvPr>
        </p:nvSpPr>
        <p:spPr>
          <a:xfrm>
            <a:off x="1395953" y="1828800"/>
            <a:ext cx="6781800" cy="4876800"/>
          </a:xfrm>
        </p:spPr>
        <p:txBody>
          <a:bodyPr rtlCol="0">
            <a:normAutofit/>
          </a:bodyPr>
          <a:lstStyle/>
          <a:p>
            <a:pPr fontAlgn="auto">
              <a:lnSpc>
                <a:spcPct val="80000"/>
              </a:lnSpc>
              <a:spcBef>
                <a:spcPts val="0"/>
              </a:spcBef>
              <a:spcAft>
                <a:spcPts val="0"/>
              </a:spcAft>
              <a:buFont typeface="Wingdings 3" charset="2"/>
              <a:buChar char=""/>
              <a:defRPr/>
            </a:pPr>
            <a:r>
              <a:rPr lang="en-US" altLang="en-US" dirty="0">
                <a:solidFill>
                  <a:schemeClr val="tx1">
                    <a:lumMod val="75000"/>
                    <a:lumOff val="25000"/>
                  </a:schemeClr>
                </a:solidFill>
              </a:rPr>
              <a:t>Select Data Area</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Official – Reports usually viewed here </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Revision – View here to see impact after uploading revisions</a:t>
            </a:r>
          </a:p>
          <a:p>
            <a:pPr lvl="1" fontAlgn="auto">
              <a:lnSpc>
                <a:spcPct val="80000"/>
              </a:lnSpc>
              <a:spcBef>
                <a:spcPts val="0"/>
              </a:spcBef>
              <a:spcAft>
                <a:spcPts val="0"/>
              </a:spcAft>
              <a:buFont typeface="Wingdings" panose="05000000000000000000" pitchFamily="2" charset="2"/>
              <a:buNone/>
              <a:defRPr/>
            </a:pPr>
            <a:endParaRPr lang="en-US" altLang="en-US" sz="2000" dirty="0">
              <a:solidFill>
                <a:schemeClr val="tx1">
                  <a:lumMod val="75000"/>
                  <a:lumOff val="25000"/>
                </a:schemeClr>
              </a:solidFill>
            </a:endParaRPr>
          </a:p>
          <a:p>
            <a:pPr fontAlgn="auto">
              <a:lnSpc>
                <a:spcPct val="80000"/>
              </a:lnSpc>
              <a:spcBef>
                <a:spcPts val="0"/>
              </a:spcBef>
              <a:spcAft>
                <a:spcPts val="0"/>
              </a:spcAft>
              <a:buFont typeface="Wingdings 3" charset="2"/>
              <a:buChar char=""/>
              <a:defRPr/>
            </a:pPr>
            <a:r>
              <a:rPr lang="en-US" altLang="en-US" dirty="0">
                <a:solidFill>
                  <a:schemeClr val="tx1">
                    <a:lumMod val="75000"/>
                    <a:lumOff val="25000"/>
                  </a:schemeClr>
                </a:solidFill>
              </a:rPr>
              <a:t>Select Data Version Date</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Midnight Last Night (always source of Public Web View when selected reports are published in late fall)</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Current Date/Time</a:t>
            </a:r>
          </a:p>
          <a:p>
            <a:pPr lvl="1" fontAlgn="auto">
              <a:lnSpc>
                <a:spcPct val="80000"/>
              </a:lnSpc>
              <a:spcBef>
                <a:spcPts val="0"/>
              </a:spcBef>
              <a:spcAft>
                <a:spcPts val="0"/>
              </a:spcAft>
              <a:buFont typeface="Wingdings 3" charset="2"/>
              <a:buChar char=""/>
              <a:defRPr/>
            </a:pPr>
            <a:r>
              <a:rPr lang="en-US" altLang="en-US" sz="2000" dirty="0">
                <a:solidFill>
                  <a:schemeClr val="tx1">
                    <a:lumMod val="75000"/>
                    <a:lumOff val="25000"/>
                  </a:schemeClr>
                </a:solidFill>
              </a:rPr>
              <a:t>Snapshot – Select an available snapshot (E.g. Nov. 15, 2021 database, or Feb. 2022 BOCES payment)</a:t>
            </a:r>
          </a:p>
          <a:p>
            <a:pPr marL="457200" lvl="1" indent="0" fontAlgn="auto">
              <a:lnSpc>
                <a:spcPct val="80000"/>
              </a:lnSpc>
              <a:spcBef>
                <a:spcPts val="0"/>
              </a:spcBef>
              <a:spcAft>
                <a:spcPts val="0"/>
              </a:spcAft>
              <a:buFont typeface="Wingdings" panose="05000000000000000000" pitchFamily="2" charset="2"/>
              <a:buNone/>
              <a:defRPr/>
            </a:pPr>
            <a:endParaRPr lang="en-US" altLang="en-US" sz="2000" dirty="0">
              <a:solidFill>
                <a:schemeClr val="tx1">
                  <a:lumMod val="75000"/>
                  <a:lumOff val="25000"/>
                </a:schemeClr>
              </a:solidFill>
            </a:endParaRPr>
          </a:p>
          <a:p>
            <a:pPr fontAlgn="auto">
              <a:lnSpc>
                <a:spcPct val="80000"/>
              </a:lnSpc>
              <a:spcBef>
                <a:spcPts val="0"/>
              </a:spcBef>
              <a:spcAft>
                <a:spcPts val="0"/>
              </a:spcAft>
              <a:buFont typeface="Wingdings 3" charset="2"/>
              <a:buChar char=""/>
              <a:defRPr/>
            </a:pPr>
            <a:r>
              <a:rPr lang="en-US" altLang="en-US" dirty="0">
                <a:solidFill>
                  <a:schemeClr val="tx1">
                    <a:lumMod val="75000"/>
                    <a:lumOff val="25000"/>
                  </a:schemeClr>
                </a:solidFill>
              </a:rPr>
              <a:t>Some reports have other filter options</a:t>
            </a:r>
          </a:p>
          <a:p>
            <a:pPr lvl="1" fontAlgn="auto">
              <a:lnSpc>
                <a:spcPct val="80000"/>
              </a:lnSpc>
              <a:spcBef>
                <a:spcPts val="0"/>
              </a:spcBef>
              <a:spcAft>
                <a:spcPts val="0"/>
              </a:spcAft>
              <a:buFont typeface="Wingdings" panose="05000000000000000000" pitchFamily="2" charset="2"/>
              <a:buNone/>
              <a:defRPr/>
            </a:pPr>
            <a:endParaRPr lang="en-US" altLang="en-US" sz="24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E797066-669E-42BF-9E32-AEF104E9817C}"/>
              </a:ext>
            </a:extLst>
          </p:cNvPr>
          <p:cNvSpPr>
            <a:spLocks noGrp="1" noChangeArrowheads="1"/>
          </p:cNvSpPr>
          <p:nvPr>
            <p:ph type="title"/>
          </p:nvPr>
        </p:nvSpPr>
        <p:spPr/>
        <p:txBody>
          <a:bodyPr/>
          <a:lstStyle/>
          <a:p>
            <a:pPr algn="ctr" fontAlgn="auto">
              <a:spcAft>
                <a:spcPts val="0"/>
              </a:spcAft>
              <a:defRPr/>
            </a:pPr>
            <a:r>
              <a:rPr lang="en-US" altLang="en-US" dirty="0"/>
              <a:t>Snapshots</a:t>
            </a:r>
          </a:p>
        </p:txBody>
      </p:sp>
      <p:sp>
        <p:nvSpPr>
          <p:cNvPr id="399363" name="Rectangle 3">
            <a:extLst>
              <a:ext uri="{FF2B5EF4-FFF2-40B4-BE49-F238E27FC236}">
                <a16:creationId xmlns:a16="http://schemas.microsoft.com/office/drawing/2014/main" id="{F2DCE704-20DE-4D44-9597-9C7998D7F5EB}"/>
              </a:ext>
            </a:extLst>
          </p:cNvPr>
          <p:cNvSpPr>
            <a:spLocks noGrp="1" noChangeArrowheads="1"/>
          </p:cNvSpPr>
          <p:nvPr>
            <p:ph idx="1"/>
          </p:nvPr>
        </p:nvSpPr>
        <p:spPr/>
        <p:txBody>
          <a:bodyPr rtlCol="0">
            <a:normAutofit fontScale="92500" lnSpcReduction="10000"/>
          </a:bodyPr>
          <a:lstStyle/>
          <a:p>
            <a:pPr fontAlgn="auto">
              <a:spcBef>
                <a:spcPts val="0"/>
              </a:spcBef>
              <a:spcAft>
                <a:spcPts val="0"/>
              </a:spcAft>
              <a:buFont typeface="Wingdings" charset="0"/>
              <a:buChar char="n"/>
              <a:defRPr/>
            </a:pPr>
            <a:r>
              <a:rPr lang="en-US" sz="2200" dirty="0">
                <a:solidFill>
                  <a:schemeClr val="tx1">
                    <a:lumMod val="75000"/>
                    <a:lumOff val="25000"/>
                  </a:schemeClr>
                </a:solidFill>
              </a:rPr>
              <a:t>Display data on a report as it existed at a point in time</a:t>
            </a:r>
          </a:p>
          <a:p>
            <a:pPr fontAlgn="auto">
              <a:spcBef>
                <a:spcPts val="0"/>
              </a:spcBef>
              <a:spcAft>
                <a:spcPts val="0"/>
              </a:spcAft>
              <a:buFont typeface="Wingdings" charset="0"/>
              <a:buNone/>
              <a:defRPr/>
            </a:pP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200" dirty="0">
                <a:solidFill>
                  <a:schemeClr val="tx1">
                    <a:lumMod val="75000"/>
                    <a:lumOff val="25000"/>
                  </a:schemeClr>
                </a:solidFill>
              </a:rPr>
              <a:t>Snapshots are now available for most reports in SAMS</a:t>
            </a:r>
          </a:p>
          <a:p>
            <a:pPr fontAlgn="auto">
              <a:spcBef>
                <a:spcPts val="0"/>
              </a:spcBef>
              <a:spcAft>
                <a:spcPts val="0"/>
              </a:spcAft>
              <a:buFont typeface="Wingdings" charset="0"/>
              <a:buNone/>
              <a:defRPr/>
            </a:pP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200" dirty="0">
                <a:solidFill>
                  <a:schemeClr val="tx1">
                    <a:lumMod val="75000"/>
                    <a:lumOff val="25000"/>
                  </a:schemeClr>
                </a:solidFill>
              </a:rPr>
              <a:t>Use to compare current aids with aids computed as of a payment date, November 15 database, Sept. payment, etc. </a:t>
            </a:r>
          </a:p>
          <a:p>
            <a:pPr marL="0" indent="0" fontAlgn="auto">
              <a:spcBef>
                <a:spcPts val="0"/>
              </a:spcBef>
              <a:spcAft>
                <a:spcPts val="0"/>
              </a:spcAft>
              <a:buFont typeface="Wingdings" panose="05000000000000000000" pitchFamily="2" charset="2"/>
              <a:buNone/>
              <a:defRPr/>
            </a:pPr>
            <a:endParaRPr lang="en-US" sz="2200" dirty="0">
              <a:solidFill>
                <a:schemeClr val="tx1">
                  <a:lumMod val="75000"/>
                  <a:lumOff val="25000"/>
                </a:schemeClr>
              </a:solidFill>
            </a:endParaRPr>
          </a:p>
          <a:p>
            <a:pPr fontAlgn="auto">
              <a:spcBef>
                <a:spcPts val="0"/>
              </a:spcBef>
              <a:spcAft>
                <a:spcPts val="0"/>
              </a:spcAft>
              <a:buFont typeface="Wingdings" charset="0"/>
              <a:buChar char="n"/>
              <a:defRPr/>
            </a:pPr>
            <a:r>
              <a:rPr lang="en-US" sz="2200" dirty="0">
                <a:solidFill>
                  <a:schemeClr val="tx1">
                    <a:lumMod val="75000"/>
                    <a:lumOff val="25000"/>
                  </a:schemeClr>
                </a:solidFill>
              </a:rPr>
              <a:t>Due to snapshot capability, SED no longer mails printed output reports to BOCES after each payment</a:t>
            </a:r>
          </a:p>
          <a:p>
            <a:pPr fontAlgn="auto">
              <a:spcBef>
                <a:spcPts val="0"/>
              </a:spcBef>
              <a:spcAft>
                <a:spcPts val="0"/>
              </a:spcAft>
              <a:buFont typeface="Wingdings" charset="0"/>
              <a:buChar char="n"/>
              <a:defRPr/>
            </a:pPr>
            <a:endParaRPr lang="en-US" sz="2200" dirty="0">
              <a:solidFill>
                <a:schemeClr val="tx1">
                  <a:lumMod val="75000"/>
                  <a:lumOff val="25000"/>
                </a:schemeClr>
              </a:solidFill>
            </a:endParaRPr>
          </a:p>
          <a:p>
            <a:pPr fontAlgn="auto">
              <a:spcBef>
                <a:spcPts val="0"/>
              </a:spcBef>
              <a:spcAft>
                <a:spcPts val="0"/>
              </a:spcAft>
              <a:buFont typeface="Wingdings" charset="0"/>
              <a:buNone/>
              <a:defRPr/>
            </a:pPr>
            <a:endParaRPr lang="en-US" sz="2200"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DD79-F726-4504-ABE9-08EDCADC1694}"/>
              </a:ext>
            </a:extLst>
          </p:cNvPr>
          <p:cNvSpPr>
            <a:spLocks noGrp="1"/>
          </p:cNvSpPr>
          <p:nvPr>
            <p:ph type="title"/>
          </p:nvPr>
        </p:nvSpPr>
        <p:spPr>
          <a:xfrm>
            <a:off x="675481" y="152400"/>
            <a:ext cx="7793037" cy="1157287"/>
          </a:xfrm>
        </p:spPr>
        <p:txBody>
          <a:bodyPr>
            <a:normAutofit fontScale="90000"/>
          </a:bodyPr>
          <a:lstStyle/>
          <a:p>
            <a:pPr algn="ctr" fontAlgn="auto">
              <a:spcAft>
                <a:spcPts val="0"/>
              </a:spcAft>
              <a:defRPr/>
            </a:pPr>
            <a:r>
              <a:rPr lang="en-US" dirty="0"/>
              <a:t>Component School District BOCES Aid Report – Service Area Level </a:t>
            </a:r>
          </a:p>
        </p:txBody>
      </p:sp>
      <p:sp>
        <p:nvSpPr>
          <p:cNvPr id="3" name="Content Placeholder 2">
            <a:extLst>
              <a:ext uri="{FF2B5EF4-FFF2-40B4-BE49-F238E27FC236}">
                <a16:creationId xmlns:a16="http://schemas.microsoft.com/office/drawing/2014/main" id="{CD74021C-0E57-4B21-BBFA-B0F3C6DAABC6}"/>
              </a:ext>
            </a:extLst>
          </p:cNvPr>
          <p:cNvSpPr>
            <a:spLocks noGrp="1"/>
          </p:cNvSpPr>
          <p:nvPr>
            <p:ph idx="1"/>
          </p:nvPr>
        </p:nvSpPr>
        <p:spPr>
          <a:xfrm>
            <a:off x="990600" y="1981200"/>
            <a:ext cx="8001000" cy="3886200"/>
          </a:xfrm>
        </p:spPr>
        <p:txBody>
          <a:bodyPr rtlCol="0">
            <a:normAutofit fontScale="92500" lnSpcReduction="10000"/>
          </a:bodyPr>
          <a:lstStyle/>
          <a:p>
            <a:pPr fontAlgn="auto">
              <a:spcBef>
                <a:spcPts val="0"/>
              </a:spcBef>
              <a:spcAft>
                <a:spcPts val="0"/>
              </a:spcAft>
              <a:buFont typeface="Wingdings 3" charset="2"/>
              <a:buChar char=""/>
              <a:defRPr/>
            </a:pPr>
            <a:r>
              <a:rPr lang="en-US" sz="2800" dirty="0">
                <a:solidFill>
                  <a:schemeClr val="tx1">
                    <a:lumMod val="75000"/>
                    <a:lumOff val="25000"/>
                  </a:schemeClr>
                </a:solidFill>
              </a:rPr>
              <a:t>Determines actual aid payable this year</a:t>
            </a:r>
          </a:p>
          <a:p>
            <a:pPr fontAlgn="auto">
              <a:spcBef>
                <a:spcPts val="0"/>
              </a:spcBef>
              <a:spcAft>
                <a:spcPts val="0"/>
              </a:spcAft>
              <a:buFont typeface="Wingdings 3" charset="2"/>
              <a:buChar char=""/>
              <a:defRPr/>
            </a:pPr>
            <a:r>
              <a:rPr lang="en-US" sz="2800" dirty="0">
                <a:solidFill>
                  <a:schemeClr val="tx1">
                    <a:lumMod val="75000"/>
                    <a:lumOff val="25000"/>
                  </a:schemeClr>
                </a:solidFill>
              </a:rPr>
              <a:t>Found under ‘BOCES Component Reports’ heading on menu</a:t>
            </a:r>
          </a:p>
          <a:p>
            <a:pPr fontAlgn="auto">
              <a:spcBef>
                <a:spcPts val="0"/>
              </a:spcBef>
              <a:spcAft>
                <a:spcPts val="0"/>
              </a:spcAft>
              <a:buFont typeface="Wingdings 3" charset="2"/>
              <a:buChar char=""/>
              <a:defRPr/>
            </a:pPr>
            <a:r>
              <a:rPr lang="en-US" sz="2800" dirty="0">
                <a:solidFill>
                  <a:schemeClr val="tx1">
                    <a:lumMod val="75000"/>
                    <a:lumOff val="25000"/>
                  </a:schemeClr>
                </a:solidFill>
              </a:rPr>
              <a:t>Choose a district to see aid calculated by service area and total aid payable to district</a:t>
            </a:r>
          </a:p>
          <a:p>
            <a:pPr fontAlgn="auto">
              <a:spcBef>
                <a:spcPts val="0"/>
              </a:spcBef>
              <a:spcAft>
                <a:spcPts val="0"/>
              </a:spcAft>
              <a:buFont typeface="Wingdings 3" charset="2"/>
              <a:buChar char=""/>
              <a:defRPr/>
            </a:pPr>
            <a:r>
              <a:rPr lang="en-US" sz="2800" dirty="0">
                <a:solidFill>
                  <a:schemeClr val="tx1">
                    <a:lumMod val="75000"/>
                    <a:lumOff val="25000"/>
                  </a:schemeClr>
                </a:solidFill>
              </a:rPr>
              <a:t>Selected aid ratio and aid amounts may not be valid until item #7 (tax levy) has data, indicating district has saved the ST-3 form</a:t>
            </a:r>
          </a:p>
          <a:p>
            <a:pPr fontAlgn="auto">
              <a:spcBef>
                <a:spcPts val="0"/>
              </a:spcBef>
              <a:spcAft>
                <a:spcPts val="0"/>
              </a:spcAft>
              <a:buFont typeface="Wingdings 3" charset="2"/>
              <a:buChar char=""/>
              <a:defRPr/>
            </a:pPr>
            <a:r>
              <a:rPr lang="en-US" sz="2800" dirty="0">
                <a:solidFill>
                  <a:schemeClr val="tx1">
                    <a:lumMod val="75000"/>
                    <a:lumOff val="25000"/>
                  </a:schemeClr>
                </a:solidFill>
              </a:rPr>
              <a:t>All expense amounts are based on BOCES reporting</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314E-7D86-4E62-9959-3B39A2143BD5}"/>
              </a:ext>
            </a:extLst>
          </p:cNvPr>
          <p:cNvSpPr>
            <a:spLocks noGrp="1"/>
          </p:cNvSpPr>
          <p:nvPr>
            <p:ph type="title"/>
          </p:nvPr>
        </p:nvSpPr>
        <p:spPr>
          <a:xfrm>
            <a:off x="1066799" y="331450"/>
            <a:ext cx="7245213" cy="1151965"/>
          </a:xfrm>
        </p:spPr>
        <p:txBody>
          <a:bodyPr>
            <a:normAutofit fontScale="90000"/>
          </a:bodyPr>
          <a:lstStyle/>
          <a:p>
            <a:pPr algn="ctr" fontAlgn="auto">
              <a:spcAft>
                <a:spcPts val="0"/>
              </a:spcAft>
              <a:defRPr/>
            </a:pPr>
            <a:r>
              <a:rPr lang="en-US" dirty="0"/>
              <a:t>Component School District BOCES Aid Report – PSN Level</a:t>
            </a:r>
          </a:p>
        </p:txBody>
      </p:sp>
      <p:sp>
        <p:nvSpPr>
          <p:cNvPr id="3" name="Content Placeholder 2">
            <a:extLst>
              <a:ext uri="{FF2B5EF4-FFF2-40B4-BE49-F238E27FC236}">
                <a16:creationId xmlns:a16="http://schemas.microsoft.com/office/drawing/2014/main" id="{A6C5C758-1F2D-4DDA-B46E-B6A22AF42828}"/>
              </a:ext>
            </a:extLst>
          </p:cNvPr>
          <p:cNvSpPr>
            <a:spLocks noGrp="1"/>
          </p:cNvSpPr>
          <p:nvPr>
            <p:ph idx="1"/>
          </p:nvPr>
        </p:nvSpPr>
        <p:spPr/>
        <p:txBody>
          <a:bodyPr rtlCol="0">
            <a:normAutofit fontScale="92500" lnSpcReduction="20000"/>
          </a:bodyPr>
          <a:lstStyle/>
          <a:p>
            <a:pPr fontAlgn="auto">
              <a:spcBef>
                <a:spcPts val="0"/>
              </a:spcBef>
              <a:spcAft>
                <a:spcPts val="0"/>
              </a:spcAft>
              <a:buFont typeface="Wingdings 3" charset="2"/>
              <a:buChar char=""/>
              <a:defRPr/>
            </a:pPr>
            <a:r>
              <a:rPr lang="en-US" sz="2800" dirty="0">
                <a:solidFill>
                  <a:schemeClr val="tx1">
                    <a:lumMod val="75000"/>
                    <a:lumOff val="25000"/>
                  </a:schemeClr>
                </a:solidFill>
              </a:rPr>
              <a:t>Found under ‘BOCES Component Reports’ heading on menu</a:t>
            </a:r>
          </a:p>
          <a:p>
            <a:pPr fontAlgn="auto">
              <a:spcBef>
                <a:spcPts val="0"/>
              </a:spcBef>
              <a:spcAft>
                <a:spcPts val="0"/>
              </a:spcAft>
              <a:buFont typeface="Wingdings 3" charset="2"/>
              <a:buChar char=""/>
              <a:defRPr/>
            </a:pPr>
            <a:r>
              <a:rPr lang="en-US" sz="2800" dirty="0">
                <a:solidFill>
                  <a:schemeClr val="tx1">
                    <a:lumMod val="75000"/>
                    <a:lumOff val="25000"/>
                  </a:schemeClr>
                </a:solidFill>
              </a:rPr>
              <a:t>Contains same data as service level cmp report (alloc exp, all cmp deductions, aidable expense, current yr aid), but report displays data by </a:t>
            </a:r>
            <a:r>
              <a:rPr lang="en-US" sz="2800" i="1" dirty="0">
                <a:solidFill>
                  <a:schemeClr val="tx1">
                    <a:lumMod val="75000"/>
                    <a:lumOff val="25000"/>
                  </a:schemeClr>
                </a:solidFill>
              </a:rPr>
              <a:t>individual PSN</a:t>
            </a:r>
          </a:p>
          <a:p>
            <a:pPr fontAlgn="auto">
              <a:spcBef>
                <a:spcPts val="0"/>
              </a:spcBef>
              <a:spcAft>
                <a:spcPts val="0"/>
              </a:spcAft>
              <a:buFont typeface="Wingdings 3" charset="2"/>
              <a:buChar char=""/>
              <a:defRPr/>
            </a:pPr>
            <a:r>
              <a:rPr lang="en-US" sz="2800" dirty="0">
                <a:solidFill>
                  <a:schemeClr val="tx1">
                    <a:lumMod val="75000"/>
                    <a:lumOff val="25000"/>
                  </a:schemeClr>
                </a:solidFill>
              </a:rPr>
              <a:t>User can choose one PSN, all PSNs, or all PSNs in a service area</a:t>
            </a:r>
          </a:p>
          <a:p>
            <a:pPr fontAlgn="auto">
              <a:spcBef>
                <a:spcPts val="0"/>
              </a:spcBef>
              <a:spcAft>
                <a:spcPts val="0"/>
              </a:spcAft>
              <a:buFont typeface="Wingdings 3" charset="2"/>
              <a:buChar char=""/>
              <a:defRPr/>
            </a:pPr>
            <a:r>
              <a:rPr lang="en-US" sz="2800" dirty="0">
                <a:solidFill>
                  <a:schemeClr val="tx1">
                    <a:lumMod val="75000"/>
                    <a:lumOff val="25000"/>
                  </a:schemeClr>
                </a:solidFill>
              </a:rPr>
              <a:t>User can choose one component or all components</a:t>
            </a:r>
          </a:p>
          <a:p>
            <a:pPr fontAlgn="auto">
              <a:spcBef>
                <a:spcPts val="0"/>
              </a:spcBef>
              <a:spcAft>
                <a:spcPts val="0"/>
              </a:spcAft>
              <a:buFont typeface="Wingdings 3" charset="2"/>
              <a:buChar char=""/>
              <a:defRPr/>
            </a:pPr>
            <a:endParaRPr lang="en-US" sz="2800"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F4F6-85E6-887D-870D-91A2975CF2D5}"/>
              </a:ext>
            </a:extLst>
          </p:cNvPr>
          <p:cNvSpPr>
            <a:spLocks noGrp="1"/>
          </p:cNvSpPr>
          <p:nvPr>
            <p:ph type="title"/>
          </p:nvPr>
        </p:nvSpPr>
        <p:spPr/>
        <p:txBody>
          <a:bodyPr/>
          <a:lstStyle/>
          <a:p>
            <a:r>
              <a:rPr lang="en-US" altLang="en-US" b="1" dirty="0"/>
              <a:t>Understanding the Edit Report</a:t>
            </a:r>
            <a:endParaRPr lang="en-US" dirty="0"/>
          </a:p>
        </p:txBody>
      </p:sp>
      <p:sp>
        <p:nvSpPr>
          <p:cNvPr id="3" name="Text Placeholder 2">
            <a:extLst>
              <a:ext uri="{FF2B5EF4-FFF2-40B4-BE49-F238E27FC236}">
                <a16:creationId xmlns:a16="http://schemas.microsoft.com/office/drawing/2014/main" id="{9FE4BC4D-AB5B-3A61-658F-D1232B4B42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5021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2DC8-FED6-4BBD-AAC2-998CAB225BF5}"/>
              </a:ext>
            </a:extLst>
          </p:cNvPr>
          <p:cNvSpPr>
            <a:spLocks noGrp="1"/>
          </p:cNvSpPr>
          <p:nvPr>
            <p:ph type="title"/>
          </p:nvPr>
        </p:nvSpPr>
        <p:spPr/>
        <p:txBody>
          <a:bodyPr/>
          <a:lstStyle/>
          <a:p>
            <a:r>
              <a:rPr lang="en-US" dirty="0"/>
              <a:t>SA-111 Annual Update – document creation	</a:t>
            </a:r>
          </a:p>
        </p:txBody>
      </p:sp>
      <p:sp>
        <p:nvSpPr>
          <p:cNvPr id="3" name="Content Placeholder 2">
            <a:extLst>
              <a:ext uri="{FF2B5EF4-FFF2-40B4-BE49-F238E27FC236}">
                <a16:creationId xmlns:a16="http://schemas.microsoft.com/office/drawing/2014/main" id="{B710CA6B-8D1F-F698-E539-4B4FA442D207}"/>
              </a:ext>
            </a:extLst>
          </p:cNvPr>
          <p:cNvSpPr>
            <a:spLocks noGrp="1"/>
          </p:cNvSpPr>
          <p:nvPr>
            <p:ph idx="1"/>
          </p:nvPr>
        </p:nvSpPr>
        <p:spPr/>
        <p:txBody>
          <a:bodyPr anchor="b">
            <a:normAutofit fontScale="92500" lnSpcReduction="20000"/>
          </a:bodyPr>
          <a:lstStyle/>
          <a:p>
            <a:pPr marL="0" indent="0">
              <a:buNone/>
            </a:pPr>
            <a:r>
              <a:rPr lang="en-US" dirty="0"/>
              <a:t>Once it is determined what was updated for the BOCES; the Office of State Aid works with OSC to update the Sa-111.</a:t>
            </a:r>
          </a:p>
          <a:p>
            <a:pPr marL="0" indent="0">
              <a:buNone/>
            </a:pPr>
            <a:r>
              <a:rPr lang="en-US" dirty="0"/>
              <a:t>The changes are documented and loaded in the SA-111 for the next claim year. Once all of the changes as completed the new SA-111 is reviewed by management in the Office of State Aid.</a:t>
            </a:r>
          </a:p>
          <a:p>
            <a:pPr marL="0" indent="0">
              <a:buNone/>
            </a:pPr>
            <a:r>
              <a:rPr lang="en-US" dirty="0"/>
              <a:t>Once the State Aid review is complete; the updated SA-111 is sent to OSC for their review. OSC will note any changes that are needed and once the OSC review is complete the SA-111 is now ready to be released to the field. </a:t>
            </a:r>
          </a:p>
          <a:p>
            <a:pPr marL="0" indent="0">
              <a:buNone/>
            </a:pPr>
            <a:endParaRPr lang="en-US" dirty="0"/>
          </a:p>
          <a:p>
            <a:pPr marL="0" indent="0" algn="ctr">
              <a:buNone/>
            </a:pPr>
            <a:r>
              <a:rPr lang="en-US" sz="2400" dirty="0"/>
              <a:t>Note: The SA-111 while published by the Office of State Aid is an OSC document just as the ST-3 is.</a:t>
            </a:r>
          </a:p>
          <a:p>
            <a:pPr marL="0" indent="0">
              <a:buNone/>
            </a:pPr>
            <a:endParaRPr lang="en-US" dirty="0"/>
          </a:p>
        </p:txBody>
      </p:sp>
    </p:spTree>
    <p:extLst>
      <p:ext uri="{BB962C8B-B14F-4D97-AF65-F5344CB8AC3E}">
        <p14:creationId xmlns:p14="http://schemas.microsoft.com/office/powerpoint/2010/main" val="396084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45B4896B-D621-4880-9CAF-1848F00DA843}"/>
              </a:ext>
            </a:extLst>
          </p:cNvPr>
          <p:cNvSpPr>
            <a:spLocks noGrp="1" noChangeArrowheads="1"/>
          </p:cNvSpPr>
          <p:nvPr>
            <p:ph type="title"/>
          </p:nvPr>
        </p:nvSpPr>
        <p:spPr>
          <a:xfrm>
            <a:off x="228600" y="223284"/>
            <a:ext cx="8458200" cy="995916"/>
          </a:xfrm>
        </p:spPr>
        <p:txBody>
          <a:bodyPr/>
          <a:lstStyle/>
          <a:p>
            <a:pPr algn="ctr" fontAlgn="auto">
              <a:spcAft>
                <a:spcPts val="0"/>
              </a:spcAft>
              <a:defRPr/>
            </a:pPr>
            <a:r>
              <a:rPr lang="en-US" altLang="en-US" sz="4000" dirty="0"/>
              <a:t>Major CoSer area trend edits</a:t>
            </a:r>
          </a:p>
        </p:txBody>
      </p:sp>
      <p:sp>
        <p:nvSpPr>
          <p:cNvPr id="216067" name="Rectangle 3">
            <a:extLst>
              <a:ext uri="{FF2B5EF4-FFF2-40B4-BE49-F238E27FC236}">
                <a16:creationId xmlns:a16="http://schemas.microsoft.com/office/drawing/2014/main" id="{538FE105-7EFF-40B8-8D41-2823823EA681}"/>
              </a:ext>
            </a:extLst>
          </p:cNvPr>
          <p:cNvSpPr>
            <a:spLocks noGrp="1" noChangeArrowheads="1"/>
          </p:cNvSpPr>
          <p:nvPr>
            <p:ph idx="1"/>
          </p:nvPr>
        </p:nvSpPr>
        <p:spPr>
          <a:xfrm>
            <a:off x="914400" y="1905000"/>
            <a:ext cx="7620000" cy="4191000"/>
          </a:xfrm>
        </p:spPr>
        <p:txBody>
          <a:bodyPr>
            <a:normAutofit/>
          </a:bodyPr>
          <a:lstStyle/>
          <a:p>
            <a:pPr>
              <a:buFont typeface="Wingdings" panose="05000000000000000000" pitchFamily="2" charset="2"/>
              <a:buNone/>
            </a:pPr>
            <a:r>
              <a:rPr lang="en-US" altLang="en-US" dirty="0"/>
              <a:t>      </a:t>
            </a:r>
            <a:r>
              <a:rPr lang="en-US" altLang="en-US" sz="2000" i="1" dirty="0"/>
              <a:t>You see this at the start of this section of the edit report:</a:t>
            </a:r>
          </a:p>
          <a:p>
            <a:pPr>
              <a:buFont typeface="Wingdings" panose="05000000000000000000" pitchFamily="2" charset="2"/>
              <a:buNone/>
            </a:pPr>
            <a:endParaRPr lang="en-US" altLang="en-US" sz="2000" dirty="0"/>
          </a:p>
          <a:p>
            <a:pPr>
              <a:buFont typeface="Wingdings" panose="05000000000000000000" pitchFamily="2" charset="2"/>
              <a:buNone/>
            </a:pPr>
            <a:r>
              <a:rPr lang="en-US" altLang="en-US" u="sng" dirty="0"/>
              <a:t>Schedule 4, Edit 1 - Total Expense: Trend Edit</a:t>
            </a:r>
          </a:p>
          <a:p>
            <a:pPr>
              <a:buFont typeface="Wingdings" panose="05000000000000000000" pitchFamily="2" charset="2"/>
              <a:buNone/>
            </a:pPr>
            <a:endParaRPr lang="en-US" altLang="en-US" u="sng" dirty="0"/>
          </a:p>
          <a:p>
            <a:r>
              <a:rPr lang="en-US" altLang="en-US" dirty="0"/>
              <a:t>Description:  Total Expense changed by more than plus or minus 15% AND $300,000 for the major CoSer areas listed below, in the actual </a:t>
            </a:r>
            <a:r>
              <a:rPr lang="en-US" altLang="en-US" u="sng" dirty="0"/>
              <a:t>and/or</a:t>
            </a:r>
            <a:r>
              <a:rPr lang="en-US" altLang="en-US" dirty="0"/>
              <a:t> projected year.</a:t>
            </a:r>
          </a:p>
          <a:p>
            <a:r>
              <a:rPr lang="en-US" altLang="en-US" dirty="0"/>
              <a:t>Item(s):  Schedule 4 Total of Direct Expense + Subtotal Undistributed Expense + Subtotal Net Transfers for each CoSer area.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38605CAE-C59B-4E7E-BF89-3B4AED15A7E7}"/>
              </a:ext>
            </a:extLst>
          </p:cNvPr>
          <p:cNvSpPr>
            <a:spLocks noGrp="1" noChangeArrowheads="1"/>
          </p:cNvSpPr>
          <p:nvPr>
            <p:ph type="title"/>
          </p:nvPr>
        </p:nvSpPr>
        <p:spPr>
          <a:xfrm>
            <a:off x="152400" y="152400"/>
            <a:ext cx="7764463" cy="1295400"/>
          </a:xfrm>
        </p:spPr>
        <p:txBody>
          <a:bodyPr>
            <a:normAutofit/>
          </a:bodyPr>
          <a:lstStyle/>
          <a:p>
            <a:pPr algn="ctr" fontAlgn="auto">
              <a:spcAft>
                <a:spcPts val="0"/>
              </a:spcAft>
              <a:defRPr/>
            </a:pPr>
            <a:r>
              <a:rPr lang="en-US" altLang="en-US" sz="4000" dirty="0"/>
              <a:t>Major CoSer area trend edits</a:t>
            </a:r>
          </a:p>
        </p:txBody>
      </p:sp>
      <p:sp>
        <p:nvSpPr>
          <p:cNvPr id="218115" name="Rectangle 3">
            <a:extLst>
              <a:ext uri="{FF2B5EF4-FFF2-40B4-BE49-F238E27FC236}">
                <a16:creationId xmlns:a16="http://schemas.microsoft.com/office/drawing/2014/main" id="{346B35D3-1934-4260-9C0A-02F133AF952F}"/>
              </a:ext>
            </a:extLst>
          </p:cNvPr>
          <p:cNvSpPr>
            <a:spLocks noGrp="1" noChangeArrowheads="1"/>
          </p:cNvSpPr>
          <p:nvPr>
            <p:ph idx="1"/>
          </p:nvPr>
        </p:nvSpPr>
        <p:spPr>
          <a:xfrm>
            <a:off x="990600" y="1905000"/>
            <a:ext cx="7315200" cy="3925888"/>
          </a:xfrm>
        </p:spPr>
        <p:txBody>
          <a:bodyPr/>
          <a:lstStyle/>
          <a:p>
            <a:pPr>
              <a:buFont typeface="Wingdings" panose="05000000000000000000" pitchFamily="2" charset="2"/>
              <a:buChar char="n"/>
            </a:pPr>
            <a:r>
              <a:rPr lang="en-US" altLang="en-US" dirty="0"/>
              <a:t>These edit parameters are applied to changes in the </a:t>
            </a:r>
            <a:r>
              <a:rPr lang="en-US" altLang="en-US" i="1" dirty="0"/>
              <a:t>total</a:t>
            </a:r>
            <a:r>
              <a:rPr lang="en-US" altLang="en-US" dirty="0"/>
              <a:t> of expense items listed above for all PSNs in the each major service area</a:t>
            </a:r>
          </a:p>
          <a:p>
            <a:pPr>
              <a:buFont typeface="Wingdings" panose="05000000000000000000" pitchFamily="2" charset="2"/>
              <a:buChar char="n"/>
            </a:pPr>
            <a:endParaRPr lang="en-US" altLang="en-US" dirty="0"/>
          </a:p>
          <a:p>
            <a:pPr>
              <a:buFont typeface="Wingdings" panose="05000000000000000000" pitchFamily="2" charset="2"/>
              <a:buChar char="n"/>
            </a:pPr>
            <a:r>
              <a:rPr lang="en-US" altLang="en-US" dirty="0"/>
              <a:t>Report will show you only the service areas for which the total svc area expense change exceeded the parameters in </a:t>
            </a:r>
            <a:r>
              <a:rPr lang="en-US" altLang="en-US" u="sng" dirty="0"/>
              <a:t>either the actual or projected year</a:t>
            </a:r>
            <a:endParaRPr lang="en-US" altLang="en-US" dirty="0"/>
          </a:p>
          <a:p>
            <a:pPr>
              <a:lnSpc>
                <a:spcPct val="90000"/>
              </a:lnSpc>
              <a:buFont typeface="Wingdings" panose="05000000000000000000" pitchFamily="2" charset="2"/>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17068106-7EF1-45F9-99AD-7CA6FC75D1E7}"/>
              </a:ext>
            </a:extLst>
          </p:cNvPr>
          <p:cNvSpPr>
            <a:spLocks noGrp="1" noChangeArrowheads="1"/>
          </p:cNvSpPr>
          <p:nvPr>
            <p:ph type="title"/>
          </p:nvPr>
        </p:nvSpPr>
        <p:spPr>
          <a:xfrm>
            <a:off x="457200" y="109537"/>
            <a:ext cx="7797662" cy="1151965"/>
          </a:xfrm>
        </p:spPr>
        <p:txBody>
          <a:bodyPr/>
          <a:lstStyle/>
          <a:p>
            <a:pPr algn="ctr" fontAlgn="auto">
              <a:spcAft>
                <a:spcPts val="0"/>
              </a:spcAft>
              <a:defRPr/>
            </a:pPr>
            <a:r>
              <a:rPr lang="en-US" altLang="en-US" sz="4000" dirty="0"/>
              <a:t>Sample Trend Edit</a:t>
            </a:r>
          </a:p>
        </p:txBody>
      </p:sp>
      <p:sp>
        <p:nvSpPr>
          <p:cNvPr id="3" name="Content Placeholder 2">
            <a:extLst>
              <a:ext uri="{FF2B5EF4-FFF2-40B4-BE49-F238E27FC236}">
                <a16:creationId xmlns:a16="http://schemas.microsoft.com/office/drawing/2014/main" id="{D1155ADC-0597-4BEB-967A-02D93821D05F}"/>
              </a:ext>
            </a:extLst>
          </p:cNvPr>
          <p:cNvSpPr>
            <a:spLocks noGrp="1"/>
          </p:cNvSpPr>
          <p:nvPr>
            <p:ph idx="1"/>
          </p:nvPr>
        </p:nvSpPr>
        <p:spPr>
          <a:xfrm>
            <a:off x="1066800" y="1752599"/>
            <a:ext cx="7670729" cy="1752601"/>
          </a:xfrm>
        </p:spPr>
        <p:txBody>
          <a:bodyPr rtlCol="0">
            <a:normAutofit fontScale="92500" lnSpcReduction="10000"/>
          </a:bodyPr>
          <a:lstStyle/>
          <a:p>
            <a:pPr fontAlgn="auto">
              <a:spcBef>
                <a:spcPts val="0"/>
              </a:spcBef>
              <a:spcAft>
                <a:spcPts val="0"/>
              </a:spcAft>
              <a:buFont typeface="Wingdings 3" charset="2"/>
              <a:buChar char=""/>
              <a:defRPr/>
            </a:pPr>
            <a:r>
              <a:rPr lang="en-US" sz="2000" dirty="0">
                <a:solidFill>
                  <a:schemeClr val="tx1">
                    <a:lumMod val="75000"/>
                    <a:lumOff val="25000"/>
                  </a:schemeClr>
                </a:solidFill>
              </a:rPr>
              <a:t>The edit appears only because the bottom row </a:t>
            </a:r>
            <a:r>
              <a:rPr lang="en-US" sz="2000" u="sng" dirty="0">
                <a:solidFill>
                  <a:schemeClr val="tx1">
                    <a:lumMod val="75000"/>
                    <a:lumOff val="25000"/>
                  </a:schemeClr>
                </a:solidFill>
              </a:rPr>
              <a:t>total</a:t>
            </a:r>
            <a:r>
              <a:rPr lang="en-US" sz="2000" dirty="0">
                <a:solidFill>
                  <a:schemeClr val="tx1">
                    <a:lumMod val="75000"/>
                    <a:lumOff val="25000"/>
                  </a:schemeClr>
                </a:solidFill>
              </a:rPr>
              <a:t> change from 12-13 to 13-14 exceeds 15% and $300K. The detail table displays shows </a:t>
            </a:r>
            <a:r>
              <a:rPr lang="en-US" sz="2000" i="1" dirty="0">
                <a:solidFill>
                  <a:schemeClr val="tx1">
                    <a:lumMod val="75000"/>
                    <a:lumOff val="25000"/>
                  </a:schemeClr>
                </a:solidFill>
              </a:rPr>
              <a:t>all </a:t>
            </a:r>
            <a:r>
              <a:rPr lang="en-US" sz="2000" dirty="0">
                <a:solidFill>
                  <a:schemeClr val="tx1">
                    <a:lumMod val="75000"/>
                    <a:lumOff val="25000"/>
                  </a:schemeClr>
                </a:solidFill>
              </a:rPr>
              <a:t>PSNs with data in this services area; however, the BOCES need only explain the ‘prior to actual’ change in PSN 435 in the comment on this edit, as that change is primarily responsible for the exception</a:t>
            </a:r>
            <a:r>
              <a:rPr lang="en-US" sz="2400" dirty="0">
                <a:solidFill>
                  <a:schemeClr val="tx1">
                    <a:lumMod val="75000"/>
                    <a:lumOff val="25000"/>
                  </a:schemeClr>
                </a:solidFill>
              </a:rPr>
              <a:t>.</a:t>
            </a:r>
          </a:p>
          <a:p>
            <a:pPr marL="109728" indent="0" fontAlgn="auto">
              <a:spcBef>
                <a:spcPts val="0"/>
              </a:spcBef>
              <a:spcAft>
                <a:spcPts val="0"/>
              </a:spcAft>
              <a:buFont typeface="Wingdings" panose="05000000000000000000" pitchFamily="2" charset="2"/>
              <a:buNone/>
              <a:defRPr/>
            </a:pPr>
            <a:endParaRPr lang="en-US" sz="2400" dirty="0">
              <a:solidFill>
                <a:schemeClr val="tx1">
                  <a:lumMod val="75000"/>
                  <a:lumOff val="25000"/>
                </a:schemeClr>
              </a:solidFill>
            </a:endParaRPr>
          </a:p>
          <a:p>
            <a:pPr fontAlgn="auto">
              <a:spcBef>
                <a:spcPts val="0"/>
              </a:spcBef>
              <a:spcAft>
                <a:spcPts val="0"/>
              </a:spcAft>
              <a:buFont typeface="Wingdings 3" charset="2"/>
              <a:buChar char=""/>
              <a:defRPr/>
            </a:pPr>
            <a:endParaRPr lang="en-US" dirty="0">
              <a:solidFill>
                <a:schemeClr val="tx1">
                  <a:lumMod val="75000"/>
                  <a:lumOff val="25000"/>
                </a:schemeClr>
              </a:solidFill>
            </a:endParaRPr>
          </a:p>
        </p:txBody>
      </p:sp>
      <p:pic>
        <p:nvPicPr>
          <p:cNvPr id="220164" name="Picture 5">
            <a:extLst>
              <a:ext uri="{FF2B5EF4-FFF2-40B4-BE49-F238E27FC236}">
                <a16:creationId xmlns:a16="http://schemas.microsoft.com/office/drawing/2014/main" id="{E3CF8D8E-AC45-40C6-90C8-F7877D4CD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66" r="38499" b="25732"/>
          <a:stretch>
            <a:fillRect/>
          </a:stretch>
        </p:blipFill>
        <p:spPr bwMode="auto">
          <a:xfrm>
            <a:off x="918602" y="3505200"/>
            <a:ext cx="7797663" cy="284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5E7670A3-4524-4B18-9F5E-729C5319B562}"/>
              </a:ext>
            </a:extLst>
          </p:cNvPr>
          <p:cNvSpPr>
            <a:spLocks noGrp="1" noChangeArrowheads="1"/>
          </p:cNvSpPr>
          <p:nvPr>
            <p:ph type="title"/>
          </p:nvPr>
        </p:nvSpPr>
        <p:spPr>
          <a:xfrm>
            <a:off x="681872" y="304800"/>
            <a:ext cx="8458200" cy="1371600"/>
          </a:xfrm>
        </p:spPr>
        <p:txBody>
          <a:bodyPr anchor="ctr"/>
          <a:lstStyle/>
          <a:p>
            <a:pPr algn="ctr" fontAlgn="auto">
              <a:spcAft>
                <a:spcPts val="0"/>
              </a:spcAft>
              <a:defRPr/>
            </a:pPr>
            <a:r>
              <a:rPr lang="en-US" altLang="en-US" sz="4000" dirty="0"/>
              <a:t>Major CoSer area Trend Edits</a:t>
            </a:r>
          </a:p>
        </p:txBody>
      </p:sp>
      <p:sp>
        <p:nvSpPr>
          <p:cNvPr id="222211" name="Rectangle 3">
            <a:extLst>
              <a:ext uri="{FF2B5EF4-FFF2-40B4-BE49-F238E27FC236}">
                <a16:creationId xmlns:a16="http://schemas.microsoft.com/office/drawing/2014/main" id="{B6DE403F-848C-4044-A4AA-C0795FBAF9F7}"/>
              </a:ext>
            </a:extLst>
          </p:cNvPr>
          <p:cNvSpPr>
            <a:spLocks noGrp="1" noChangeArrowheads="1"/>
          </p:cNvSpPr>
          <p:nvPr>
            <p:ph idx="1"/>
          </p:nvPr>
        </p:nvSpPr>
        <p:spPr>
          <a:xfrm>
            <a:off x="986672" y="1828800"/>
            <a:ext cx="8153400" cy="4267200"/>
          </a:xfrm>
        </p:spPr>
        <p:txBody>
          <a:bodyPr>
            <a:noAutofit/>
          </a:bodyPr>
          <a:lstStyle/>
          <a:p>
            <a:pPr>
              <a:buFont typeface="Wingdings" panose="05000000000000000000" pitchFamily="2" charset="2"/>
              <a:buNone/>
            </a:pPr>
            <a:r>
              <a:rPr lang="en-US" altLang="en-US" sz="1800" dirty="0"/>
              <a:t>How to Respond Do</a:t>
            </a:r>
            <a:r>
              <a:rPr lang="en-US" altLang="en-US" dirty="0"/>
              <a:t>’</a:t>
            </a:r>
            <a:r>
              <a:rPr lang="en-US" altLang="ja-JP" sz="1800" dirty="0">
                <a:cs typeface="メイリオ" panose="020B0604030504040204" pitchFamily="34" charset="-128"/>
              </a:rPr>
              <a:t>s and Don</a:t>
            </a:r>
            <a:r>
              <a:rPr lang="en-US" altLang="ja-JP" dirty="0">
                <a:cs typeface="メイリオ" panose="020B0604030504040204" pitchFamily="34" charset="-128"/>
              </a:rPr>
              <a:t>’</a:t>
            </a:r>
            <a:r>
              <a:rPr lang="en-US" altLang="ja-JP" sz="1800" dirty="0">
                <a:cs typeface="メイリオ" panose="020B0604030504040204" pitchFamily="34" charset="-128"/>
              </a:rPr>
              <a:t>t</a:t>
            </a:r>
          </a:p>
          <a:p>
            <a:pPr lvl="1"/>
            <a:r>
              <a:rPr lang="en-US" altLang="en-US" dirty="0"/>
              <a:t>Do: explain the trend in total change, for one or both year-to- year comparisons</a:t>
            </a:r>
          </a:p>
          <a:p>
            <a:pPr lvl="1">
              <a:buFont typeface="Wingdings" panose="05000000000000000000" pitchFamily="2" charset="2"/>
              <a:buNone/>
            </a:pPr>
            <a:r>
              <a:rPr lang="en-US" altLang="en-US" dirty="0"/>
              <a:t>		</a:t>
            </a:r>
          </a:p>
          <a:p>
            <a:pPr lvl="1"/>
            <a:r>
              <a:rPr lang="en-US" altLang="en-US" dirty="0"/>
              <a:t>Don</a:t>
            </a:r>
            <a:r>
              <a:rPr lang="ja-JP" altLang="en-US" dirty="0"/>
              <a:t>’</a:t>
            </a:r>
            <a:r>
              <a:rPr lang="en-US" altLang="ja-JP" dirty="0"/>
              <a:t>t: explain the change in </a:t>
            </a:r>
            <a:r>
              <a:rPr lang="en-US" altLang="ja-JP" u="sng" dirty="0"/>
              <a:t>each and every</a:t>
            </a:r>
            <a:r>
              <a:rPr lang="en-US" altLang="ja-JP" dirty="0"/>
              <a:t> PSN listed; remember that detail table lists all PSNs in the service area, but the edit exception is due to large changes in the totals for the service area</a:t>
            </a:r>
          </a:p>
          <a:p>
            <a:pPr>
              <a:buFont typeface="Wingdings" panose="05000000000000000000" pitchFamily="2" charset="2"/>
              <a:buNone/>
            </a:pPr>
            <a:endParaRPr lang="en-US" altLang="en-US" sz="1800" dirty="0"/>
          </a:p>
          <a:p>
            <a:pPr lvl="1"/>
            <a:r>
              <a:rPr lang="en-US" altLang="en-US" dirty="0"/>
              <a:t>But: trend in total change may be due substantially or primarily to change in one or two PSNs, in which case it’s OK to only explain fluctuation in that PSN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BD832865-BBCD-4F4E-B276-74163D316BA3}"/>
              </a:ext>
            </a:extLst>
          </p:cNvPr>
          <p:cNvSpPr>
            <a:spLocks noGrp="1" noChangeArrowheads="1"/>
          </p:cNvSpPr>
          <p:nvPr>
            <p:ph type="title"/>
          </p:nvPr>
        </p:nvSpPr>
        <p:spPr>
          <a:xfrm>
            <a:off x="1642268" y="723900"/>
            <a:ext cx="5859463" cy="838200"/>
          </a:xfrm>
        </p:spPr>
        <p:txBody>
          <a:bodyPr>
            <a:normAutofit/>
          </a:bodyPr>
          <a:lstStyle/>
          <a:p>
            <a:pPr algn="r" fontAlgn="auto">
              <a:spcAft>
                <a:spcPts val="0"/>
              </a:spcAft>
              <a:defRPr/>
            </a:pPr>
            <a:r>
              <a:rPr lang="en-US" altLang="en-US" sz="4000" dirty="0"/>
              <a:t>Trend Edits Suggestions</a:t>
            </a:r>
          </a:p>
        </p:txBody>
      </p:sp>
      <p:sp>
        <p:nvSpPr>
          <p:cNvPr id="224259" name="Rectangle 3">
            <a:extLst>
              <a:ext uri="{FF2B5EF4-FFF2-40B4-BE49-F238E27FC236}">
                <a16:creationId xmlns:a16="http://schemas.microsoft.com/office/drawing/2014/main" id="{8717940C-7909-4B48-A0F8-D69304618865}"/>
              </a:ext>
            </a:extLst>
          </p:cNvPr>
          <p:cNvSpPr>
            <a:spLocks noGrp="1" noChangeArrowheads="1"/>
          </p:cNvSpPr>
          <p:nvPr>
            <p:ph idx="1"/>
          </p:nvPr>
        </p:nvSpPr>
        <p:spPr>
          <a:xfrm>
            <a:off x="838200" y="1828800"/>
            <a:ext cx="7696200" cy="3886200"/>
          </a:xfrm>
        </p:spPr>
        <p:txBody>
          <a:bodyPr>
            <a:normAutofit lnSpcReduction="10000"/>
          </a:bodyPr>
          <a:lstStyle/>
          <a:p>
            <a:pPr>
              <a:lnSpc>
                <a:spcPct val="90000"/>
              </a:lnSpc>
            </a:pPr>
            <a:r>
              <a:rPr lang="en-US" altLang="en-US" dirty="0"/>
              <a:t>Look at prior to actual change and actual to projected change separately……and together</a:t>
            </a:r>
          </a:p>
          <a:p>
            <a:pPr>
              <a:lnSpc>
                <a:spcPct val="90000"/>
              </a:lnSpc>
              <a:buFont typeface="Wingdings" panose="05000000000000000000" pitchFamily="2" charset="2"/>
              <a:buNone/>
            </a:pPr>
            <a:endParaRPr lang="en-US" altLang="en-US" dirty="0"/>
          </a:p>
          <a:p>
            <a:pPr>
              <a:lnSpc>
                <a:spcPct val="90000"/>
              </a:lnSpc>
            </a:pPr>
            <a:r>
              <a:rPr lang="en-US" altLang="en-US" dirty="0"/>
              <a:t>Provide best insight you can into the fluctuation in the service area. </a:t>
            </a:r>
          </a:p>
          <a:p>
            <a:pPr lvl="1">
              <a:lnSpc>
                <a:spcPct val="90000"/>
              </a:lnSpc>
              <a:buFont typeface="Wingdings" panose="05000000000000000000" pitchFamily="2" charset="2"/>
              <a:buNone/>
            </a:pPr>
            <a:r>
              <a:rPr lang="en-US" altLang="en-US" dirty="0"/>
              <a:t>Sample explanations:</a:t>
            </a:r>
          </a:p>
          <a:p>
            <a:pPr lvl="1">
              <a:lnSpc>
                <a:spcPct val="90000"/>
              </a:lnSpc>
              <a:buFont typeface="Wingdings" panose="05000000000000000000" pitchFamily="2" charset="2"/>
              <a:buNone/>
            </a:pPr>
            <a:endParaRPr lang="en-US" altLang="en-US" dirty="0"/>
          </a:p>
          <a:p>
            <a:pPr lvl="2">
              <a:lnSpc>
                <a:spcPct val="90000"/>
              </a:lnSpc>
            </a:pPr>
            <a:r>
              <a:rPr lang="en-US" altLang="en-US" sz="1800" dirty="0"/>
              <a:t>One year </a:t>
            </a:r>
            <a:r>
              <a:rPr lang="ja-JP" altLang="en-US" sz="1800" dirty="0">
                <a:cs typeface="メイリオ" panose="020B0604030504040204" pitchFamily="34" charset="-128"/>
              </a:rPr>
              <a:t>‘</a:t>
            </a:r>
            <a:r>
              <a:rPr lang="en-US" altLang="ja-JP" sz="1800" dirty="0">
                <a:cs typeface="メイリオ" panose="020B0604030504040204" pitchFamily="34" charset="-128"/>
              </a:rPr>
              <a:t>spike</a:t>
            </a:r>
            <a:r>
              <a:rPr lang="ja-JP" altLang="en-US" sz="1800" dirty="0">
                <a:cs typeface="メイリオ" panose="020B0604030504040204" pitchFamily="34" charset="-128"/>
              </a:rPr>
              <a:t>’</a:t>
            </a:r>
            <a:r>
              <a:rPr lang="en-US" altLang="ja-JP" sz="1800" dirty="0">
                <a:cs typeface="メイリオ" panose="020B0604030504040204" pitchFamily="34" charset="-128"/>
              </a:rPr>
              <a:t> because.…</a:t>
            </a:r>
          </a:p>
          <a:p>
            <a:pPr lvl="2">
              <a:lnSpc>
                <a:spcPct val="90000"/>
              </a:lnSpc>
            </a:pPr>
            <a:r>
              <a:rPr lang="en-US" altLang="en-US" sz="1800" dirty="0"/>
              <a:t>Multiple year downward trend because…</a:t>
            </a:r>
          </a:p>
          <a:p>
            <a:pPr lvl="2">
              <a:lnSpc>
                <a:spcPct val="90000"/>
              </a:lnSpc>
            </a:pPr>
            <a:r>
              <a:rPr lang="en-US" altLang="en-US" sz="1800" dirty="0"/>
              <a:t>Participation in PSN 456 fluctuates a lot from year to year and is the source of most of the fluctuation in the whole service area…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550A8E74-D982-4CA3-AF8E-DC9EC50897C3}"/>
              </a:ext>
            </a:extLst>
          </p:cNvPr>
          <p:cNvSpPr>
            <a:spLocks noGrp="1" noChangeArrowheads="1"/>
          </p:cNvSpPr>
          <p:nvPr>
            <p:ph type="title"/>
          </p:nvPr>
        </p:nvSpPr>
        <p:spPr>
          <a:xfrm>
            <a:off x="916757" y="457200"/>
            <a:ext cx="7797662" cy="1151965"/>
          </a:xfrm>
        </p:spPr>
        <p:txBody>
          <a:bodyPr/>
          <a:lstStyle/>
          <a:p>
            <a:pPr algn="ctr" fontAlgn="auto">
              <a:spcAft>
                <a:spcPts val="0"/>
              </a:spcAft>
              <a:defRPr/>
            </a:pPr>
            <a:r>
              <a:rPr lang="en-US" altLang="en-US" sz="4000" dirty="0"/>
              <a:t>Rent and Capital Edits</a:t>
            </a:r>
          </a:p>
        </p:txBody>
      </p:sp>
      <p:sp>
        <p:nvSpPr>
          <p:cNvPr id="456707" name="Rectangle 3">
            <a:extLst>
              <a:ext uri="{FF2B5EF4-FFF2-40B4-BE49-F238E27FC236}">
                <a16:creationId xmlns:a16="http://schemas.microsoft.com/office/drawing/2014/main" id="{11C28DC3-BFEE-4129-B140-D492FBCE1A87}"/>
              </a:ext>
            </a:extLst>
          </p:cNvPr>
          <p:cNvSpPr>
            <a:spLocks noGrp="1" noChangeArrowheads="1"/>
          </p:cNvSpPr>
          <p:nvPr>
            <p:ph idx="1"/>
          </p:nvPr>
        </p:nvSpPr>
        <p:spPr>
          <a:xfrm>
            <a:off x="914400" y="1752600"/>
            <a:ext cx="7397613" cy="3621986"/>
          </a:xfrm>
        </p:spPr>
        <p:txBody>
          <a:bodyPr rtlCol="0">
            <a:normAutofit/>
          </a:bodyPr>
          <a:lstStyle/>
          <a:p>
            <a:pPr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a:p>
            <a:pPr fontAlgn="auto">
              <a:spcBef>
                <a:spcPts val="0"/>
              </a:spcBef>
              <a:spcAft>
                <a:spcPts val="0"/>
              </a:spcAft>
              <a:buFont typeface="Wingdings 3" charset="2"/>
              <a:buChar char=""/>
              <a:defRPr/>
            </a:pPr>
            <a:r>
              <a:rPr lang="en-US" altLang="en-US" dirty="0">
                <a:solidFill>
                  <a:schemeClr val="tx1">
                    <a:lumMod val="75000"/>
                    <a:lumOff val="25000"/>
                  </a:schemeClr>
                </a:solidFill>
              </a:rPr>
              <a:t> </a:t>
            </a:r>
            <a:r>
              <a:rPr lang="en-US" altLang="en-US" sz="2000" dirty="0">
                <a:solidFill>
                  <a:schemeClr val="tx1">
                    <a:lumMod val="75000"/>
                    <a:lumOff val="25000"/>
                  </a:schemeClr>
                </a:solidFill>
              </a:rPr>
              <a:t>4 separate, </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0</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 edits that will tell you that you have reported </a:t>
            </a:r>
            <a:r>
              <a:rPr lang="en-US" altLang="ja-JP" sz="2000" u="sng" dirty="0">
                <a:solidFill>
                  <a:schemeClr val="tx1">
                    <a:lumMod val="75000"/>
                    <a:lumOff val="25000"/>
                  </a:schemeClr>
                </a:solidFill>
              </a:rPr>
              <a:t>no data</a:t>
            </a:r>
            <a:r>
              <a:rPr lang="en-US" altLang="ja-JP" sz="2000" dirty="0">
                <a:solidFill>
                  <a:schemeClr val="tx1">
                    <a:lumMod val="75000"/>
                    <a:lumOff val="25000"/>
                  </a:schemeClr>
                </a:solidFill>
              </a:rPr>
              <a:t> in rent for current aid year, projected rent, capital for current aid year, projected capital: BOCES </a:t>
            </a:r>
            <a:r>
              <a:rPr lang="en-US" altLang="ja-JP" sz="2000" i="1" dirty="0">
                <a:solidFill>
                  <a:schemeClr val="tx1">
                    <a:lumMod val="75000"/>
                    <a:lumOff val="25000"/>
                  </a:schemeClr>
                </a:solidFill>
              </a:rPr>
              <a:t>must</a:t>
            </a:r>
            <a:r>
              <a:rPr lang="en-US" altLang="ja-JP" sz="2000" dirty="0">
                <a:solidFill>
                  <a:schemeClr val="tx1">
                    <a:lumMod val="75000"/>
                    <a:lumOff val="25000"/>
                  </a:schemeClr>
                </a:solidFill>
              </a:rPr>
              <a:t> confirm in comment area that </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0 is OK</a:t>
            </a:r>
            <a:r>
              <a:rPr lang="ja-JP" altLang="en-US" sz="2000" dirty="0">
                <a:solidFill>
                  <a:schemeClr val="tx1">
                    <a:lumMod val="75000"/>
                    <a:lumOff val="25000"/>
                  </a:schemeClr>
                </a:solidFill>
              </a:rPr>
              <a:t>”</a:t>
            </a:r>
            <a:r>
              <a:rPr lang="en-US" altLang="ja-JP" sz="2000" dirty="0">
                <a:solidFill>
                  <a:schemeClr val="tx1">
                    <a:lumMod val="75000"/>
                    <a:lumOff val="25000"/>
                  </a:schemeClr>
                </a:solidFill>
              </a:rPr>
              <a:t> or resubmit</a:t>
            </a:r>
          </a:p>
          <a:p>
            <a:pPr marL="0" indent="0" fontAlgn="auto">
              <a:spcBef>
                <a:spcPts val="0"/>
              </a:spcBef>
              <a:spcAft>
                <a:spcPts val="0"/>
              </a:spcAft>
              <a:buFont typeface="Wingdings" panose="05000000000000000000" pitchFamily="2" charset="2"/>
              <a:buNone/>
              <a:defRPr/>
            </a:pPr>
            <a:endParaRPr lang="en-US" altLang="ja-JP" sz="2000" dirty="0">
              <a:solidFill>
                <a:schemeClr val="tx1">
                  <a:lumMod val="75000"/>
                  <a:lumOff val="25000"/>
                </a:schemeClr>
              </a:solidFill>
            </a:endParaRPr>
          </a:p>
          <a:p>
            <a:pPr fontAlgn="auto">
              <a:spcBef>
                <a:spcPts val="0"/>
              </a:spcBef>
              <a:spcAft>
                <a:spcPts val="0"/>
              </a:spcAft>
              <a:buFont typeface="Wingdings 3" charset="2"/>
              <a:buChar char=""/>
              <a:defRPr/>
            </a:pPr>
            <a:r>
              <a:rPr lang="en-US" altLang="ja-JP" sz="2000" dirty="0">
                <a:solidFill>
                  <a:schemeClr val="tx1">
                    <a:lumMod val="75000"/>
                    <a:lumOff val="25000"/>
                  </a:schemeClr>
                </a:solidFill>
              </a:rPr>
              <a:t>(Failing to report any capital and/or rent expense is a recurring problem; following the review guidance above prior to certifying the claim should reveal this error before edit report is run)</a:t>
            </a:r>
          </a:p>
          <a:p>
            <a:pPr fontAlgn="auto">
              <a:spcBef>
                <a:spcPts val="0"/>
              </a:spcBef>
              <a:spcAft>
                <a:spcPts val="0"/>
              </a:spcAft>
              <a:buFont typeface="Wingdings" panose="05000000000000000000" pitchFamily="2" charset="2"/>
              <a:buNone/>
              <a:defRPr/>
            </a:pPr>
            <a:endParaRPr lang="en-US" altLang="en-US" dirty="0">
              <a:solidFill>
                <a:schemeClr val="tx1">
                  <a:lumMod val="75000"/>
                  <a:lumOff val="2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a:extLst>
              <a:ext uri="{FF2B5EF4-FFF2-40B4-BE49-F238E27FC236}">
                <a16:creationId xmlns:a16="http://schemas.microsoft.com/office/drawing/2014/main" id="{EC1C2697-CD5F-4F44-AE89-143D08A9C9B7}"/>
              </a:ext>
            </a:extLst>
          </p:cNvPr>
          <p:cNvSpPr>
            <a:spLocks noGrp="1" noChangeArrowheads="1"/>
          </p:cNvSpPr>
          <p:nvPr>
            <p:ph type="title"/>
          </p:nvPr>
        </p:nvSpPr>
        <p:spPr>
          <a:xfrm>
            <a:off x="168876" y="762000"/>
            <a:ext cx="8806248" cy="990600"/>
          </a:xfrm>
        </p:spPr>
        <p:txBody>
          <a:bodyPr>
            <a:normAutofit/>
          </a:bodyPr>
          <a:lstStyle/>
          <a:p>
            <a:pPr algn="ctr" fontAlgn="auto">
              <a:spcAft>
                <a:spcPts val="0"/>
              </a:spcAft>
              <a:defRPr/>
            </a:pPr>
            <a:r>
              <a:rPr lang="en-US" sz="2800" dirty="0"/>
              <a:t>Rent and Capital Trend Edits</a:t>
            </a:r>
          </a:p>
        </p:txBody>
      </p:sp>
      <p:sp>
        <p:nvSpPr>
          <p:cNvPr id="228355" name="Rectangle 3">
            <a:extLst>
              <a:ext uri="{FF2B5EF4-FFF2-40B4-BE49-F238E27FC236}">
                <a16:creationId xmlns:a16="http://schemas.microsoft.com/office/drawing/2014/main" id="{1C74611F-6D77-4B52-AEF2-28D3B79053C0}"/>
              </a:ext>
            </a:extLst>
          </p:cNvPr>
          <p:cNvSpPr>
            <a:spLocks noGrp="1" noChangeArrowheads="1"/>
          </p:cNvSpPr>
          <p:nvPr>
            <p:ph idx="1"/>
          </p:nvPr>
        </p:nvSpPr>
        <p:spPr>
          <a:xfrm>
            <a:off x="914401" y="1981200"/>
            <a:ext cx="8060724" cy="4114800"/>
          </a:xfrm>
        </p:spPr>
        <p:txBody>
          <a:bodyPr>
            <a:normAutofit/>
          </a:bodyPr>
          <a:lstStyle/>
          <a:p>
            <a:pPr>
              <a:buFont typeface="Wingdings" panose="05000000000000000000" pitchFamily="2" charset="2"/>
              <a:buChar char="n"/>
            </a:pPr>
            <a:r>
              <a:rPr lang="en-US" altLang="en-US" dirty="0"/>
              <a:t>Trend edits will be based on totals of component allocations</a:t>
            </a:r>
          </a:p>
          <a:p>
            <a:pPr>
              <a:buFont typeface="Wingdings" panose="05000000000000000000" pitchFamily="2" charset="2"/>
              <a:buChar char="n"/>
            </a:pPr>
            <a:r>
              <a:rPr lang="en-US" altLang="en-US" dirty="0"/>
              <a:t>Edit will kick out if </a:t>
            </a:r>
            <a:r>
              <a:rPr lang="en-US" altLang="en-US" i="1" dirty="0"/>
              <a:t>either</a:t>
            </a:r>
            <a:r>
              <a:rPr lang="en-US" altLang="en-US" dirty="0"/>
              <a:t> prior to actual </a:t>
            </a:r>
            <a:r>
              <a:rPr lang="en-US" altLang="en-US" i="1" dirty="0"/>
              <a:t>or</a:t>
            </a:r>
            <a:r>
              <a:rPr lang="en-US" altLang="en-US" dirty="0"/>
              <a:t> actual to projected parameters are exceeded</a:t>
            </a:r>
          </a:p>
          <a:p>
            <a:pPr>
              <a:buFont typeface="Wingdings" panose="05000000000000000000" pitchFamily="2" charset="2"/>
              <a:buChar char="n"/>
            </a:pPr>
            <a:r>
              <a:rPr lang="en-US" altLang="en-US" dirty="0"/>
              <a:t>Please provide </a:t>
            </a:r>
            <a:r>
              <a:rPr lang="en-US" altLang="en-US" i="1" dirty="0"/>
              <a:t>substantive</a:t>
            </a:r>
            <a:r>
              <a:rPr lang="en-US" altLang="en-US" dirty="0"/>
              <a:t> explanation for edit exceptions; e.g., for large increase/decrease in capital expense:</a:t>
            </a:r>
          </a:p>
          <a:p>
            <a:pPr>
              <a:buFont typeface="Wingdings" panose="05000000000000000000" pitchFamily="2" charset="2"/>
              <a:buChar char="n"/>
            </a:pPr>
            <a:r>
              <a:rPr lang="en-US" altLang="en-US" dirty="0"/>
              <a:t>Example of not enough detail: </a:t>
            </a:r>
            <a:r>
              <a:rPr lang="en-US" altLang="en-US" i="1" dirty="0"/>
              <a:t>Project started or Project finished</a:t>
            </a:r>
          </a:p>
          <a:p>
            <a:pPr>
              <a:buFont typeface="Wingdings" panose="05000000000000000000" pitchFamily="2" charset="2"/>
              <a:buChar char="n"/>
            </a:pPr>
            <a:r>
              <a:rPr lang="en-US" altLang="en-US" dirty="0"/>
              <a:t>Example of too much detail: </a:t>
            </a:r>
            <a:r>
              <a:rPr lang="en-US" altLang="en-US" i="1" dirty="0"/>
              <a:t>Started/finished  Project # 003 adding 3 classrooms to Building 2, Project #004 replacing windows in Bldg 3, Project # ___, etc.</a:t>
            </a:r>
          </a:p>
          <a:p>
            <a:pPr>
              <a:buFont typeface="Wingdings" panose="05000000000000000000" pitchFamily="2" charset="2"/>
              <a:buChar char="n"/>
            </a:pPr>
            <a:r>
              <a:rPr lang="en-US" altLang="en-US" dirty="0"/>
              <a:t>Example of just right detail: </a:t>
            </a:r>
            <a:r>
              <a:rPr lang="en-US" altLang="en-US" i="1" dirty="0"/>
              <a:t>Anticipate starting (or finished) HVAC project and addition of several classrooms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a:extLst>
              <a:ext uri="{FF2B5EF4-FFF2-40B4-BE49-F238E27FC236}">
                <a16:creationId xmlns:a16="http://schemas.microsoft.com/office/drawing/2014/main" id="{0744DDD3-0BB4-4453-9720-B239999E8EF0}"/>
              </a:ext>
            </a:extLst>
          </p:cNvPr>
          <p:cNvSpPr>
            <a:spLocks noGrp="1" noChangeArrowheads="1"/>
          </p:cNvSpPr>
          <p:nvPr>
            <p:ph type="title"/>
          </p:nvPr>
        </p:nvSpPr>
        <p:spPr>
          <a:xfrm>
            <a:off x="893190" y="490817"/>
            <a:ext cx="7924800" cy="1151966"/>
          </a:xfrm>
        </p:spPr>
        <p:txBody>
          <a:bodyPr>
            <a:normAutofit/>
          </a:bodyPr>
          <a:lstStyle/>
          <a:p>
            <a:pPr algn="ctr" fontAlgn="auto">
              <a:spcAft>
                <a:spcPts val="0"/>
              </a:spcAft>
              <a:defRPr/>
            </a:pPr>
            <a:r>
              <a:rPr lang="en-US" sz="2800" dirty="0"/>
              <a:t>How to Investigate a Rent or Capital Trend Edit</a:t>
            </a:r>
          </a:p>
        </p:txBody>
      </p:sp>
      <p:sp>
        <p:nvSpPr>
          <p:cNvPr id="230403" name="Rectangle 3">
            <a:extLst>
              <a:ext uri="{FF2B5EF4-FFF2-40B4-BE49-F238E27FC236}">
                <a16:creationId xmlns:a16="http://schemas.microsoft.com/office/drawing/2014/main" id="{877C2A46-CD42-4D36-B5C8-9F53B8600C45}"/>
              </a:ext>
            </a:extLst>
          </p:cNvPr>
          <p:cNvSpPr>
            <a:spLocks noGrp="1" noChangeArrowheads="1"/>
          </p:cNvSpPr>
          <p:nvPr>
            <p:ph idx="1"/>
          </p:nvPr>
        </p:nvSpPr>
        <p:spPr>
          <a:xfrm>
            <a:off x="1143000" y="2057400"/>
            <a:ext cx="7696200" cy="3733800"/>
          </a:xfrm>
        </p:spPr>
        <p:txBody>
          <a:bodyPr>
            <a:normAutofit/>
          </a:bodyPr>
          <a:lstStyle/>
          <a:p>
            <a:r>
              <a:rPr lang="en-US" altLang="en-US" dirty="0"/>
              <a:t>Go to the Rent and Capital </a:t>
            </a:r>
            <a:r>
              <a:rPr lang="en-US" altLang="en-US" i="1" dirty="0"/>
              <a:t>form </a:t>
            </a:r>
            <a:r>
              <a:rPr lang="en-US" altLang="en-US" dirty="0"/>
              <a:t>in SAMS</a:t>
            </a:r>
          </a:p>
          <a:p>
            <a:r>
              <a:rPr lang="en-US" altLang="en-US" dirty="0"/>
              <a:t>Choose from top menu bar: BOCES Financial, State Aid Forms, Official or Revision, then click on State Aid BOCES Claim Form Set, then on Capital and Rent Expenditures</a:t>
            </a:r>
          </a:p>
          <a:p>
            <a:r>
              <a:rPr lang="en-US" altLang="en-US" dirty="0"/>
              <a:t>Form displays the component allocations for rent and for capital that are in SAMS; shows 3 years of expense</a:t>
            </a:r>
          </a:p>
          <a:p>
            <a:r>
              <a:rPr lang="en-US" altLang="en-US" dirty="0"/>
              <a:t>Missing or very wrong data is immediately visually obvious</a:t>
            </a:r>
          </a:p>
          <a:p>
            <a:pPr>
              <a:buFont typeface="Wingdings" panose="05000000000000000000" pitchFamily="2" charset="2"/>
              <a:buNone/>
            </a:pPr>
            <a:r>
              <a:rPr lang="en-US" altLang="en-US" dirty="0">
                <a:solidFill>
                  <a:srgbClr val="FD2919"/>
                </a:solidFill>
              </a:rPr>
              <a:t>REMEMBER:</a:t>
            </a:r>
            <a:r>
              <a:rPr lang="en-US" altLang="en-US" dirty="0"/>
              <a:t> Expense for rent and capital should be reported for same year as aid year; e.g., 16-17 expense for 16-17 aid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03DF24-D13C-4F6F-9A3E-DB2110D7B270}"/>
              </a:ext>
            </a:extLst>
          </p:cNvPr>
          <p:cNvSpPr>
            <a:spLocks noGrp="1"/>
          </p:cNvSpPr>
          <p:nvPr>
            <p:ph type="title"/>
          </p:nvPr>
        </p:nvSpPr>
        <p:spPr/>
        <p:txBody>
          <a:bodyPr anchor="b">
            <a:normAutofit/>
          </a:bodyPr>
          <a:lstStyle/>
          <a:p>
            <a:pPr fontAlgn="auto">
              <a:spcAft>
                <a:spcPts val="0"/>
              </a:spcAft>
              <a:defRPr/>
            </a:pPr>
            <a:r>
              <a:rPr lang="en-US" dirty="0"/>
              <a:t>The Rent &amp; Capital Claim process</a:t>
            </a:r>
          </a:p>
        </p:txBody>
      </p:sp>
      <p:sp>
        <p:nvSpPr>
          <p:cNvPr id="9" name="Subtitle 2">
            <a:extLst>
              <a:ext uri="{FF2B5EF4-FFF2-40B4-BE49-F238E27FC236}">
                <a16:creationId xmlns:a16="http://schemas.microsoft.com/office/drawing/2014/main" id="{EA8D5136-2E60-FF05-2510-9F50C20E78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9524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236189E-F42D-46C8-895C-19B6267D768B}"/>
              </a:ext>
            </a:extLst>
          </p:cNvPr>
          <p:cNvSpPr>
            <a:spLocks noGrp="1" noChangeArrowheads="1"/>
          </p:cNvSpPr>
          <p:nvPr>
            <p:ph type="title"/>
          </p:nvPr>
        </p:nvSpPr>
        <p:spPr>
          <a:xfrm>
            <a:off x="609600" y="228600"/>
            <a:ext cx="7797662" cy="1151965"/>
          </a:xfrm>
        </p:spPr>
        <p:txBody>
          <a:bodyPr/>
          <a:lstStyle/>
          <a:p>
            <a:pPr algn="ctr" fontAlgn="auto">
              <a:spcAft>
                <a:spcPts val="0"/>
              </a:spcAft>
              <a:defRPr/>
            </a:pPr>
            <a:r>
              <a:rPr lang="en-US" altLang="en-US" dirty="0"/>
              <a:t>Rent &amp; Capital Claim Process</a:t>
            </a:r>
          </a:p>
        </p:txBody>
      </p:sp>
      <p:sp>
        <p:nvSpPr>
          <p:cNvPr id="33795" name="Content Placeholder 2">
            <a:extLst>
              <a:ext uri="{FF2B5EF4-FFF2-40B4-BE49-F238E27FC236}">
                <a16:creationId xmlns:a16="http://schemas.microsoft.com/office/drawing/2014/main" id="{83AD8AF9-CF5C-4C7B-8AF7-57F7A79F0024}"/>
              </a:ext>
            </a:extLst>
          </p:cNvPr>
          <p:cNvSpPr>
            <a:spLocks noGrp="1" noChangeArrowheads="1"/>
          </p:cNvSpPr>
          <p:nvPr>
            <p:ph idx="1"/>
          </p:nvPr>
        </p:nvSpPr>
        <p:spPr/>
        <p:txBody>
          <a:bodyPr/>
          <a:lstStyle/>
          <a:p>
            <a:r>
              <a:rPr lang="en-US" altLang="en-US" dirty="0"/>
              <a:t>These are the only expenses aided on a current year basis</a:t>
            </a:r>
          </a:p>
          <a:p>
            <a:r>
              <a:rPr lang="en-US" altLang="en-US" dirty="0"/>
              <a:t>In 2023-24 BOCES SAMS, report 2023-24 rent and capital expense for 2023-24 aid and</a:t>
            </a:r>
          </a:p>
          <a:p>
            <a:r>
              <a:rPr lang="en-US" altLang="en-US" dirty="0"/>
              <a:t>In 2024-25  BOCES SAMS, report 2024-25 estimated rent and capital expense for 2024-25 projected aid</a:t>
            </a:r>
          </a:p>
        </p:txBody>
      </p:sp>
    </p:spTree>
    <p:extLst>
      <p:ext uri="{BB962C8B-B14F-4D97-AF65-F5344CB8AC3E}">
        <p14:creationId xmlns:p14="http://schemas.microsoft.com/office/powerpoint/2010/main" val="1964225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892D5C2E4D3A4B9EE97E4CFDD73167" ma:contentTypeVersion="9" ma:contentTypeDescription="Create a new document." ma:contentTypeScope="" ma:versionID="4a70ce73b55bcbbd7e5ae29ffb62aff4">
  <xsd:schema xmlns:xsd="http://www.w3.org/2001/XMLSchema" xmlns:xs="http://www.w3.org/2001/XMLSchema" xmlns:p="http://schemas.microsoft.com/office/2006/metadata/properties" xmlns:ns3="8bcd0183-ea54-4a4e-b44c-3c73e343144e" xmlns:ns4="454f0188-911f-41ba-8fe7-b4a6a374eb08" targetNamespace="http://schemas.microsoft.com/office/2006/metadata/properties" ma:root="true" ma:fieldsID="c8140252d375d686ec1f1a3b3b41c60c" ns3:_="" ns4:_="">
    <xsd:import namespace="8bcd0183-ea54-4a4e-b44c-3c73e343144e"/>
    <xsd:import namespace="454f0188-911f-41ba-8fe7-b4a6a374eb0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cd0183-ea54-4a4e-b44c-3c73e343144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4f0188-911f-41ba-8fe7-b4a6a374eb0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726A0C-262C-4607-A874-B52763BAB5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cd0183-ea54-4a4e-b44c-3c73e343144e"/>
    <ds:schemaRef ds:uri="454f0188-911f-41ba-8fe7-b4a6a374eb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3BEF6-6DD8-4095-B1FC-BA72B3FC6DDA}">
  <ds:schemaRefs>
    <ds:schemaRef ds:uri="http://schemas.microsoft.com/sharepoint/v3/contenttype/forms"/>
  </ds:schemaRefs>
</ds:datastoreItem>
</file>

<file path=customXml/itemProps3.xml><?xml version="1.0" encoding="utf-8"?>
<ds:datastoreItem xmlns:ds="http://schemas.openxmlformats.org/officeDocument/2006/customXml" ds:itemID="{FC510D3D-E584-4AE6-8B82-8F17B76BEF68}">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bcd0183-ea54-4a4e-b44c-3c73e343144e"/>
    <ds:schemaRef ds:uri="http://purl.org/dc/terms/"/>
    <ds:schemaRef ds:uri="http://schemas.openxmlformats.org/package/2006/metadata/core-properties"/>
    <ds:schemaRef ds:uri="454f0188-911f-41ba-8fe7-b4a6a374eb0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Rainbow collage design template</Template>
  <TotalTime>7046</TotalTime>
  <Words>7098</Words>
  <Application>Microsoft Office PowerPoint</Application>
  <PresentationFormat>On-screen Show (4:3)</PresentationFormat>
  <Paragraphs>649</Paragraphs>
  <Slides>130</Slides>
  <Notes>74</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130</vt:i4>
      </vt:variant>
    </vt:vector>
  </HeadingPairs>
  <TitlesOfParts>
    <vt:vector size="144" baseType="lpstr">
      <vt:lpstr>Arial</vt:lpstr>
      <vt:lpstr>Arial Black</vt:lpstr>
      <vt:lpstr>Calibri</vt:lpstr>
      <vt:lpstr>Century Gothic</vt:lpstr>
      <vt:lpstr>Times New Roman</vt:lpstr>
      <vt:lpstr>Wingdings</vt:lpstr>
      <vt:lpstr>Wingdings 3</vt:lpstr>
      <vt:lpstr>Rainbow collage design template</vt:lpstr>
      <vt:lpstr>1_Custom Design</vt:lpstr>
      <vt:lpstr>1_Rainbow collage design template</vt:lpstr>
      <vt:lpstr>2_Custom Design</vt:lpstr>
      <vt:lpstr>2_Rainbow collage design template</vt:lpstr>
      <vt:lpstr>3_Custom Design</vt:lpstr>
      <vt:lpstr>Wisp</vt:lpstr>
      <vt:lpstr>Introduction to BOCES SAMS Financial System</vt:lpstr>
      <vt:lpstr>What we will cover in this training</vt:lpstr>
      <vt:lpstr>GASB 96</vt:lpstr>
      <vt:lpstr>GASB 96 </vt:lpstr>
      <vt:lpstr>GASB 96 – What to know</vt:lpstr>
      <vt:lpstr>GASB 96 – New Account Codes</vt:lpstr>
      <vt:lpstr>SA-111 Annual Update</vt:lpstr>
      <vt:lpstr>SA-111 Annual Update </vt:lpstr>
      <vt:lpstr>SA-111 Annual Update – document creation </vt:lpstr>
      <vt:lpstr>Federal Funding</vt:lpstr>
      <vt:lpstr>Federal Funding -  Coronavirus Relief</vt:lpstr>
      <vt:lpstr>Coronavirus Aid, Relief and Economic Security (CARES) Act</vt:lpstr>
      <vt:lpstr>Coronavirus Aid, Relief and Economic Security (CARES) Act – Expense and Revenue</vt:lpstr>
      <vt:lpstr>Coronavirus Response and Relief Supplemental Appropriations (CRRSA) Act</vt:lpstr>
      <vt:lpstr>Coronavirus Response and Relief Supplemental Appropriations (CRRSA) Act – Expense and Revenue</vt:lpstr>
      <vt:lpstr>American Rescue Plan (ARP) Act</vt:lpstr>
      <vt:lpstr>American Rescue Plan (ARP) Act – Expense and Revenue</vt:lpstr>
      <vt:lpstr>Federal Funding -  Coronavirus Relief</vt:lpstr>
      <vt:lpstr>Federal Funding – Coronavirus Relief</vt:lpstr>
      <vt:lpstr>Component Reporting </vt:lpstr>
      <vt:lpstr>Component Reporting</vt:lpstr>
      <vt:lpstr>State Aid Reminders</vt:lpstr>
      <vt:lpstr>State Aid Reminder: 7 Steps to Submitting a BOCES State Aid claim</vt:lpstr>
      <vt:lpstr>State Aid Reminder: Unique PSNs</vt:lpstr>
      <vt:lpstr>State Aid Reminder: Smart Schools Bond Act (SSBA)</vt:lpstr>
      <vt:lpstr>State Aid Reminder: Smart Schools Bond Act (SSBA)</vt:lpstr>
      <vt:lpstr>State Aid Reminder: Community Schools Set-aside Funds</vt:lpstr>
      <vt:lpstr>Filing an Aid Claim</vt:lpstr>
      <vt:lpstr>Logging Onto SAMS</vt:lpstr>
      <vt:lpstr>SAMS Log On</vt:lpstr>
      <vt:lpstr>PowerPoint Presentation</vt:lpstr>
      <vt:lpstr>   </vt:lpstr>
      <vt:lpstr>PowerPoint Presentation</vt:lpstr>
      <vt:lpstr>SAMS Logon:  Check Entity Information</vt:lpstr>
      <vt:lpstr>Submitting a BOCES Aid Claim</vt:lpstr>
      <vt:lpstr>Importing Data </vt:lpstr>
      <vt:lpstr>BOCES XML Data file Import</vt:lpstr>
      <vt:lpstr>Submitting a BOCES Aid Claim</vt:lpstr>
      <vt:lpstr>The SED EXCEL Template</vt:lpstr>
      <vt:lpstr>10 submitted data items that most directly affect  aid calculations, appear on Component Output Reports and should be reviewed in the Excel file (red tabs)</vt:lpstr>
      <vt:lpstr>Creating the SED EXCEL File</vt:lpstr>
      <vt:lpstr>Sample Tab in SED Excel File:  BOC_AIDABLE_EXP_CMP_DATA</vt:lpstr>
      <vt:lpstr>Sample Tab in SED Excel File: BOC_MISC_DEDUCT_CMP</vt:lpstr>
      <vt:lpstr>What to Look for in Excel File (Examples)</vt:lpstr>
      <vt:lpstr>Review Excel File to Find this Common Reporting Problem: Aidable Expense / No Deductions</vt:lpstr>
      <vt:lpstr>Submitting a BOCES Aid Claim</vt:lpstr>
      <vt:lpstr>Validation Error Report VS. Edit Report</vt:lpstr>
      <vt:lpstr>Validation Error Report</vt:lpstr>
      <vt:lpstr>Validation Error Report (VER): Sample Error Message / Code Problem</vt:lpstr>
      <vt:lpstr>Validation Error Report (VER): Sample Error Message / Code Problem</vt:lpstr>
      <vt:lpstr>Validation Error Report (VER):  Schedule 4: Valid Account Codes</vt:lpstr>
      <vt:lpstr>View CO-Ser Level Data in SAMS </vt:lpstr>
      <vt:lpstr>PowerPoint Presentation</vt:lpstr>
      <vt:lpstr>Look up Information by PSN</vt:lpstr>
      <vt:lpstr>Your Own Service</vt:lpstr>
      <vt:lpstr>Cross Contract</vt:lpstr>
      <vt:lpstr>Your Own Service VS a Cross Contract</vt:lpstr>
      <vt:lpstr>Submitting a BOCES Aid Claim</vt:lpstr>
      <vt:lpstr>Reports</vt:lpstr>
      <vt:lpstr>Submitting a BOCES Aid Claim</vt:lpstr>
      <vt:lpstr>Edits: Who Needs Them?</vt:lpstr>
      <vt:lpstr>Running the Edit Exception Report  </vt:lpstr>
      <vt:lpstr>PowerPoint Presentation</vt:lpstr>
      <vt:lpstr>PowerPoint Presentation</vt:lpstr>
      <vt:lpstr>PowerPoint Presentation</vt:lpstr>
      <vt:lpstr>Display all ‘View Details’</vt:lpstr>
      <vt:lpstr>PowerPoint Presentation</vt:lpstr>
      <vt:lpstr> Reasons for Edit Exceptions</vt:lpstr>
      <vt:lpstr>Submitting a BOCES Aid Claim</vt:lpstr>
      <vt:lpstr>Certifying the BOCES Aid Claim</vt:lpstr>
      <vt:lpstr>Submitting a BOCES Aid Claim</vt:lpstr>
      <vt:lpstr>Verify Certification on Activity Log</vt:lpstr>
      <vt:lpstr>Activity Log</vt:lpstr>
      <vt:lpstr>PowerPoint Presentation</vt:lpstr>
      <vt:lpstr>Using the Activity  Log</vt:lpstr>
      <vt:lpstr>Activity Log:  About SAMS Data States  </vt:lpstr>
      <vt:lpstr>Revising Data in SAMS</vt:lpstr>
      <vt:lpstr>Revision Data Area</vt:lpstr>
      <vt:lpstr>PowerPoint Presentation</vt:lpstr>
      <vt:lpstr>PowerPoint Presentation</vt:lpstr>
      <vt:lpstr>BOCES SAMS Financial Reports (Overview)</vt:lpstr>
      <vt:lpstr>Accessing BOCES SAMS Financial Reports</vt:lpstr>
      <vt:lpstr>PowerPoint Presentation</vt:lpstr>
      <vt:lpstr>  BOCES SAMS Financial Reports</vt:lpstr>
      <vt:lpstr>  Selected Report Filter Options</vt:lpstr>
      <vt:lpstr>Snapshots</vt:lpstr>
      <vt:lpstr>Component School District BOCES Aid Report – Service Area Level </vt:lpstr>
      <vt:lpstr>Component School District BOCES Aid Report – PSN Level</vt:lpstr>
      <vt:lpstr>Understanding the Edit Report</vt:lpstr>
      <vt:lpstr>Major CoSer area trend edits</vt:lpstr>
      <vt:lpstr>Major CoSer area trend edits</vt:lpstr>
      <vt:lpstr>Sample Trend Edit</vt:lpstr>
      <vt:lpstr>Major CoSer area Trend Edits</vt:lpstr>
      <vt:lpstr>Trend Edits Suggestions</vt:lpstr>
      <vt:lpstr>Rent and Capital Edits</vt:lpstr>
      <vt:lpstr>Rent and Capital Trend Edits</vt:lpstr>
      <vt:lpstr>How to Investigate a Rent or Capital Trend Edit</vt:lpstr>
      <vt:lpstr>The Rent &amp; Capital Claim process</vt:lpstr>
      <vt:lpstr>Rent &amp; Capital Claim Process</vt:lpstr>
      <vt:lpstr>Rent &amp; Capital Claim Process</vt:lpstr>
      <vt:lpstr>Rent &amp; Capital Claim Process</vt:lpstr>
      <vt:lpstr>Capital Claim Process </vt:lpstr>
      <vt:lpstr>Capital Claim Process</vt:lpstr>
      <vt:lpstr>Capital Claim Process: The SA-109</vt:lpstr>
      <vt:lpstr>Capital Claim Process: The SA-109</vt:lpstr>
      <vt:lpstr>Capital Claim Process: The SA-109</vt:lpstr>
      <vt:lpstr>Capital Claim Process: The SA-109 Bond</vt:lpstr>
      <vt:lpstr>Capital Claim Process: The SA-109 Bond</vt:lpstr>
      <vt:lpstr>Capital Claim Process: The SA-109 Bond</vt:lpstr>
      <vt:lpstr>Capital Claim Process: The SA-109 Capital</vt:lpstr>
      <vt:lpstr>Capital Claim Process: The SA-109 Capital</vt:lpstr>
      <vt:lpstr>Capital Claim Process: The SA-109 Capital</vt:lpstr>
      <vt:lpstr>Capital Claim Process: The New SA-109</vt:lpstr>
      <vt:lpstr>Capital Claim Process: SA-109</vt:lpstr>
      <vt:lpstr>Capital Claim Process: SA-109</vt:lpstr>
      <vt:lpstr>Rent Claim Process: SA-116</vt:lpstr>
      <vt:lpstr>Rent Claim Process:  SA-116A</vt:lpstr>
      <vt:lpstr>Capital Claim Process: The SA-116A</vt:lpstr>
      <vt:lpstr>Capital Claim Process: The SA-116A</vt:lpstr>
      <vt:lpstr>Capital Claim Process: The SA-116A</vt:lpstr>
      <vt:lpstr>Capital Claim Process: The SA-116A</vt:lpstr>
      <vt:lpstr>Capital Claim Process: The SA-116A</vt:lpstr>
      <vt:lpstr>Capital Claim Process: The Capital Claim Edit Report</vt:lpstr>
      <vt:lpstr>Capital Claim Process: The Capital Claim Edit Report</vt:lpstr>
      <vt:lpstr>Capital Claim Process: The Capital Claim Edit Report</vt:lpstr>
      <vt:lpstr>Capital Claim Process: The Capital Claim Edit Report</vt:lpstr>
      <vt:lpstr>Capital Claim Process: The Capital Claim Edit Report</vt:lpstr>
      <vt:lpstr>Fall Deadlines for Submission </vt:lpstr>
      <vt:lpstr>Questions?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Ashley Weil</dc:creator>
  <cp:lastModifiedBy>Ashley Weil</cp:lastModifiedBy>
  <cp:revision>51</cp:revision>
  <cp:lastPrinted>2022-07-27T17:05:06Z</cp:lastPrinted>
  <dcterms:created xsi:type="dcterms:W3CDTF">2020-08-04T13:59:48Z</dcterms:created>
  <dcterms:modified xsi:type="dcterms:W3CDTF">2023-09-25T18:13:25Z</dcterms:modified>
</cp:coreProperties>
</file>