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5125" r:id="rId4"/>
    <p:sldMasterId id="2147485137" r:id="rId5"/>
    <p:sldMasterId id="2147485149" r:id="rId6"/>
    <p:sldMasterId id="2147485161" r:id="rId7"/>
    <p:sldMasterId id="2147485173" r:id="rId8"/>
    <p:sldMasterId id="2147485185" r:id="rId9"/>
    <p:sldMasterId id="2147485209" r:id="rId10"/>
  </p:sldMasterIdLst>
  <p:notesMasterIdLst>
    <p:notesMasterId r:id="rId133"/>
  </p:notesMasterIdLst>
  <p:handoutMasterIdLst>
    <p:handoutMasterId r:id="rId134"/>
  </p:handoutMasterIdLst>
  <p:sldIdLst>
    <p:sldId id="523" r:id="rId11"/>
    <p:sldId id="256" r:id="rId12"/>
    <p:sldId id="525" r:id="rId13"/>
    <p:sldId id="527" r:id="rId14"/>
    <p:sldId id="528" r:id="rId15"/>
    <p:sldId id="532" r:id="rId16"/>
    <p:sldId id="529" r:id="rId17"/>
    <p:sldId id="533" r:id="rId18"/>
    <p:sldId id="530" r:id="rId19"/>
    <p:sldId id="534" r:id="rId20"/>
    <p:sldId id="535" r:id="rId21"/>
    <p:sldId id="526" r:id="rId22"/>
    <p:sldId id="394" r:id="rId23"/>
    <p:sldId id="436" r:id="rId24"/>
    <p:sldId id="466" r:id="rId25"/>
    <p:sldId id="478" r:id="rId26"/>
    <p:sldId id="467" r:id="rId27"/>
    <p:sldId id="494" r:id="rId28"/>
    <p:sldId id="531" r:id="rId29"/>
    <p:sldId id="469" r:id="rId30"/>
    <p:sldId id="371" r:id="rId31"/>
    <p:sldId id="263" r:id="rId32"/>
    <p:sldId id="284" r:id="rId33"/>
    <p:sldId id="265" r:id="rId34"/>
    <p:sldId id="282" r:id="rId35"/>
    <p:sldId id="266" r:id="rId36"/>
    <p:sldId id="369" r:id="rId37"/>
    <p:sldId id="281" r:id="rId38"/>
    <p:sldId id="272" r:id="rId39"/>
    <p:sldId id="372" r:id="rId40"/>
    <p:sldId id="300" r:id="rId41"/>
    <p:sldId id="286" r:id="rId42"/>
    <p:sldId id="373" r:id="rId43"/>
    <p:sldId id="349" r:id="rId44"/>
    <p:sldId id="350" r:id="rId45"/>
    <p:sldId id="374" r:id="rId46"/>
    <p:sldId id="367" r:id="rId47"/>
    <p:sldId id="375" r:id="rId48"/>
    <p:sldId id="351" r:id="rId49"/>
    <p:sldId id="352" r:id="rId50"/>
    <p:sldId id="353" r:id="rId51"/>
    <p:sldId id="376" r:id="rId52"/>
    <p:sldId id="355" r:id="rId53"/>
    <p:sldId id="377" r:id="rId54"/>
    <p:sldId id="287" r:id="rId55"/>
    <p:sldId id="298" r:id="rId56"/>
    <p:sldId id="299" r:id="rId57"/>
    <p:sldId id="395" r:id="rId58"/>
    <p:sldId id="396" r:id="rId59"/>
    <p:sldId id="378" r:id="rId60"/>
    <p:sldId id="380" r:id="rId61"/>
    <p:sldId id="381" r:id="rId62"/>
    <p:sldId id="305" r:id="rId63"/>
    <p:sldId id="258" r:id="rId64"/>
    <p:sldId id="289" r:id="rId65"/>
    <p:sldId id="288" r:id="rId66"/>
    <p:sldId id="290" r:id="rId67"/>
    <p:sldId id="325" r:id="rId68"/>
    <p:sldId id="291" r:id="rId69"/>
    <p:sldId id="285" r:id="rId70"/>
    <p:sldId id="384" r:id="rId71"/>
    <p:sldId id="271" r:id="rId72"/>
    <p:sldId id="385" r:id="rId73"/>
    <p:sldId id="386" r:id="rId74"/>
    <p:sldId id="276" r:id="rId75"/>
    <p:sldId id="283" r:id="rId76"/>
    <p:sldId id="303" r:id="rId77"/>
    <p:sldId id="278" r:id="rId78"/>
    <p:sldId id="387" r:id="rId79"/>
    <p:sldId id="277" r:id="rId80"/>
    <p:sldId id="329" r:id="rId81"/>
    <p:sldId id="328" r:id="rId82"/>
    <p:sldId id="388" r:id="rId83"/>
    <p:sldId id="279" r:id="rId84"/>
    <p:sldId id="330" r:id="rId85"/>
    <p:sldId id="313" r:id="rId86"/>
    <p:sldId id="262" r:id="rId87"/>
    <p:sldId id="301" r:id="rId88"/>
    <p:sldId id="389" r:id="rId89"/>
    <p:sldId id="390" r:id="rId90"/>
    <p:sldId id="331" r:id="rId91"/>
    <p:sldId id="333" r:id="rId92"/>
    <p:sldId id="315" r:id="rId93"/>
    <p:sldId id="316" r:id="rId94"/>
    <p:sldId id="317" r:id="rId95"/>
    <p:sldId id="318" r:id="rId96"/>
    <p:sldId id="319" r:id="rId97"/>
    <p:sldId id="320" r:id="rId98"/>
    <p:sldId id="321" r:id="rId99"/>
    <p:sldId id="470" r:id="rId100"/>
    <p:sldId id="486" r:id="rId101"/>
    <p:sldId id="488" r:id="rId102"/>
    <p:sldId id="471" r:id="rId103"/>
    <p:sldId id="479" r:id="rId104"/>
    <p:sldId id="482" r:id="rId105"/>
    <p:sldId id="480" r:id="rId106"/>
    <p:sldId id="498" r:id="rId107"/>
    <p:sldId id="499" r:id="rId108"/>
    <p:sldId id="500" r:id="rId109"/>
    <p:sldId id="503" r:id="rId110"/>
    <p:sldId id="502" r:id="rId111"/>
    <p:sldId id="504" r:id="rId112"/>
    <p:sldId id="505" r:id="rId113"/>
    <p:sldId id="506" r:id="rId114"/>
    <p:sldId id="501" r:id="rId115"/>
    <p:sldId id="490" r:id="rId116"/>
    <p:sldId id="489" r:id="rId117"/>
    <p:sldId id="492" r:id="rId118"/>
    <p:sldId id="483" r:id="rId119"/>
    <p:sldId id="512" r:id="rId120"/>
    <p:sldId id="513" r:id="rId121"/>
    <p:sldId id="514" r:id="rId122"/>
    <p:sldId id="515" r:id="rId123"/>
    <p:sldId id="517" r:id="rId124"/>
    <p:sldId id="518" r:id="rId125"/>
    <p:sldId id="519" r:id="rId126"/>
    <p:sldId id="520" r:id="rId127"/>
    <p:sldId id="521" r:id="rId128"/>
    <p:sldId id="522" r:id="rId129"/>
    <p:sldId id="327" r:id="rId130"/>
    <p:sldId id="392" r:id="rId131"/>
    <p:sldId id="304" r:id="rId132"/>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99"/>
    <a:srgbClr val="003B68"/>
    <a:srgbClr val="0000CC"/>
    <a:srgbClr val="FD2919"/>
    <a:srgbClr val="66FF33"/>
    <a:srgbClr val="000000"/>
    <a:srgbClr val="FFFF00"/>
    <a:srgbClr val="FDF8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03" autoAdjust="0"/>
    <p:restoredTop sz="86385" autoAdjust="0"/>
  </p:normalViewPr>
  <p:slideViewPr>
    <p:cSldViewPr>
      <p:cViewPr varScale="1">
        <p:scale>
          <a:sx n="98" d="100"/>
          <a:sy n="98" d="100"/>
        </p:scale>
        <p:origin x="888" y="90"/>
      </p:cViewPr>
      <p:guideLst>
        <p:guide orient="horz" pos="2160"/>
        <p:guide pos="2880"/>
      </p:guideLst>
    </p:cSldViewPr>
  </p:slideViewPr>
  <p:outlineViewPr>
    <p:cViewPr>
      <p:scale>
        <a:sx n="33" d="100"/>
        <a:sy n="33" d="100"/>
      </p:scale>
      <p:origin x="0" y="-1116"/>
    </p:cViewPr>
  </p:outlineViewPr>
  <p:notesTextViewPr>
    <p:cViewPr>
      <p:scale>
        <a:sx n="100" d="100"/>
        <a:sy n="100" d="100"/>
      </p:scale>
      <p:origin x="0" y="0"/>
    </p:cViewPr>
  </p:notesTextViewPr>
  <p:sorterViewPr>
    <p:cViewPr>
      <p:scale>
        <a:sx n="75" d="100"/>
        <a:sy n="75" d="100"/>
      </p:scale>
      <p:origin x="0" y="-2256"/>
    </p:cViewPr>
  </p:sorterViewPr>
  <p:notesViewPr>
    <p:cSldViewPr>
      <p:cViewPr varScale="1">
        <p:scale>
          <a:sx n="85" d="100"/>
          <a:sy n="85" d="100"/>
        </p:scale>
        <p:origin x="3846"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117" Type="http://schemas.openxmlformats.org/officeDocument/2006/relationships/slide" Target="slides/slide107.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slide" Target="slides/slide79.xml"/><Relationship Id="rId112" Type="http://schemas.openxmlformats.org/officeDocument/2006/relationships/slide" Target="slides/slide102.xml"/><Relationship Id="rId133" Type="http://schemas.openxmlformats.org/officeDocument/2006/relationships/notesMaster" Target="notesMasters/notesMaster1.xml"/><Relationship Id="rId138" Type="http://schemas.openxmlformats.org/officeDocument/2006/relationships/tableStyles" Target="tableStyles.xml"/><Relationship Id="rId16" Type="http://schemas.openxmlformats.org/officeDocument/2006/relationships/slide" Target="slides/slide6.xml"/><Relationship Id="rId107" Type="http://schemas.openxmlformats.org/officeDocument/2006/relationships/slide" Target="slides/slide97.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102" Type="http://schemas.openxmlformats.org/officeDocument/2006/relationships/slide" Target="slides/slide92.xml"/><Relationship Id="rId123" Type="http://schemas.openxmlformats.org/officeDocument/2006/relationships/slide" Target="slides/slide113.xml"/><Relationship Id="rId128" Type="http://schemas.openxmlformats.org/officeDocument/2006/relationships/slide" Target="slides/slide118.xml"/><Relationship Id="rId5" Type="http://schemas.openxmlformats.org/officeDocument/2006/relationships/slideMaster" Target="slideMasters/slideMaster2.xml"/><Relationship Id="rId90" Type="http://schemas.openxmlformats.org/officeDocument/2006/relationships/slide" Target="slides/slide80.xml"/><Relationship Id="rId95" Type="http://schemas.openxmlformats.org/officeDocument/2006/relationships/slide" Target="slides/slide85.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100" Type="http://schemas.openxmlformats.org/officeDocument/2006/relationships/slide" Target="slides/slide90.xml"/><Relationship Id="rId105" Type="http://schemas.openxmlformats.org/officeDocument/2006/relationships/slide" Target="slides/slide95.xml"/><Relationship Id="rId113" Type="http://schemas.openxmlformats.org/officeDocument/2006/relationships/slide" Target="slides/slide103.xml"/><Relationship Id="rId118" Type="http://schemas.openxmlformats.org/officeDocument/2006/relationships/slide" Target="slides/slide108.xml"/><Relationship Id="rId126" Type="http://schemas.openxmlformats.org/officeDocument/2006/relationships/slide" Target="slides/slide116.xml"/><Relationship Id="rId134" Type="http://schemas.openxmlformats.org/officeDocument/2006/relationships/handoutMaster" Target="handoutMasters/handoutMaster1.xml"/><Relationship Id="rId8" Type="http://schemas.openxmlformats.org/officeDocument/2006/relationships/slideMaster" Target="slideMasters/slideMaster5.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slide" Target="slides/slide70.xml"/><Relationship Id="rId85" Type="http://schemas.openxmlformats.org/officeDocument/2006/relationships/slide" Target="slides/slide75.xml"/><Relationship Id="rId93" Type="http://schemas.openxmlformats.org/officeDocument/2006/relationships/slide" Target="slides/slide83.xml"/><Relationship Id="rId98" Type="http://schemas.openxmlformats.org/officeDocument/2006/relationships/slide" Target="slides/slide88.xml"/><Relationship Id="rId121" Type="http://schemas.openxmlformats.org/officeDocument/2006/relationships/slide" Target="slides/slide11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103" Type="http://schemas.openxmlformats.org/officeDocument/2006/relationships/slide" Target="slides/slide93.xml"/><Relationship Id="rId108" Type="http://schemas.openxmlformats.org/officeDocument/2006/relationships/slide" Target="slides/slide98.xml"/><Relationship Id="rId116" Type="http://schemas.openxmlformats.org/officeDocument/2006/relationships/slide" Target="slides/slide106.xml"/><Relationship Id="rId124" Type="http://schemas.openxmlformats.org/officeDocument/2006/relationships/slide" Target="slides/slide114.xml"/><Relationship Id="rId129" Type="http://schemas.openxmlformats.org/officeDocument/2006/relationships/slide" Target="slides/slide119.xml"/><Relationship Id="rId137" Type="http://schemas.openxmlformats.org/officeDocument/2006/relationships/theme" Target="theme/theme1.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slide" Target="slides/slide78.xml"/><Relationship Id="rId91" Type="http://schemas.openxmlformats.org/officeDocument/2006/relationships/slide" Target="slides/slide81.xml"/><Relationship Id="rId96" Type="http://schemas.openxmlformats.org/officeDocument/2006/relationships/slide" Target="slides/slide86.xml"/><Relationship Id="rId111" Type="http://schemas.openxmlformats.org/officeDocument/2006/relationships/slide" Target="slides/slide101.xml"/><Relationship Id="rId132" Type="http://schemas.openxmlformats.org/officeDocument/2006/relationships/slide" Target="slides/slide122.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6" Type="http://schemas.openxmlformats.org/officeDocument/2006/relationships/slide" Target="slides/slide96.xml"/><Relationship Id="rId114" Type="http://schemas.openxmlformats.org/officeDocument/2006/relationships/slide" Target="slides/slide104.xml"/><Relationship Id="rId119" Type="http://schemas.openxmlformats.org/officeDocument/2006/relationships/slide" Target="slides/slide109.xml"/><Relationship Id="rId127" Type="http://schemas.openxmlformats.org/officeDocument/2006/relationships/slide" Target="slides/slide117.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slide" Target="slides/slide76.xml"/><Relationship Id="rId94" Type="http://schemas.openxmlformats.org/officeDocument/2006/relationships/slide" Target="slides/slide84.xml"/><Relationship Id="rId99" Type="http://schemas.openxmlformats.org/officeDocument/2006/relationships/slide" Target="slides/slide89.xml"/><Relationship Id="rId101" Type="http://schemas.openxmlformats.org/officeDocument/2006/relationships/slide" Target="slides/slide91.xml"/><Relationship Id="rId122" Type="http://schemas.openxmlformats.org/officeDocument/2006/relationships/slide" Target="slides/slide112.xml"/><Relationship Id="rId130" Type="http://schemas.openxmlformats.org/officeDocument/2006/relationships/slide" Target="slides/slide120.xml"/><Relationship Id="rId13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109" Type="http://schemas.openxmlformats.org/officeDocument/2006/relationships/slide" Target="slides/slide9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slide" Target="slides/slide87.xml"/><Relationship Id="rId104" Type="http://schemas.openxmlformats.org/officeDocument/2006/relationships/slide" Target="slides/slide94.xml"/><Relationship Id="rId120" Type="http://schemas.openxmlformats.org/officeDocument/2006/relationships/slide" Target="slides/slide110.xml"/><Relationship Id="rId125" Type="http://schemas.openxmlformats.org/officeDocument/2006/relationships/slide" Target="slides/slide115.xml"/><Relationship Id="rId7" Type="http://schemas.openxmlformats.org/officeDocument/2006/relationships/slideMaster" Target="slideMasters/slideMaster4.xml"/><Relationship Id="rId71" Type="http://schemas.openxmlformats.org/officeDocument/2006/relationships/slide" Target="slides/slide61.xml"/><Relationship Id="rId92" Type="http://schemas.openxmlformats.org/officeDocument/2006/relationships/slide" Target="slides/slide82.xml"/><Relationship Id="rId2" Type="http://schemas.openxmlformats.org/officeDocument/2006/relationships/customXml" Target="../customXml/item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110" Type="http://schemas.openxmlformats.org/officeDocument/2006/relationships/slide" Target="slides/slide100.xml"/><Relationship Id="rId115" Type="http://schemas.openxmlformats.org/officeDocument/2006/relationships/slide" Target="slides/slide105.xml"/><Relationship Id="rId131" Type="http://schemas.openxmlformats.org/officeDocument/2006/relationships/slide" Target="slides/slide121.xml"/><Relationship Id="rId136" Type="http://schemas.openxmlformats.org/officeDocument/2006/relationships/viewProps" Target="viewProps.xml"/><Relationship Id="rId61" Type="http://schemas.openxmlformats.org/officeDocument/2006/relationships/slide" Target="slides/slide51.xml"/><Relationship Id="rId82" Type="http://schemas.openxmlformats.org/officeDocument/2006/relationships/slide" Target="slides/slide72.xml"/><Relationship Id="rId19"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5634" name="Rectangle 2">
            <a:extLst>
              <a:ext uri="{FF2B5EF4-FFF2-40B4-BE49-F238E27FC236}">
                <a16:creationId xmlns:a16="http://schemas.microsoft.com/office/drawing/2014/main" id="{0FA514B0-69D1-43D5-B15A-880B97844D58}"/>
              </a:ext>
            </a:extLst>
          </p:cNvPr>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Arial" charset="0"/>
                <a:ea typeface="ＭＳ Ｐゴシック" charset="0"/>
                <a:cs typeface="+mn-cs"/>
              </a:defRPr>
            </a:lvl1pPr>
          </a:lstStyle>
          <a:p>
            <a:pPr>
              <a:defRPr/>
            </a:pPr>
            <a:endParaRPr lang="en-US" dirty="0"/>
          </a:p>
        </p:txBody>
      </p:sp>
      <p:sp>
        <p:nvSpPr>
          <p:cNvPr id="325635" name="Rectangle 3">
            <a:extLst>
              <a:ext uri="{FF2B5EF4-FFF2-40B4-BE49-F238E27FC236}">
                <a16:creationId xmlns:a16="http://schemas.microsoft.com/office/drawing/2014/main" id="{75E48DA5-6B10-42C1-9E10-FCD170AA3C71}"/>
              </a:ext>
            </a:extLst>
          </p:cNvPr>
          <p:cNvSpPr>
            <a:spLocks noGrp="1" noChangeArrowheads="1"/>
          </p:cNvSpPr>
          <p:nvPr>
            <p:ph type="dt" sz="quarter"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Arial" charset="0"/>
                <a:ea typeface="ＭＳ Ｐゴシック" charset="0"/>
                <a:cs typeface="+mn-cs"/>
              </a:defRPr>
            </a:lvl1pPr>
          </a:lstStyle>
          <a:p>
            <a:pPr>
              <a:defRPr/>
            </a:pPr>
            <a:endParaRPr lang="en-US" dirty="0"/>
          </a:p>
        </p:txBody>
      </p:sp>
      <p:sp>
        <p:nvSpPr>
          <p:cNvPr id="325636" name="Rectangle 4">
            <a:extLst>
              <a:ext uri="{FF2B5EF4-FFF2-40B4-BE49-F238E27FC236}">
                <a16:creationId xmlns:a16="http://schemas.microsoft.com/office/drawing/2014/main" id="{31A28241-0E24-49E3-8387-99741C684E06}"/>
              </a:ext>
            </a:extLst>
          </p:cNvPr>
          <p:cNvSpPr>
            <a:spLocks noGrp="1" noChangeArrowheads="1"/>
          </p:cNvSpPr>
          <p:nvPr>
            <p:ph type="ftr" sz="quarter" idx="2"/>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Arial" charset="0"/>
                <a:ea typeface="ＭＳ Ｐゴシック" charset="0"/>
                <a:cs typeface="+mn-cs"/>
              </a:defRPr>
            </a:lvl1pPr>
          </a:lstStyle>
          <a:p>
            <a:pPr>
              <a:defRPr/>
            </a:pPr>
            <a:endParaRPr lang="en-US" dirty="0"/>
          </a:p>
        </p:txBody>
      </p:sp>
      <p:sp>
        <p:nvSpPr>
          <p:cNvPr id="325637" name="Rectangle 5">
            <a:extLst>
              <a:ext uri="{FF2B5EF4-FFF2-40B4-BE49-F238E27FC236}">
                <a16:creationId xmlns:a16="http://schemas.microsoft.com/office/drawing/2014/main" id="{524CAAD5-81C7-4C5C-A293-87BB8D53DB5F}"/>
              </a:ext>
            </a:extLst>
          </p:cNvPr>
          <p:cNvSpPr>
            <a:spLocks noGrp="1" noChangeArrowheads="1"/>
          </p:cNvSpPr>
          <p:nvPr>
            <p:ph type="sldNum" sz="quarter" idx="3"/>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Calibri" panose="020F0502020204030204" pitchFamily="34" charset="0"/>
                <a:cs typeface="Arial" panose="020B0604020202020204" pitchFamily="34" charset="0"/>
              </a:defRPr>
            </a:lvl1pPr>
          </a:lstStyle>
          <a:p>
            <a:pPr>
              <a:defRPr/>
            </a:pPr>
            <a:fld id="{0A782B62-D48C-4421-B6A5-7C6ACB20C6DD}"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5570" name="Rectangle 2">
            <a:extLst>
              <a:ext uri="{FF2B5EF4-FFF2-40B4-BE49-F238E27FC236}">
                <a16:creationId xmlns:a16="http://schemas.microsoft.com/office/drawing/2014/main" id="{CA3C0F91-FE1C-40CF-856B-41CF0122F6A2}"/>
              </a:ext>
            </a:extLst>
          </p:cNvPr>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Arial" charset="0"/>
                <a:ea typeface="ＭＳ Ｐゴシック" charset="0"/>
                <a:cs typeface="+mn-cs"/>
              </a:defRPr>
            </a:lvl1pPr>
          </a:lstStyle>
          <a:p>
            <a:pPr>
              <a:defRPr/>
            </a:pPr>
            <a:endParaRPr lang="en-US" dirty="0"/>
          </a:p>
        </p:txBody>
      </p:sp>
      <p:sp>
        <p:nvSpPr>
          <p:cNvPr id="365571" name="Rectangle 3">
            <a:extLst>
              <a:ext uri="{FF2B5EF4-FFF2-40B4-BE49-F238E27FC236}">
                <a16:creationId xmlns:a16="http://schemas.microsoft.com/office/drawing/2014/main" id="{87E353CC-C79C-479F-AECA-FE2B8006AB3C}"/>
              </a:ext>
            </a:extLst>
          </p:cNvPr>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Arial" charset="0"/>
                <a:ea typeface="ＭＳ Ｐゴシック" charset="0"/>
                <a:cs typeface="+mn-cs"/>
              </a:defRPr>
            </a:lvl1pPr>
          </a:lstStyle>
          <a:p>
            <a:pPr>
              <a:defRPr/>
            </a:pPr>
            <a:endParaRPr lang="en-US" dirty="0"/>
          </a:p>
        </p:txBody>
      </p:sp>
      <p:sp>
        <p:nvSpPr>
          <p:cNvPr id="365572" name="Rectangle 4">
            <a:extLst>
              <a:ext uri="{FF2B5EF4-FFF2-40B4-BE49-F238E27FC236}">
                <a16:creationId xmlns:a16="http://schemas.microsoft.com/office/drawing/2014/main" id="{224A5F16-1DDC-47EC-81A1-63E23A400781}"/>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365573" name="Rectangle 5">
            <a:extLst>
              <a:ext uri="{FF2B5EF4-FFF2-40B4-BE49-F238E27FC236}">
                <a16:creationId xmlns:a16="http://schemas.microsoft.com/office/drawing/2014/main" id="{097AD070-9016-4E97-B4B5-61C2AB203369}"/>
              </a:ext>
            </a:extLst>
          </p:cNvPr>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65574" name="Rectangle 6">
            <a:extLst>
              <a:ext uri="{FF2B5EF4-FFF2-40B4-BE49-F238E27FC236}">
                <a16:creationId xmlns:a16="http://schemas.microsoft.com/office/drawing/2014/main" id="{E99E2744-E605-4276-A6E3-8159D8BF7F42}"/>
              </a:ext>
            </a:extLst>
          </p:cNvPr>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Arial" charset="0"/>
                <a:ea typeface="ＭＳ Ｐゴシック" charset="0"/>
                <a:cs typeface="+mn-cs"/>
              </a:defRPr>
            </a:lvl1pPr>
          </a:lstStyle>
          <a:p>
            <a:pPr>
              <a:defRPr/>
            </a:pPr>
            <a:endParaRPr lang="en-US" dirty="0"/>
          </a:p>
        </p:txBody>
      </p:sp>
      <p:sp>
        <p:nvSpPr>
          <p:cNvPr id="365575" name="Rectangle 7">
            <a:extLst>
              <a:ext uri="{FF2B5EF4-FFF2-40B4-BE49-F238E27FC236}">
                <a16:creationId xmlns:a16="http://schemas.microsoft.com/office/drawing/2014/main" id="{970B1763-D81E-4A8D-B891-40F865B006E6}"/>
              </a:ext>
            </a:extLst>
          </p:cNvPr>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Calibri" panose="020F0502020204030204" pitchFamily="34" charset="0"/>
                <a:cs typeface="Arial" panose="020B0604020202020204" pitchFamily="34" charset="0"/>
              </a:defRPr>
            </a:lvl1pPr>
          </a:lstStyle>
          <a:p>
            <a:pPr>
              <a:defRPr/>
            </a:pPr>
            <a:fld id="{61FB2435-1E1A-4BD7-B289-6845B9B8EE33}"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DB32EB6-9CC1-49EC-AD61-9F5C28B40903}"/>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12E24782-8614-4306-AEF1-60C74610D331}" type="slidenum">
              <a:rPr lang="en-US" altLang="en-US" smtClean="0"/>
              <a:pPr>
                <a:spcBef>
                  <a:spcPct val="0"/>
                </a:spcBef>
                <a:defRPr/>
              </a:pPr>
              <a:t>2</a:t>
            </a:fld>
            <a:endParaRPr lang="en-US" altLang="en-US" dirty="0"/>
          </a:p>
        </p:txBody>
      </p:sp>
      <p:sp>
        <p:nvSpPr>
          <p:cNvPr id="369666" name="Rectangle 2">
            <a:extLst>
              <a:ext uri="{FF2B5EF4-FFF2-40B4-BE49-F238E27FC236}">
                <a16:creationId xmlns:a16="http://schemas.microsoft.com/office/drawing/2014/main" id="{33F2C2BA-E9BE-4DB5-922B-8E9113AE53E2}"/>
              </a:ext>
            </a:extLst>
          </p:cNvPr>
          <p:cNvSpPr>
            <a:spLocks noGrp="1" noRot="1" noChangeAspect="1" noChangeArrowheads="1" noTextEdit="1"/>
          </p:cNvSpPr>
          <p:nvPr>
            <p:ph type="sldImg"/>
          </p:nvPr>
        </p:nvSpPr>
        <p:spPr>
          <a:ln/>
          <a:extLst>
            <a:ext uri="{FAA26D3D-D897-4be2-8F04-BA451C77F1D7}"/>
          </a:extLst>
        </p:spPr>
      </p:sp>
      <p:sp>
        <p:nvSpPr>
          <p:cNvPr id="369667" name="Rectangle 3">
            <a:extLst>
              <a:ext uri="{FF2B5EF4-FFF2-40B4-BE49-F238E27FC236}">
                <a16:creationId xmlns:a16="http://schemas.microsoft.com/office/drawing/2014/main" id="{C812A861-32ED-45B2-8390-EF977A2D56CB}"/>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477EB4E-B92A-4752-A427-AC7224BFA7BD}"/>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9E2B4DBD-175F-4E16-99FA-014967A87F19}" type="slidenum">
              <a:rPr lang="en-US" altLang="en-US" smtClean="0"/>
              <a:pPr>
                <a:spcBef>
                  <a:spcPct val="0"/>
                </a:spcBef>
                <a:defRPr/>
              </a:pPr>
              <a:t>26</a:t>
            </a:fld>
            <a:endParaRPr lang="en-US" altLang="en-US" dirty="0"/>
          </a:p>
        </p:txBody>
      </p:sp>
      <p:sp>
        <p:nvSpPr>
          <p:cNvPr id="374786" name="Rectangle 2">
            <a:extLst>
              <a:ext uri="{FF2B5EF4-FFF2-40B4-BE49-F238E27FC236}">
                <a16:creationId xmlns:a16="http://schemas.microsoft.com/office/drawing/2014/main" id="{3295710A-7F4D-4725-9D18-E2A23532B623}"/>
              </a:ext>
            </a:extLst>
          </p:cNvPr>
          <p:cNvSpPr>
            <a:spLocks noGrp="1" noRot="1" noChangeAspect="1" noChangeArrowheads="1" noTextEdit="1"/>
          </p:cNvSpPr>
          <p:nvPr>
            <p:ph type="sldImg"/>
          </p:nvPr>
        </p:nvSpPr>
        <p:spPr>
          <a:ln/>
          <a:extLst>
            <a:ext uri="{FAA26D3D-D897-4be2-8F04-BA451C77F1D7}"/>
          </a:extLst>
        </p:spPr>
      </p:sp>
      <p:sp>
        <p:nvSpPr>
          <p:cNvPr id="374787" name="Rectangle 3">
            <a:extLst>
              <a:ext uri="{FF2B5EF4-FFF2-40B4-BE49-F238E27FC236}">
                <a16:creationId xmlns:a16="http://schemas.microsoft.com/office/drawing/2014/main" id="{3EC5570C-20E6-4226-9522-9AC1D4FCDAAB}"/>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125C54-BDFF-4CD8-AB06-5FA42AA74F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BD7C54-E67D-461A-8E54-B6DF0359C209}"/>
              </a:ext>
            </a:extLst>
          </p:cNvPr>
          <p:cNvSpPr>
            <a:spLocks noGrp="1"/>
          </p:cNvSpPr>
          <p:nvPr>
            <p:ph type="body" idx="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319F2E5A-F39B-4763-B7A3-ED1620CE4124}"/>
              </a:ext>
            </a:extLst>
          </p:cNvPr>
          <p:cNvSpPr>
            <a:spLocks noGrp="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A5CF2CC8-EAB9-4F95-B2A3-53FC05AF7C20}" type="slidenum">
              <a:rPr lang="en-US" altLang="en-US" smtClean="0"/>
              <a:pPr>
                <a:spcBef>
                  <a:spcPct val="0"/>
                </a:spcBef>
                <a:defRPr/>
              </a:pPr>
              <a:t>27</a:t>
            </a:fld>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93DB4DA-E537-4F3B-A0A5-A9BF30326461}"/>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445B0565-A221-4EF0-9BBA-A6E3FC399C86}" type="slidenum">
              <a:rPr lang="en-US" altLang="en-US" smtClean="0"/>
              <a:pPr>
                <a:spcBef>
                  <a:spcPct val="0"/>
                </a:spcBef>
                <a:defRPr/>
              </a:pPr>
              <a:t>28</a:t>
            </a:fld>
            <a:endParaRPr lang="en-US" altLang="en-US" dirty="0"/>
          </a:p>
        </p:txBody>
      </p:sp>
      <p:sp>
        <p:nvSpPr>
          <p:cNvPr id="375810" name="Rectangle 2">
            <a:extLst>
              <a:ext uri="{FF2B5EF4-FFF2-40B4-BE49-F238E27FC236}">
                <a16:creationId xmlns:a16="http://schemas.microsoft.com/office/drawing/2014/main" id="{ED9C4782-CDD2-44A0-83B0-7CAAD5989BAC}"/>
              </a:ext>
            </a:extLst>
          </p:cNvPr>
          <p:cNvSpPr>
            <a:spLocks noGrp="1" noRot="1" noChangeAspect="1" noChangeArrowheads="1" noTextEdit="1"/>
          </p:cNvSpPr>
          <p:nvPr>
            <p:ph type="sldImg"/>
          </p:nvPr>
        </p:nvSpPr>
        <p:spPr>
          <a:ln/>
          <a:extLst>
            <a:ext uri="{FAA26D3D-D897-4be2-8F04-BA451C77F1D7}"/>
          </a:extLst>
        </p:spPr>
      </p:sp>
      <p:sp>
        <p:nvSpPr>
          <p:cNvPr id="375811" name="Rectangle 3">
            <a:extLst>
              <a:ext uri="{FF2B5EF4-FFF2-40B4-BE49-F238E27FC236}">
                <a16:creationId xmlns:a16="http://schemas.microsoft.com/office/drawing/2014/main" id="{5C70E3F7-8BD2-40E7-8426-2283725EF2B0}"/>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4ACB862-826E-4739-B6FA-5F69E00BA25F}"/>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7BBB361F-8425-4A57-A94E-7A5F22F6E947}" type="slidenum">
              <a:rPr lang="en-US" altLang="en-US" smtClean="0"/>
              <a:pPr>
                <a:spcBef>
                  <a:spcPct val="0"/>
                </a:spcBef>
                <a:defRPr/>
              </a:pPr>
              <a:t>29</a:t>
            </a:fld>
            <a:endParaRPr lang="en-US" altLang="en-US" dirty="0"/>
          </a:p>
        </p:txBody>
      </p:sp>
      <p:sp>
        <p:nvSpPr>
          <p:cNvPr id="376834" name="Rectangle 2">
            <a:extLst>
              <a:ext uri="{FF2B5EF4-FFF2-40B4-BE49-F238E27FC236}">
                <a16:creationId xmlns:a16="http://schemas.microsoft.com/office/drawing/2014/main" id="{715E6988-AF32-4031-9C00-A95C54E1DD59}"/>
              </a:ext>
            </a:extLst>
          </p:cNvPr>
          <p:cNvSpPr>
            <a:spLocks noGrp="1" noRot="1" noChangeAspect="1" noChangeArrowheads="1" noTextEdit="1"/>
          </p:cNvSpPr>
          <p:nvPr>
            <p:ph type="sldImg"/>
          </p:nvPr>
        </p:nvSpPr>
        <p:spPr>
          <a:ln/>
          <a:extLst>
            <a:ext uri="{FAA26D3D-D897-4be2-8F04-BA451C77F1D7}"/>
          </a:extLst>
        </p:spPr>
      </p:sp>
      <p:sp>
        <p:nvSpPr>
          <p:cNvPr id="376835" name="Rectangle 3">
            <a:extLst>
              <a:ext uri="{FF2B5EF4-FFF2-40B4-BE49-F238E27FC236}">
                <a16:creationId xmlns:a16="http://schemas.microsoft.com/office/drawing/2014/main" id="{3FF41DE0-2F55-4552-94E1-E299CBFF120A}"/>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256832-38AC-4857-9E59-6F435DD1D4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A62537-6298-4F1F-8A67-59244502AC6C}"/>
              </a:ext>
            </a:extLst>
          </p:cNvPr>
          <p:cNvSpPr>
            <a:spLocks noGrp="1"/>
          </p:cNvSpPr>
          <p:nvPr>
            <p:ph type="body" idx="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8A140F1C-9B35-497E-93D0-A9F0AF811A34}"/>
              </a:ext>
            </a:extLst>
          </p:cNvPr>
          <p:cNvSpPr>
            <a:spLocks noGrp="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805DF32E-6C57-49E0-BB3D-50EF394789D7}" type="slidenum">
              <a:rPr lang="en-US" altLang="en-US" smtClean="0"/>
              <a:pPr>
                <a:spcBef>
                  <a:spcPct val="0"/>
                </a:spcBef>
                <a:defRPr/>
              </a:pPr>
              <a:t>30</a:t>
            </a:fld>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BB715C2-F81C-474F-A49A-948C5740125B}"/>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0DDFA70E-0EE8-407E-9E7D-D63B57DFF2E6}" type="slidenum">
              <a:rPr lang="en-US" altLang="en-US" smtClean="0"/>
              <a:pPr>
                <a:spcBef>
                  <a:spcPct val="0"/>
                </a:spcBef>
                <a:defRPr/>
              </a:pPr>
              <a:t>31</a:t>
            </a:fld>
            <a:endParaRPr lang="en-US" altLang="en-US" dirty="0"/>
          </a:p>
        </p:txBody>
      </p:sp>
      <p:sp>
        <p:nvSpPr>
          <p:cNvPr id="380930" name="Rectangle 2">
            <a:extLst>
              <a:ext uri="{FF2B5EF4-FFF2-40B4-BE49-F238E27FC236}">
                <a16:creationId xmlns:a16="http://schemas.microsoft.com/office/drawing/2014/main" id="{E284E25D-D3B6-4A33-9AC9-725535E1ACF7}"/>
              </a:ext>
            </a:extLst>
          </p:cNvPr>
          <p:cNvSpPr>
            <a:spLocks noGrp="1" noRot="1" noChangeAspect="1" noChangeArrowheads="1" noTextEdit="1"/>
          </p:cNvSpPr>
          <p:nvPr>
            <p:ph type="sldImg"/>
          </p:nvPr>
        </p:nvSpPr>
        <p:spPr>
          <a:ln/>
          <a:extLst>
            <a:ext uri="{FAA26D3D-D897-4be2-8F04-BA451C77F1D7}"/>
          </a:extLst>
        </p:spPr>
      </p:sp>
      <p:sp>
        <p:nvSpPr>
          <p:cNvPr id="380931" name="Rectangle 3">
            <a:extLst>
              <a:ext uri="{FF2B5EF4-FFF2-40B4-BE49-F238E27FC236}">
                <a16:creationId xmlns:a16="http://schemas.microsoft.com/office/drawing/2014/main" id="{A2880A45-AAB0-477E-9ED4-9DEBE88AD6BB}"/>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74CF6AD-9DB4-4001-8F68-2D1E7E6A04C5}"/>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5CF678F3-6E27-4492-BD05-CBF0CBF3847C}" type="slidenum">
              <a:rPr lang="en-US" altLang="en-US" smtClean="0"/>
              <a:pPr>
                <a:spcBef>
                  <a:spcPct val="0"/>
                </a:spcBef>
                <a:defRPr/>
              </a:pPr>
              <a:t>32</a:t>
            </a:fld>
            <a:endParaRPr lang="en-US" altLang="en-US" dirty="0"/>
          </a:p>
        </p:txBody>
      </p:sp>
      <p:sp>
        <p:nvSpPr>
          <p:cNvPr id="382978" name="Rectangle 2">
            <a:extLst>
              <a:ext uri="{FF2B5EF4-FFF2-40B4-BE49-F238E27FC236}">
                <a16:creationId xmlns:a16="http://schemas.microsoft.com/office/drawing/2014/main" id="{E7E3EB86-8507-4640-B991-4EA0959941C1}"/>
              </a:ext>
            </a:extLst>
          </p:cNvPr>
          <p:cNvSpPr>
            <a:spLocks noGrp="1" noRot="1" noChangeAspect="1" noChangeArrowheads="1" noTextEdit="1"/>
          </p:cNvSpPr>
          <p:nvPr>
            <p:ph type="sldImg"/>
          </p:nvPr>
        </p:nvSpPr>
        <p:spPr>
          <a:ln/>
          <a:extLst>
            <a:ext uri="{FAA26D3D-D897-4be2-8F04-BA451C77F1D7}"/>
          </a:extLst>
        </p:spPr>
      </p:sp>
      <p:sp>
        <p:nvSpPr>
          <p:cNvPr id="382979" name="Rectangle 3">
            <a:extLst>
              <a:ext uri="{FF2B5EF4-FFF2-40B4-BE49-F238E27FC236}">
                <a16:creationId xmlns:a16="http://schemas.microsoft.com/office/drawing/2014/main" id="{1F4BB20A-3DFE-4AD2-96DC-614727767180}"/>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13C817C-2E40-41DD-97E6-A86C17EF41D5}"/>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A140FDFC-D282-4A2E-B8EF-328632E46654}" type="slidenum">
              <a:rPr lang="en-US" altLang="en-US" smtClean="0"/>
              <a:pPr>
                <a:spcBef>
                  <a:spcPct val="0"/>
                </a:spcBef>
                <a:defRPr/>
              </a:pPr>
              <a:t>33</a:t>
            </a:fld>
            <a:endParaRPr lang="en-US" altLang="en-US" dirty="0"/>
          </a:p>
        </p:txBody>
      </p:sp>
      <p:sp>
        <p:nvSpPr>
          <p:cNvPr id="381954" name="Rectangle 2">
            <a:extLst>
              <a:ext uri="{FF2B5EF4-FFF2-40B4-BE49-F238E27FC236}">
                <a16:creationId xmlns:a16="http://schemas.microsoft.com/office/drawing/2014/main" id="{05864A57-71B3-40A9-AAD9-FAD1B4E970DA}"/>
              </a:ext>
            </a:extLst>
          </p:cNvPr>
          <p:cNvSpPr>
            <a:spLocks noGrp="1" noRot="1" noChangeAspect="1" noChangeArrowheads="1" noTextEdit="1"/>
          </p:cNvSpPr>
          <p:nvPr>
            <p:ph type="sldImg"/>
          </p:nvPr>
        </p:nvSpPr>
        <p:spPr>
          <a:ln/>
          <a:extLst>
            <a:ext uri="{FAA26D3D-D897-4be2-8F04-BA451C77F1D7}"/>
          </a:extLst>
        </p:spPr>
      </p:sp>
      <p:sp>
        <p:nvSpPr>
          <p:cNvPr id="381955" name="Rectangle 3">
            <a:extLst>
              <a:ext uri="{FF2B5EF4-FFF2-40B4-BE49-F238E27FC236}">
                <a16:creationId xmlns:a16="http://schemas.microsoft.com/office/drawing/2014/main" id="{93C57385-8E2A-42E3-8806-ED8470D102C6}"/>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8D2B46-A71C-4554-ACB3-8B60D18A74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AB76C0-C560-4E51-B07B-E3DF78EE0684}"/>
              </a:ext>
            </a:extLst>
          </p:cNvPr>
          <p:cNvSpPr>
            <a:spLocks noGrp="1"/>
          </p:cNvSpPr>
          <p:nvPr>
            <p:ph type="body" idx="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9E861A09-0E6B-4C74-B469-8F6CB4D20499}"/>
              </a:ext>
            </a:extLst>
          </p:cNvPr>
          <p:cNvSpPr>
            <a:spLocks noGrp="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FF8690D4-8598-4CC8-97F0-E612A4E9D0E9}" type="slidenum">
              <a:rPr lang="en-US" altLang="en-US" smtClean="0"/>
              <a:pPr>
                <a:spcBef>
                  <a:spcPct val="0"/>
                </a:spcBef>
                <a:defRPr/>
              </a:pPr>
              <a:t>34</a:t>
            </a:fld>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808A23-182C-4778-B3FD-A2B9EF02D3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D3719F-586D-465C-AAAC-576707CE7870}"/>
              </a:ext>
            </a:extLst>
          </p:cNvPr>
          <p:cNvSpPr>
            <a:spLocks noGrp="1"/>
          </p:cNvSpPr>
          <p:nvPr>
            <p:ph type="body" idx="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13E69447-58C8-47AB-BC21-C64D295224AF}"/>
              </a:ext>
            </a:extLst>
          </p:cNvPr>
          <p:cNvSpPr>
            <a:spLocks noGrp="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67A625CD-DDAF-4BAC-8F4C-0598BF5C44DF}" type="slidenum">
              <a:rPr lang="en-US" altLang="en-US" smtClean="0"/>
              <a:pPr>
                <a:spcBef>
                  <a:spcPct val="0"/>
                </a:spcBef>
                <a:defRPr/>
              </a:pPr>
              <a:t>35</a:t>
            </a:fld>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1FB2435-1E1A-4BD7-B289-6845B9B8EE33}" type="slidenum">
              <a:rPr lang="en-US" altLang="en-US" smtClean="0"/>
              <a:pPr>
                <a:defRPr/>
              </a:pPr>
              <a:t>5</a:t>
            </a:fld>
            <a:endParaRPr lang="en-US" altLang="en-US" dirty="0"/>
          </a:p>
        </p:txBody>
      </p:sp>
    </p:spTree>
    <p:extLst>
      <p:ext uri="{BB962C8B-B14F-4D97-AF65-F5344CB8AC3E}">
        <p14:creationId xmlns:p14="http://schemas.microsoft.com/office/powerpoint/2010/main" val="41858145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9978AC-F855-4474-9B6B-D55620DFE2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5A6F9C-8C0D-4265-A3D7-8E264B1EA9C7}"/>
              </a:ext>
            </a:extLst>
          </p:cNvPr>
          <p:cNvSpPr>
            <a:spLocks noGrp="1"/>
          </p:cNvSpPr>
          <p:nvPr>
            <p:ph type="body" idx="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36A4FBE0-9F55-4593-A254-A64F672F2956}"/>
              </a:ext>
            </a:extLst>
          </p:cNvPr>
          <p:cNvSpPr>
            <a:spLocks noGrp="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5E48DDF5-E7FA-45F5-BE7C-748B3FD54ECC}" type="slidenum">
              <a:rPr lang="en-US" altLang="en-US" smtClean="0"/>
              <a:pPr>
                <a:spcBef>
                  <a:spcPct val="0"/>
                </a:spcBef>
                <a:defRPr/>
              </a:pPr>
              <a:t>36</a:t>
            </a:fld>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251FF8-1101-4352-AC8B-4AA3ED9F3C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D6C986-8C50-4B81-872A-53CDB25AA4CC}"/>
              </a:ext>
            </a:extLst>
          </p:cNvPr>
          <p:cNvSpPr>
            <a:spLocks noGrp="1"/>
          </p:cNvSpPr>
          <p:nvPr>
            <p:ph type="body" idx="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71CABA4F-FF5C-4EDF-87C4-FB0420F09E72}"/>
              </a:ext>
            </a:extLst>
          </p:cNvPr>
          <p:cNvSpPr>
            <a:spLocks noGrp="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41F52968-4738-421C-A500-8B9CE0FBCD77}" type="slidenum">
              <a:rPr lang="en-US" altLang="en-US" smtClean="0"/>
              <a:pPr>
                <a:spcBef>
                  <a:spcPct val="0"/>
                </a:spcBef>
                <a:defRPr/>
              </a:pPr>
              <a:t>37</a:t>
            </a:fld>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4A35FC-AC45-4A84-87F9-B58EAC8B3E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8CB178-E445-4A88-ABB5-8A75AF62E79F}"/>
              </a:ext>
            </a:extLst>
          </p:cNvPr>
          <p:cNvSpPr>
            <a:spLocks noGrp="1"/>
          </p:cNvSpPr>
          <p:nvPr>
            <p:ph type="body" idx="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B652119A-3584-4DA3-8AFF-71AF698500F4}"/>
              </a:ext>
            </a:extLst>
          </p:cNvPr>
          <p:cNvSpPr>
            <a:spLocks noGrp="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711F9F95-884C-469B-A65A-10A8CCE913A6}" type="slidenum">
              <a:rPr lang="en-US" altLang="en-US" smtClean="0"/>
              <a:pPr>
                <a:spcBef>
                  <a:spcPct val="0"/>
                </a:spcBef>
                <a:defRPr/>
              </a:pPr>
              <a:t>38</a:t>
            </a:fld>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FF5A81-51B3-4FBC-B034-49D0534D60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387B7A-C565-4714-A5A1-58A698C4F2F5}"/>
              </a:ext>
            </a:extLst>
          </p:cNvPr>
          <p:cNvSpPr>
            <a:spLocks noGrp="1"/>
          </p:cNvSpPr>
          <p:nvPr>
            <p:ph type="body" idx="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A62540F3-F649-42F4-AE5F-C166F7DE1322}"/>
              </a:ext>
            </a:extLst>
          </p:cNvPr>
          <p:cNvSpPr>
            <a:spLocks noGrp="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FCF8F1E4-9F1F-4723-B25C-B6A001F92A57}" type="slidenum">
              <a:rPr lang="en-US" altLang="en-US" smtClean="0"/>
              <a:pPr>
                <a:spcBef>
                  <a:spcPct val="0"/>
                </a:spcBef>
                <a:defRPr/>
              </a:pPr>
              <a:t>39</a:t>
            </a:fld>
            <a:endParaRPr lang="en-US"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EB5190-C2BA-4D5E-834B-90A092219C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829E3B-D533-4CD4-9168-8EB4A6EA6534}"/>
              </a:ext>
            </a:extLst>
          </p:cNvPr>
          <p:cNvSpPr>
            <a:spLocks noGrp="1"/>
          </p:cNvSpPr>
          <p:nvPr>
            <p:ph type="body" idx="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761BCB0C-A407-42E5-8F07-FEBB15F7F0D0}"/>
              </a:ext>
            </a:extLst>
          </p:cNvPr>
          <p:cNvSpPr>
            <a:spLocks noGrp="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6B8DDD5B-9EB1-45DF-B6CA-A9088748963B}" type="slidenum">
              <a:rPr lang="en-US" altLang="en-US" smtClean="0"/>
              <a:pPr>
                <a:spcBef>
                  <a:spcPct val="0"/>
                </a:spcBef>
                <a:defRPr/>
              </a:pPr>
              <a:t>40</a:t>
            </a:fld>
            <a:endParaRPr lang="en-US"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154CCD-2983-4837-A249-8A0EADF6EB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C4E1B5-9CBD-4D57-A811-D7554402AFD6}"/>
              </a:ext>
            </a:extLst>
          </p:cNvPr>
          <p:cNvSpPr>
            <a:spLocks noGrp="1"/>
          </p:cNvSpPr>
          <p:nvPr>
            <p:ph type="body" idx="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C9685067-9A03-4A4F-BECE-E099869FA785}"/>
              </a:ext>
            </a:extLst>
          </p:cNvPr>
          <p:cNvSpPr>
            <a:spLocks noGrp="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96723D04-5231-42ED-8F7E-5A1EACA46AEF}" type="slidenum">
              <a:rPr lang="en-US" altLang="en-US" smtClean="0"/>
              <a:pPr>
                <a:spcBef>
                  <a:spcPct val="0"/>
                </a:spcBef>
                <a:defRPr/>
              </a:pPr>
              <a:t>41</a:t>
            </a:fld>
            <a:endParaRPr lang="en-US"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2FBE10-CC36-48C0-B830-F293D58130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5C3199-CF9F-486F-98B6-4509474B9C0D}"/>
              </a:ext>
            </a:extLst>
          </p:cNvPr>
          <p:cNvSpPr>
            <a:spLocks noGrp="1"/>
          </p:cNvSpPr>
          <p:nvPr>
            <p:ph type="body" idx="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667C8898-1DFD-4480-A95C-B8618C3809F4}"/>
              </a:ext>
            </a:extLst>
          </p:cNvPr>
          <p:cNvSpPr>
            <a:spLocks noGrp="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D9B4A902-AFCA-4263-A844-4534BFAC4DD8}" type="slidenum">
              <a:rPr lang="en-US" altLang="en-US" smtClean="0"/>
              <a:pPr>
                <a:spcBef>
                  <a:spcPct val="0"/>
                </a:spcBef>
                <a:defRPr/>
              </a:pPr>
              <a:t>42</a:t>
            </a:fld>
            <a:endParaRPr lang="en-US"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53AB5C-2D35-48D2-AEB7-209E7FB1BB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D124F6-F65D-4BCA-830A-D39EE3FD19C0}"/>
              </a:ext>
            </a:extLst>
          </p:cNvPr>
          <p:cNvSpPr>
            <a:spLocks noGrp="1"/>
          </p:cNvSpPr>
          <p:nvPr>
            <p:ph type="body" idx="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6CAEDB4B-0244-48A8-98AC-0D7C1DC49BF8}"/>
              </a:ext>
            </a:extLst>
          </p:cNvPr>
          <p:cNvSpPr>
            <a:spLocks noGrp="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1B9DB708-968C-495B-88EF-51312A6102EF}" type="slidenum">
              <a:rPr lang="en-US" altLang="en-US" smtClean="0"/>
              <a:pPr>
                <a:spcBef>
                  <a:spcPct val="0"/>
                </a:spcBef>
                <a:defRPr/>
              </a:pPr>
              <a:t>43</a:t>
            </a:fld>
            <a:endParaRPr lang="en-US"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B8F65D-F217-4BF9-8A89-5893C778B2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D7B314-092B-41F7-8FB2-C71EF53CEE9C}"/>
              </a:ext>
            </a:extLst>
          </p:cNvPr>
          <p:cNvSpPr>
            <a:spLocks noGrp="1"/>
          </p:cNvSpPr>
          <p:nvPr>
            <p:ph type="body" idx="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17EC7270-AF92-4337-B187-A467E4DA9553}"/>
              </a:ext>
            </a:extLst>
          </p:cNvPr>
          <p:cNvSpPr>
            <a:spLocks noGrp="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C156AFD4-58A2-4B51-8E27-3670BD3860AC}" type="slidenum">
              <a:rPr lang="en-US" altLang="en-US" smtClean="0"/>
              <a:pPr>
                <a:spcBef>
                  <a:spcPct val="0"/>
                </a:spcBef>
                <a:defRPr/>
              </a:pPr>
              <a:t>44</a:t>
            </a:fld>
            <a:endParaRPr lang="en-US"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1F0F53C-88EC-4CA4-98F6-B248DDFA6B19}"/>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1FE70CA9-37F0-4E2D-B5F6-C3F70EF44D86}" type="slidenum">
              <a:rPr lang="en-US" altLang="en-US" smtClean="0"/>
              <a:pPr>
                <a:spcBef>
                  <a:spcPct val="0"/>
                </a:spcBef>
                <a:defRPr/>
              </a:pPr>
              <a:t>45</a:t>
            </a:fld>
            <a:endParaRPr lang="en-US" altLang="en-US" dirty="0"/>
          </a:p>
        </p:txBody>
      </p:sp>
      <p:sp>
        <p:nvSpPr>
          <p:cNvPr id="377858" name="Rectangle 2">
            <a:extLst>
              <a:ext uri="{FF2B5EF4-FFF2-40B4-BE49-F238E27FC236}">
                <a16:creationId xmlns:a16="http://schemas.microsoft.com/office/drawing/2014/main" id="{717F1BF5-9B64-4692-9C9F-972B5893390D}"/>
              </a:ext>
            </a:extLst>
          </p:cNvPr>
          <p:cNvSpPr>
            <a:spLocks noGrp="1" noRot="1" noChangeAspect="1" noChangeArrowheads="1" noTextEdit="1"/>
          </p:cNvSpPr>
          <p:nvPr>
            <p:ph type="sldImg"/>
          </p:nvPr>
        </p:nvSpPr>
        <p:spPr>
          <a:ln/>
          <a:extLst>
            <a:ext uri="{FAA26D3D-D897-4be2-8F04-BA451C77F1D7}"/>
          </a:extLst>
        </p:spPr>
      </p:sp>
      <p:sp>
        <p:nvSpPr>
          <p:cNvPr id="377859" name="Rectangle 3">
            <a:extLst>
              <a:ext uri="{FF2B5EF4-FFF2-40B4-BE49-F238E27FC236}">
                <a16:creationId xmlns:a16="http://schemas.microsoft.com/office/drawing/2014/main" id="{A4CC853C-3CFA-4612-A70A-DEF33F3F4DCA}"/>
              </a:ext>
            </a:extLst>
          </p:cNvPr>
          <p:cNvSpPr>
            <a:spLocks noGrp="1" noChangeArrowheads="1"/>
          </p:cNvSpPr>
          <p:nvPr>
            <p:ph type="body" idx="1"/>
          </p:nvPr>
        </p:nvSpPr>
        <p:spPr/>
        <p:txBody>
          <a:bodyPr/>
          <a:lstStyle/>
          <a:p>
            <a:pPr eaLnBrk="1" hangingPunct="1">
              <a:defRPr/>
            </a:pPr>
            <a:endParaRPr lang="en-US" b="1"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895C6E1-CEC4-4B0A-9921-C46F30243E96}"/>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8953BD5D-6BE7-47FE-BA06-3DB1B241DA3A}" type="slidenum">
              <a:rPr lang="en-US" altLang="en-US" smtClean="0"/>
              <a:pPr>
                <a:spcBef>
                  <a:spcPct val="0"/>
                </a:spcBef>
                <a:defRPr/>
              </a:pPr>
              <a:t>13</a:t>
            </a:fld>
            <a:endParaRPr lang="en-US" altLang="en-US" dirty="0"/>
          </a:p>
        </p:txBody>
      </p:sp>
      <p:sp>
        <p:nvSpPr>
          <p:cNvPr id="369666" name="Rectangle 2">
            <a:extLst>
              <a:ext uri="{FF2B5EF4-FFF2-40B4-BE49-F238E27FC236}">
                <a16:creationId xmlns:a16="http://schemas.microsoft.com/office/drawing/2014/main" id="{793F12F3-F11F-4AB3-844C-6C5DA224D962}"/>
              </a:ext>
            </a:extLst>
          </p:cNvPr>
          <p:cNvSpPr>
            <a:spLocks noGrp="1" noRot="1" noChangeAspect="1" noChangeArrowheads="1" noTextEdit="1"/>
          </p:cNvSpPr>
          <p:nvPr>
            <p:ph type="sldImg"/>
          </p:nvPr>
        </p:nvSpPr>
        <p:spPr>
          <a:ln/>
          <a:extLst>
            <a:ext uri="{FAA26D3D-D897-4be2-8F04-BA451C77F1D7}"/>
          </a:extLst>
        </p:spPr>
      </p:sp>
      <p:sp>
        <p:nvSpPr>
          <p:cNvPr id="369667" name="Rectangle 3">
            <a:extLst>
              <a:ext uri="{FF2B5EF4-FFF2-40B4-BE49-F238E27FC236}">
                <a16:creationId xmlns:a16="http://schemas.microsoft.com/office/drawing/2014/main" id="{EC9A60F7-E4D1-4F16-B9F1-DBB9ED5BA12D}"/>
              </a:ext>
            </a:extLst>
          </p:cNvPr>
          <p:cNvSpPr>
            <a:spLocks noGrp="1" noChangeArrowheads="1"/>
          </p:cNvSpPr>
          <p:nvPr>
            <p:ph type="body" idx="1"/>
          </p:nvPr>
        </p:nvSpPr>
        <p:spPr/>
        <p:txBody>
          <a:bodyPr/>
          <a:lstStyle/>
          <a:p>
            <a:pPr eaLnBrk="1" hangingPunct="1">
              <a:defRPr/>
            </a:pPr>
            <a:endParaRPr lang="en-US" b="1" dirty="0">
              <a:solidFill>
                <a:srgbClr val="FF0000"/>
              </a:solidFill>
            </a:endParaRPr>
          </a:p>
          <a:p>
            <a:pPr eaLnBrk="1" hangingPunct="1">
              <a:defRPr/>
            </a:pPr>
            <a:endParaRPr lang="en-US" b="1" dirty="0">
              <a:solidFill>
                <a:srgbClr val="FF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DE01A20-623B-449C-9C0F-AFE1DAC738D9}"/>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F5479342-CFCE-4ACD-BAC8-2D03D9B5C5AE}" type="slidenum">
              <a:rPr lang="en-US" altLang="en-US" smtClean="0"/>
              <a:pPr>
                <a:spcBef>
                  <a:spcPct val="0"/>
                </a:spcBef>
                <a:defRPr/>
              </a:pPr>
              <a:t>46</a:t>
            </a:fld>
            <a:endParaRPr lang="en-US" altLang="en-US" dirty="0"/>
          </a:p>
        </p:txBody>
      </p:sp>
      <p:sp>
        <p:nvSpPr>
          <p:cNvPr id="378882" name="Rectangle 2">
            <a:extLst>
              <a:ext uri="{FF2B5EF4-FFF2-40B4-BE49-F238E27FC236}">
                <a16:creationId xmlns:a16="http://schemas.microsoft.com/office/drawing/2014/main" id="{43C6B3CF-404C-47C8-AEDE-2C7591AA7D78}"/>
              </a:ext>
            </a:extLst>
          </p:cNvPr>
          <p:cNvSpPr>
            <a:spLocks noGrp="1" noRot="1" noChangeAspect="1" noChangeArrowheads="1" noTextEdit="1"/>
          </p:cNvSpPr>
          <p:nvPr>
            <p:ph type="sldImg"/>
          </p:nvPr>
        </p:nvSpPr>
        <p:spPr>
          <a:ln/>
          <a:extLst>
            <a:ext uri="{FAA26D3D-D897-4be2-8F04-BA451C77F1D7}"/>
          </a:extLst>
        </p:spPr>
      </p:sp>
      <p:sp>
        <p:nvSpPr>
          <p:cNvPr id="378883" name="Rectangle 3">
            <a:extLst>
              <a:ext uri="{FF2B5EF4-FFF2-40B4-BE49-F238E27FC236}">
                <a16:creationId xmlns:a16="http://schemas.microsoft.com/office/drawing/2014/main" id="{55892B1A-1870-4777-94BD-4487536DEA1C}"/>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7332848-13CC-466F-BC69-75F6E44C88CB}"/>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33145D31-09F0-43D2-83CF-83CA84425466}" type="slidenum">
              <a:rPr lang="en-US" altLang="en-US" smtClean="0"/>
              <a:pPr>
                <a:spcBef>
                  <a:spcPct val="0"/>
                </a:spcBef>
                <a:defRPr/>
              </a:pPr>
              <a:t>47</a:t>
            </a:fld>
            <a:endParaRPr lang="en-US" altLang="en-US" dirty="0"/>
          </a:p>
        </p:txBody>
      </p:sp>
      <p:sp>
        <p:nvSpPr>
          <p:cNvPr id="379906" name="Rectangle 2">
            <a:extLst>
              <a:ext uri="{FF2B5EF4-FFF2-40B4-BE49-F238E27FC236}">
                <a16:creationId xmlns:a16="http://schemas.microsoft.com/office/drawing/2014/main" id="{DA5678E7-183F-464F-AFE8-45CEED78E465}"/>
              </a:ext>
            </a:extLst>
          </p:cNvPr>
          <p:cNvSpPr>
            <a:spLocks noGrp="1" noRot="1" noChangeAspect="1" noChangeArrowheads="1" noTextEdit="1"/>
          </p:cNvSpPr>
          <p:nvPr>
            <p:ph type="sldImg"/>
          </p:nvPr>
        </p:nvSpPr>
        <p:spPr>
          <a:ln/>
          <a:extLst>
            <a:ext uri="{FAA26D3D-D897-4be2-8F04-BA451C77F1D7}"/>
          </a:extLst>
        </p:spPr>
      </p:sp>
      <p:sp>
        <p:nvSpPr>
          <p:cNvPr id="379907" name="Rectangle 3">
            <a:extLst>
              <a:ext uri="{FF2B5EF4-FFF2-40B4-BE49-F238E27FC236}">
                <a16:creationId xmlns:a16="http://schemas.microsoft.com/office/drawing/2014/main" id="{5AFDC4BA-0564-4AE4-B7C4-38F9C2F4D57F}"/>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0B9968-8F6D-459E-A32A-E17D6C9408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FA80F3-A708-4A4D-943D-0F49A5DD8A45}"/>
              </a:ext>
            </a:extLst>
          </p:cNvPr>
          <p:cNvSpPr>
            <a:spLocks noGrp="1"/>
          </p:cNvSpPr>
          <p:nvPr>
            <p:ph type="body" idx="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64E38317-A78C-4CCC-BAC4-7C2ACAEFF0BA}"/>
              </a:ext>
            </a:extLst>
          </p:cNvPr>
          <p:cNvSpPr>
            <a:spLocks noGrp="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787D4E54-10FF-4F3B-B241-C0038C6792C2}" type="slidenum">
              <a:rPr lang="en-US" altLang="en-US" smtClean="0"/>
              <a:pPr>
                <a:spcBef>
                  <a:spcPct val="0"/>
                </a:spcBef>
                <a:defRPr/>
              </a:pPr>
              <a:t>50</a:t>
            </a:fld>
            <a:endParaRPr lang="en-US"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FF7FC6-0F89-40E5-BDBD-1876D32C20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B3F7D8-1187-4EF8-BFC8-CAD5C9690624}"/>
              </a:ext>
            </a:extLst>
          </p:cNvPr>
          <p:cNvSpPr>
            <a:spLocks noGrp="1"/>
          </p:cNvSpPr>
          <p:nvPr>
            <p:ph type="body" idx="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61426AE8-FB84-41B6-97C1-57907562935E}"/>
              </a:ext>
            </a:extLst>
          </p:cNvPr>
          <p:cNvSpPr>
            <a:spLocks noGrp="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CA46CAEB-CB94-4A44-8FD4-8BEC4EA5294E}" type="slidenum">
              <a:rPr lang="en-US" altLang="en-US" smtClean="0"/>
              <a:pPr>
                <a:spcBef>
                  <a:spcPct val="0"/>
                </a:spcBef>
                <a:defRPr/>
              </a:pPr>
              <a:t>51</a:t>
            </a:fld>
            <a:endParaRPr lang="en-US"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6B2707-DDA4-4F45-AA30-693FBE9B36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63BD7E-735F-40EB-A776-41CF89640215}"/>
              </a:ext>
            </a:extLst>
          </p:cNvPr>
          <p:cNvSpPr>
            <a:spLocks noGrp="1"/>
          </p:cNvSpPr>
          <p:nvPr>
            <p:ph type="body" idx="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50E1DE52-1DF0-4BF1-A42D-A39FB7CA4B4C}"/>
              </a:ext>
            </a:extLst>
          </p:cNvPr>
          <p:cNvSpPr>
            <a:spLocks noGrp="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76FC3C1D-D13D-453F-AEA9-62C6C669F8E6}" type="slidenum">
              <a:rPr lang="en-US" altLang="en-US" smtClean="0"/>
              <a:pPr>
                <a:spcBef>
                  <a:spcPct val="0"/>
                </a:spcBef>
                <a:defRPr/>
              </a:pPr>
              <a:t>52</a:t>
            </a:fld>
            <a:endParaRPr lang="en-US"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0FD0DE6-C87E-47A9-A18E-3777C092E5EF}"/>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D3C4BCB8-6350-4078-8B70-EC8916F00872}" type="slidenum">
              <a:rPr lang="en-US" altLang="en-US" smtClean="0"/>
              <a:pPr>
                <a:spcBef>
                  <a:spcPct val="0"/>
                </a:spcBef>
                <a:defRPr/>
              </a:pPr>
              <a:t>53</a:t>
            </a:fld>
            <a:endParaRPr lang="en-US" altLang="en-US" dirty="0"/>
          </a:p>
        </p:txBody>
      </p:sp>
      <p:sp>
        <p:nvSpPr>
          <p:cNvPr id="476162" name="Rectangle 2">
            <a:extLst>
              <a:ext uri="{FF2B5EF4-FFF2-40B4-BE49-F238E27FC236}">
                <a16:creationId xmlns:a16="http://schemas.microsoft.com/office/drawing/2014/main" id="{23DAED87-1DF9-452E-9228-26149CD88414}"/>
              </a:ext>
            </a:extLst>
          </p:cNvPr>
          <p:cNvSpPr>
            <a:spLocks noGrp="1" noRot="1" noChangeAspect="1" noChangeArrowheads="1" noTextEdit="1"/>
          </p:cNvSpPr>
          <p:nvPr>
            <p:ph type="sldImg"/>
          </p:nvPr>
        </p:nvSpPr>
        <p:spPr>
          <a:ln/>
          <a:extLst>
            <a:ext uri="{FAA26D3D-D897-4be2-8F04-BA451C77F1D7}"/>
          </a:extLst>
        </p:spPr>
      </p:sp>
      <p:sp>
        <p:nvSpPr>
          <p:cNvPr id="476163" name="Rectangle 3">
            <a:extLst>
              <a:ext uri="{FF2B5EF4-FFF2-40B4-BE49-F238E27FC236}">
                <a16:creationId xmlns:a16="http://schemas.microsoft.com/office/drawing/2014/main" id="{981AE8F5-78C6-4159-B324-486411EFB089}"/>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367160C-58E2-446E-A123-C9A654895924}"/>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BAE56928-D13A-4547-B832-278EAA15AA6A}" type="slidenum">
              <a:rPr lang="en-US" altLang="en-US" smtClean="0"/>
              <a:pPr>
                <a:spcBef>
                  <a:spcPct val="0"/>
                </a:spcBef>
                <a:defRPr/>
              </a:pPr>
              <a:t>54</a:t>
            </a:fld>
            <a:endParaRPr lang="en-US" altLang="en-US" dirty="0"/>
          </a:p>
        </p:txBody>
      </p:sp>
      <p:sp>
        <p:nvSpPr>
          <p:cNvPr id="384002" name="Rectangle 2">
            <a:extLst>
              <a:ext uri="{FF2B5EF4-FFF2-40B4-BE49-F238E27FC236}">
                <a16:creationId xmlns:a16="http://schemas.microsoft.com/office/drawing/2014/main" id="{A4C2420C-52F1-42A8-A52B-0BE7A384EC1C}"/>
              </a:ext>
            </a:extLst>
          </p:cNvPr>
          <p:cNvSpPr>
            <a:spLocks noGrp="1" noRot="1" noChangeAspect="1" noChangeArrowheads="1" noTextEdit="1"/>
          </p:cNvSpPr>
          <p:nvPr>
            <p:ph type="sldImg"/>
          </p:nvPr>
        </p:nvSpPr>
        <p:spPr>
          <a:ln/>
          <a:extLst>
            <a:ext uri="{FAA26D3D-D897-4be2-8F04-BA451C77F1D7}"/>
          </a:extLst>
        </p:spPr>
      </p:sp>
      <p:sp>
        <p:nvSpPr>
          <p:cNvPr id="384003" name="Rectangle 3">
            <a:extLst>
              <a:ext uri="{FF2B5EF4-FFF2-40B4-BE49-F238E27FC236}">
                <a16:creationId xmlns:a16="http://schemas.microsoft.com/office/drawing/2014/main" id="{E920011F-3859-4F3A-AF59-26D3EB38513D}"/>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D1AAE30-0A6F-464E-85A1-9F03CD864E24}"/>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6B935460-1E4D-4405-AC78-9D950AFB73D0}" type="slidenum">
              <a:rPr lang="en-US" altLang="en-US" smtClean="0"/>
              <a:pPr>
                <a:spcBef>
                  <a:spcPct val="0"/>
                </a:spcBef>
                <a:defRPr/>
              </a:pPr>
              <a:t>55</a:t>
            </a:fld>
            <a:endParaRPr lang="en-US" altLang="en-US" dirty="0"/>
          </a:p>
        </p:txBody>
      </p:sp>
      <p:sp>
        <p:nvSpPr>
          <p:cNvPr id="385026" name="Rectangle 2">
            <a:extLst>
              <a:ext uri="{FF2B5EF4-FFF2-40B4-BE49-F238E27FC236}">
                <a16:creationId xmlns:a16="http://schemas.microsoft.com/office/drawing/2014/main" id="{5E4CA607-4E32-49BC-AA1F-320356260C0C}"/>
              </a:ext>
            </a:extLst>
          </p:cNvPr>
          <p:cNvSpPr>
            <a:spLocks noGrp="1" noRot="1" noChangeAspect="1" noChangeArrowheads="1" noTextEdit="1"/>
          </p:cNvSpPr>
          <p:nvPr>
            <p:ph type="sldImg"/>
          </p:nvPr>
        </p:nvSpPr>
        <p:spPr>
          <a:ln/>
          <a:extLst>
            <a:ext uri="{FAA26D3D-D897-4be2-8F04-BA451C77F1D7}"/>
          </a:extLst>
        </p:spPr>
      </p:sp>
      <p:sp>
        <p:nvSpPr>
          <p:cNvPr id="385027" name="Rectangle 3">
            <a:extLst>
              <a:ext uri="{FF2B5EF4-FFF2-40B4-BE49-F238E27FC236}">
                <a16:creationId xmlns:a16="http://schemas.microsoft.com/office/drawing/2014/main" id="{48CF1C0E-2FD1-4120-9D1B-DCD2247E9B7D}"/>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CF2F8E3-AF4B-4A09-9348-1AFAA59964AA}"/>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0B7B8CEB-9DA1-4911-B5CC-044BD3A5F7DD}" type="slidenum">
              <a:rPr lang="en-US" altLang="en-US" smtClean="0"/>
              <a:pPr>
                <a:spcBef>
                  <a:spcPct val="0"/>
                </a:spcBef>
                <a:defRPr/>
              </a:pPr>
              <a:t>56</a:t>
            </a:fld>
            <a:endParaRPr lang="en-US" altLang="en-US" dirty="0"/>
          </a:p>
        </p:txBody>
      </p:sp>
      <p:sp>
        <p:nvSpPr>
          <p:cNvPr id="386050" name="Rectangle 2">
            <a:extLst>
              <a:ext uri="{FF2B5EF4-FFF2-40B4-BE49-F238E27FC236}">
                <a16:creationId xmlns:a16="http://schemas.microsoft.com/office/drawing/2014/main" id="{03C9D826-11EE-493B-AADB-5DF0211DE9EC}"/>
              </a:ext>
            </a:extLst>
          </p:cNvPr>
          <p:cNvSpPr>
            <a:spLocks noGrp="1" noRot="1" noChangeAspect="1" noChangeArrowheads="1" noTextEdit="1"/>
          </p:cNvSpPr>
          <p:nvPr>
            <p:ph type="sldImg"/>
          </p:nvPr>
        </p:nvSpPr>
        <p:spPr>
          <a:ln/>
          <a:extLst>
            <a:ext uri="{FAA26D3D-D897-4be2-8F04-BA451C77F1D7}"/>
          </a:extLst>
        </p:spPr>
      </p:sp>
      <p:sp>
        <p:nvSpPr>
          <p:cNvPr id="386051" name="Rectangle 3">
            <a:extLst>
              <a:ext uri="{FF2B5EF4-FFF2-40B4-BE49-F238E27FC236}">
                <a16:creationId xmlns:a16="http://schemas.microsoft.com/office/drawing/2014/main" id="{BCDF0F94-5633-4D89-94B9-DE713883CE2B}"/>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12918B3-CE7E-4F3D-A7D3-EBE4BDC22D87}"/>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AA314B65-EF16-42BA-A808-091DDA76CE3F}" type="slidenum">
              <a:rPr lang="en-US" altLang="en-US" smtClean="0"/>
              <a:pPr>
                <a:spcBef>
                  <a:spcPct val="0"/>
                </a:spcBef>
                <a:defRPr/>
              </a:pPr>
              <a:t>57</a:t>
            </a:fld>
            <a:endParaRPr lang="en-US" altLang="en-US" dirty="0"/>
          </a:p>
        </p:txBody>
      </p:sp>
      <p:sp>
        <p:nvSpPr>
          <p:cNvPr id="387074" name="Rectangle 2">
            <a:extLst>
              <a:ext uri="{FF2B5EF4-FFF2-40B4-BE49-F238E27FC236}">
                <a16:creationId xmlns:a16="http://schemas.microsoft.com/office/drawing/2014/main" id="{854C2690-2734-4EA9-83AB-5FA9C2158084}"/>
              </a:ext>
            </a:extLst>
          </p:cNvPr>
          <p:cNvSpPr>
            <a:spLocks noGrp="1" noRot="1" noChangeAspect="1" noChangeArrowheads="1" noTextEdit="1"/>
          </p:cNvSpPr>
          <p:nvPr>
            <p:ph type="sldImg"/>
          </p:nvPr>
        </p:nvSpPr>
        <p:spPr>
          <a:ln/>
          <a:extLst>
            <a:ext uri="{FAA26D3D-D897-4be2-8F04-BA451C77F1D7}"/>
          </a:extLst>
        </p:spPr>
      </p:sp>
      <p:sp>
        <p:nvSpPr>
          <p:cNvPr id="387075" name="Rectangle 3">
            <a:extLst>
              <a:ext uri="{FF2B5EF4-FFF2-40B4-BE49-F238E27FC236}">
                <a16:creationId xmlns:a16="http://schemas.microsoft.com/office/drawing/2014/main" id="{9AB3B847-3CE6-40DC-A906-AE5967364D12}"/>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2A18BC-5653-4ADA-8CBE-3F083A9F65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E9BE63-6A70-4FCB-93DE-D56282E8467F}"/>
              </a:ext>
            </a:extLst>
          </p:cNvPr>
          <p:cNvSpPr>
            <a:spLocks noGrp="1"/>
          </p:cNvSpPr>
          <p:nvPr>
            <p:ph type="body" idx="1"/>
          </p:nvPr>
        </p:nvSpPr>
        <p:spPr/>
        <p:txBody>
          <a:bodyPr/>
          <a:lstStyle/>
          <a:p>
            <a:pPr>
              <a:defRPr/>
            </a:pPr>
            <a:endParaRPr lang="en-US" dirty="0"/>
          </a:p>
          <a:p>
            <a:pPr>
              <a:defRPr/>
            </a:pPr>
            <a:endParaRPr lang="en-US" dirty="0"/>
          </a:p>
        </p:txBody>
      </p:sp>
      <p:sp>
        <p:nvSpPr>
          <p:cNvPr id="4" name="Slide Number Placeholder 3">
            <a:extLst>
              <a:ext uri="{FF2B5EF4-FFF2-40B4-BE49-F238E27FC236}">
                <a16:creationId xmlns:a16="http://schemas.microsoft.com/office/drawing/2014/main" id="{12EE70D2-4157-46C2-8356-2D52BF0C6CBA}"/>
              </a:ext>
            </a:extLst>
          </p:cNvPr>
          <p:cNvSpPr>
            <a:spLocks noGrp="1"/>
          </p:cNvSpPr>
          <p:nvPr>
            <p:ph type="sldNum" sz="quarter" idx="5"/>
          </p:nvPr>
        </p:nvSpPr>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defRPr/>
            </a:pPr>
            <a:fld id="{E06A26F4-EBD2-400A-97D4-D97662CF8929}" type="slidenum">
              <a:rPr lang="en-US" altLang="en-US" smtClean="0">
                <a:latin typeface="Calibri" panose="020F0502020204030204" pitchFamily="34" charset="0"/>
              </a:rPr>
              <a:pPr>
                <a:defRPr/>
              </a:pPr>
              <a:t>17</a:t>
            </a:fld>
            <a:endParaRPr lang="en-US" altLang="en-US" dirty="0">
              <a:latin typeface="Calibri" panose="020F050202020403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0301121-61A4-43D6-A35C-1EC88D65BFD7}"/>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7E1BD241-87F5-467E-88E4-B5F1392B2778}" type="slidenum">
              <a:rPr lang="en-US" altLang="en-US" smtClean="0"/>
              <a:pPr>
                <a:spcBef>
                  <a:spcPct val="0"/>
                </a:spcBef>
                <a:defRPr/>
              </a:pPr>
              <a:t>58</a:t>
            </a:fld>
            <a:endParaRPr lang="en-US" altLang="en-US" dirty="0"/>
          </a:p>
        </p:txBody>
      </p:sp>
      <p:sp>
        <p:nvSpPr>
          <p:cNvPr id="494594" name="Rectangle 2">
            <a:extLst>
              <a:ext uri="{FF2B5EF4-FFF2-40B4-BE49-F238E27FC236}">
                <a16:creationId xmlns:a16="http://schemas.microsoft.com/office/drawing/2014/main" id="{AE2D06D8-D099-4278-A8BF-62452245BE74}"/>
              </a:ext>
            </a:extLst>
          </p:cNvPr>
          <p:cNvSpPr>
            <a:spLocks noGrp="1" noRot="1" noChangeAspect="1" noChangeArrowheads="1" noTextEdit="1"/>
          </p:cNvSpPr>
          <p:nvPr>
            <p:ph type="sldImg"/>
          </p:nvPr>
        </p:nvSpPr>
        <p:spPr>
          <a:ln/>
          <a:extLst>
            <a:ext uri="{FAA26D3D-D897-4be2-8F04-BA451C77F1D7}"/>
          </a:extLst>
        </p:spPr>
      </p:sp>
      <p:sp>
        <p:nvSpPr>
          <p:cNvPr id="494595" name="Rectangle 3">
            <a:extLst>
              <a:ext uri="{FF2B5EF4-FFF2-40B4-BE49-F238E27FC236}">
                <a16:creationId xmlns:a16="http://schemas.microsoft.com/office/drawing/2014/main" id="{9DD65332-43CE-450B-A1AD-948F4E8F22F8}"/>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40FDA8D-F41E-46A2-8A6D-D4FFF016EB55}"/>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E4A26F76-45F2-41A9-BE0C-1E49ABAA03AC}" type="slidenum">
              <a:rPr lang="en-US" altLang="en-US" smtClean="0"/>
              <a:pPr>
                <a:spcBef>
                  <a:spcPct val="0"/>
                </a:spcBef>
                <a:defRPr/>
              </a:pPr>
              <a:t>59</a:t>
            </a:fld>
            <a:endParaRPr lang="en-US" altLang="en-US" dirty="0"/>
          </a:p>
        </p:txBody>
      </p:sp>
      <p:sp>
        <p:nvSpPr>
          <p:cNvPr id="388098" name="Rectangle 2">
            <a:extLst>
              <a:ext uri="{FF2B5EF4-FFF2-40B4-BE49-F238E27FC236}">
                <a16:creationId xmlns:a16="http://schemas.microsoft.com/office/drawing/2014/main" id="{08595B57-9662-4A03-B196-225B2494BEB4}"/>
              </a:ext>
            </a:extLst>
          </p:cNvPr>
          <p:cNvSpPr>
            <a:spLocks noGrp="1" noRot="1" noChangeAspect="1" noChangeArrowheads="1" noTextEdit="1"/>
          </p:cNvSpPr>
          <p:nvPr>
            <p:ph type="sldImg"/>
          </p:nvPr>
        </p:nvSpPr>
        <p:spPr>
          <a:ln/>
          <a:extLst>
            <a:ext uri="{FAA26D3D-D897-4be2-8F04-BA451C77F1D7}"/>
          </a:extLst>
        </p:spPr>
      </p:sp>
      <p:sp>
        <p:nvSpPr>
          <p:cNvPr id="388099" name="Rectangle 3">
            <a:extLst>
              <a:ext uri="{FF2B5EF4-FFF2-40B4-BE49-F238E27FC236}">
                <a16:creationId xmlns:a16="http://schemas.microsoft.com/office/drawing/2014/main" id="{1D6FA79B-8C28-4666-8426-1827CBEE8538}"/>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69BFE15-BC39-4EC0-9582-4E5A1EED6DC9}"/>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6C9CD354-16D7-4C50-99C2-9B4F72CEBABF}" type="slidenum">
              <a:rPr lang="en-US" altLang="en-US" smtClean="0"/>
              <a:pPr>
                <a:spcBef>
                  <a:spcPct val="0"/>
                </a:spcBef>
                <a:defRPr/>
              </a:pPr>
              <a:t>60</a:t>
            </a:fld>
            <a:endParaRPr lang="en-US" altLang="en-US" dirty="0"/>
          </a:p>
        </p:txBody>
      </p:sp>
      <p:sp>
        <p:nvSpPr>
          <p:cNvPr id="389122" name="Rectangle 2">
            <a:extLst>
              <a:ext uri="{FF2B5EF4-FFF2-40B4-BE49-F238E27FC236}">
                <a16:creationId xmlns:a16="http://schemas.microsoft.com/office/drawing/2014/main" id="{25B414B0-677D-47DB-9429-3506500D8BBB}"/>
              </a:ext>
            </a:extLst>
          </p:cNvPr>
          <p:cNvSpPr>
            <a:spLocks noGrp="1" noRot="1" noChangeAspect="1" noChangeArrowheads="1" noTextEdit="1"/>
          </p:cNvSpPr>
          <p:nvPr>
            <p:ph type="sldImg"/>
          </p:nvPr>
        </p:nvSpPr>
        <p:spPr>
          <a:ln/>
          <a:extLst>
            <a:ext uri="{FAA26D3D-D897-4be2-8F04-BA451C77F1D7}"/>
          </a:extLst>
        </p:spPr>
      </p:sp>
      <p:sp>
        <p:nvSpPr>
          <p:cNvPr id="389123" name="Rectangle 3">
            <a:extLst>
              <a:ext uri="{FF2B5EF4-FFF2-40B4-BE49-F238E27FC236}">
                <a16:creationId xmlns:a16="http://schemas.microsoft.com/office/drawing/2014/main" id="{02CD5320-C36B-4B29-9C79-0B941D39D653}"/>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7EDE0C-2E42-4034-9026-91F20E29A3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9F5028-99B7-4602-9E7D-4B559076AB85}"/>
              </a:ext>
            </a:extLst>
          </p:cNvPr>
          <p:cNvSpPr>
            <a:spLocks noGrp="1"/>
          </p:cNvSpPr>
          <p:nvPr>
            <p:ph type="body" idx="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E47F387C-CD3E-47C2-871C-F3740AD82CFD}"/>
              </a:ext>
            </a:extLst>
          </p:cNvPr>
          <p:cNvSpPr>
            <a:spLocks noGrp="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167ED45A-9CFE-45AF-9922-5603F7DE62A5}" type="slidenum">
              <a:rPr lang="en-US" altLang="en-US" smtClean="0"/>
              <a:pPr>
                <a:spcBef>
                  <a:spcPct val="0"/>
                </a:spcBef>
                <a:defRPr/>
              </a:pPr>
              <a:t>61</a:t>
            </a:fld>
            <a:endParaRPr lang="en-US"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A3DDC3D-6ECA-4C12-969E-D6B8284878C9}"/>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EC443FE2-2F88-4FA3-835B-E3442CB53EE8}" type="slidenum">
              <a:rPr lang="en-US" altLang="en-US" smtClean="0"/>
              <a:pPr>
                <a:spcBef>
                  <a:spcPct val="0"/>
                </a:spcBef>
                <a:defRPr/>
              </a:pPr>
              <a:t>62</a:t>
            </a:fld>
            <a:endParaRPr lang="en-US" altLang="en-US" dirty="0"/>
          </a:p>
        </p:txBody>
      </p:sp>
      <p:sp>
        <p:nvSpPr>
          <p:cNvPr id="390146" name="Rectangle 2">
            <a:extLst>
              <a:ext uri="{FF2B5EF4-FFF2-40B4-BE49-F238E27FC236}">
                <a16:creationId xmlns:a16="http://schemas.microsoft.com/office/drawing/2014/main" id="{65E219F9-8D86-4F7D-800A-32B5F068099C}"/>
              </a:ext>
            </a:extLst>
          </p:cNvPr>
          <p:cNvSpPr>
            <a:spLocks noGrp="1" noRot="1" noChangeAspect="1" noChangeArrowheads="1" noTextEdit="1"/>
          </p:cNvSpPr>
          <p:nvPr>
            <p:ph type="sldImg"/>
          </p:nvPr>
        </p:nvSpPr>
        <p:spPr>
          <a:ln/>
          <a:extLst>
            <a:ext uri="{FAA26D3D-D897-4be2-8F04-BA451C77F1D7}"/>
          </a:extLst>
        </p:spPr>
      </p:sp>
      <p:sp>
        <p:nvSpPr>
          <p:cNvPr id="390147" name="Rectangle 3">
            <a:extLst>
              <a:ext uri="{FF2B5EF4-FFF2-40B4-BE49-F238E27FC236}">
                <a16:creationId xmlns:a16="http://schemas.microsoft.com/office/drawing/2014/main" id="{82371BE3-3293-4B63-8901-3AAB7B5C7C0C}"/>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BEFA67-4EBE-4C9D-95D1-14C714DCED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B826FB-E34D-4247-96A3-F99CE12883DE}"/>
              </a:ext>
            </a:extLst>
          </p:cNvPr>
          <p:cNvSpPr>
            <a:spLocks noGrp="1"/>
          </p:cNvSpPr>
          <p:nvPr>
            <p:ph type="body" idx="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88A4F834-5295-49AF-9CAD-7F10D437466F}"/>
              </a:ext>
            </a:extLst>
          </p:cNvPr>
          <p:cNvSpPr>
            <a:spLocks noGrp="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8F70734A-5E0D-4A64-988A-3904B7B6EED3}" type="slidenum">
              <a:rPr lang="en-US" altLang="en-US" smtClean="0"/>
              <a:pPr>
                <a:spcBef>
                  <a:spcPct val="0"/>
                </a:spcBef>
                <a:defRPr/>
              </a:pPr>
              <a:t>63</a:t>
            </a:fld>
            <a:endParaRPr lang="en-US"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17E292-954A-40FE-8EDA-26F57BEB8D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5FB731-4788-42B2-ACA3-B3F5918D2E90}"/>
              </a:ext>
            </a:extLst>
          </p:cNvPr>
          <p:cNvSpPr>
            <a:spLocks noGrp="1"/>
          </p:cNvSpPr>
          <p:nvPr>
            <p:ph type="body" idx="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36677E48-F78A-4228-AC2A-B8C611D1F1AD}"/>
              </a:ext>
            </a:extLst>
          </p:cNvPr>
          <p:cNvSpPr>
            <a:spLocks noGrp="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8F12D032-1DD7-49FC-AA95-515B99BC59D4}" type="slidenum">
              <a:rPr lang="en-US" altLang="en-US" smtClean="0"/>
              <a:pPr>
                <a:spcBef>
                  <a:spcPct val="0"/>
                </a:spcBef>
                <a:defRPr/>
              </a:pPr>
              <a:t>64</a:t>
            </a:fld>
            <a:endParaRPr lang="en-US" alt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1393CE6-E151-4408-9CD0-0D45EE815A79}"/>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B226FEF7-0D37-4DE4-BB51-984B7A18C3E8}" type="slidenum">
              <a:rPr lang="en-US" altLang="en-US" smtClean="0"/>
              <a:pPr>
                <a:spcBef>
                  <a:spcPct val="0"/>
                </a:spcBef>
                <a:defRPr/>
              </a:pPr>
              <a:t>65</a:t>
            </a:fld>
            <a:endParaRPr lang="en-US" altLang="en-US" dirty="0"/>
          </a:p>
        </p:txBody>
      </p:sp>
      <p:sp>
        <p:nvSpPr>
          <p:cNvPr id="392194" name="Rectangle 2">
            <a:extLst>
              <a:ext uri="{FF2B5EF4-FFF2-40B4-BE49-F238E27FC236}">
                <a16:creationId xmlns:a16="http://schemas.microsoft.com/office/drawing/2014/main" id="{573538A4-BB89-4DD3-800F-E3ED152C4962}"/>
              </a:ext>
            </a:extLst>
          </p:cNvPr>
          <p:cNvSpPr>
            <a:spLocks noGrp="1" noRot="1" noChangeAspect="1" noChangeArrowheads="1" noTextEdit="1"/>
          </p:cNvSpPr>
          <p:nvPr>
            <p:ph type="sldImg"/>
          </p:nvPr>
        </p:nvSpPr>
        <p:spPr>
          <a:ln/>
          <a:extLst>
            <a:ext uri="{FAA26D3D-D897-4be2-8F04-BA451C77F1D7}"/>
          </a:extLst>
        </p:spPr>
      </p:sp>
      <p:sp>
        <p:nvSpPr>
          <p:cNvPr id="392195" name="Rectangle 3">
            <a:extLst>
              <a:ext uri="{FF2B5EF4-FFF2-40B4-BE49-F238E27FC236}">
                <a16:creationId xmlns:a16="http://schemas.microsoft.com/office/drawing/2014/main" id="{43C77AE9-3B3D-4303-A21C-1D6EF441449A}"/>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02FA983-2992-47C9-99C2-142C2C3A5F21}"/>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481671BB-9EFE-41C0-B6E7-D29C2400A6C7}" type="slidenum">
              <a:rPr lang="en-US" altLang="en-US" smtClean="0"/>
              <a:pPr>
                <a:spcBef>
                  <a:spcPct val="0"/>
                </a:spcBef>
                <a:defRPr/>
              </a:pPr>
              <a:t>66</a:t>
            </a:fld>
            <a:endParaRPr lang="en-US" altLang="en-US" dirty="0"/>
          </a:p>
        </p:txBody>
      </p:sp>
      <p:sp>
        <p:nvSpPr>
          <p:cNvPr id="393218" name="Rectangle 2">
            <a:extLst>
              <a:ext uri="{FF2B5EF4-FFF2-40B4-BE49-F238E27FC236}">
                <a16:creationId xmlns:a16="http://schemas.microsoft.com/office/drawing/2014/main" id="{A91FE3AD-A4BC-4DF7-88F9-C798FA22F8BC}"/>
              </a:ext>
            </a:extLst>
          </p:cNvPr>
          <p:cNvSpPr>
            <a:spLocks noGrp="1" noRot="1" noChangeAspect="1" noChangeArrowheads="1" noTextEdit="1"/>
          </p:cNvSpPr>
          <p:nvPr>
            <p:ph type="sldImg"/>
          </p:nvPr>
        </p:nvSpPr>
        <p:spPr>
          <a:ln/>
          <a:extLst>
            <a:ext uri="{FAA26D3D-D897-4be2-8F04-BA451C77F1D7}"/>
          </a:extLst>
        </p:spPr>
      </p:sp>
      <p:sp>
        <p:nvSpPr>
          <p:cNvPr id="393219" name="Rectangle 3">
            <a:extLst>
              <a:ext uri="{FF2B5EF4-FFF2-40B4-BE49-F238E27FC236}">
                <a16:creationId xmlns:a16="http://schemas.microsoft.com/office/drawing/2014/main" id="{7248E4FC-5379-44D2-99E4-47A805DC437A}"/>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C8389AB-AE50-4860-9FA5-ED8D3E3639FA}"/>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1A1C9CEB-2BE2-49F4-A327-4EC796A0AC50}" type="slidenum">
              <a:rPr lang="en-US" altLang="en-US" smtClean="0"/>
              <a:pPr>
                <a:spcBef>
                  <a:spcPct val="0"/>
                </a:spcBef>
                <a:defRPr/>
              </a:pPr>
              <a:t>67</a:t>
            </a:fld>
            <a:endParaRPr lang="en-US" altLang="en-US" dirty="0"/>
          </a:p>
        </p:txBody>
      </p:sp>
      <p:sp>
        <p:nvSpPr>
          <p:cNvPr id="406530" name="Rectangle 2">
            <a:extLst>
              <a:ext uri="{FF2B5EF4-FFF2-40B4-BE49-F238E27FC236}">
                <a16:creationId xmlns:a16="http://schemas.microsoft.com/office/drawing/2014/main" id="{1F7B8816-43D1-4286-B3E8-90CC53F23ADE}"/>
              </a:ext>
            </a:extLst>
          </p:cNvPr>
          <p:cNvSpPr>
            <a:spLocks noGrp="1" noRot="1" noChangeAspect="1" noChangeArrowheads="1" noTextEdit="1"/>
          </p:cNvSpPr>
          <p:nvPr>
            <p:ph type="sldImg"/>
          </p:nvPr>
        </p:nvSpPr>
        <p:spPr>
          <a:ln/>
          <a:extLst>
            <a:ext uri="{FAA26D3D-D897-4be2-8F04-BA451C77F1D7}"/>
          </a:extLst>
        </p:spPr>
      </p:sp>
      <p:sp>
        <p:nvSpPr>
          <p:cNvPr id="406531" name="Rectangle 3">
            <a:extLst>
              <a:ext uri="{FF2B5EF4-FFF2-40B4-BE49-F238E27FC236}">
                <a16:creationId xmlns:a16="http://schemas.microsoft.com/office/drawing/2014/main" id="{F6E63085-C8C5-46C9-A904-BEE82C379563}"/>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28E6C3-0B19-413B-A360-60655C2A27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D00E65-EAED-4CED-9BD8-1309445E8B9C}"/>
              </a:ext>
            </a:extLst>
          </p:cNvPr>
          <p:cNvSpPr>
            <a:spLocks noGrp="1"/>
          </p:cNvSpPr>
          <p:nvPr>
            <p:ph type="body" idx="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4712A8C8-4406-4308-A20F-BC41BB631C49}"/>
              </a:ext>
            </a:extLst>
          </p:cNvPr>
          <p:cNvSpPr>
            <a:spLocks noGrp="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47E7F4C9-EDBE-42BF-8419-9A9611639C3A}" type="slidenum">
              <a:rPr lang="en-US" altLang="en-US" smtClean="0"/>
              <a:pPr>
                <a:spcBef>
                  <a:spcPct val="0"/>
                </a:spcBef>
                <a:defRPr/>
              </a:pPr>
              <a:t>21</a:t>
            </a:fld>
            <a:endParaRPr lang="en-US" alt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878E504-AD8E-40D1-8F80-508DFF678A67}"/>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DB37C42A-D702-4D7D-A324-BCF2A6E4457F}" type="slidenum">
              <a:rPr lang="en-US" altLang="en-US" smtClean="0"/>
              <a:pPr>
                <a:spcBef>
                  <a:spcPct val="0"/>
                </a:spcBef>
                <a:defRPr/>
              </a:pPr>
              <a:t>68</a:t>
            </a:fld>
            <a:endParaRPr lang="en-US" altLang="en-US" dirty="0"/>
          </a:p>
        </p:txBody>
      </p:sp>
      <p:sp>
        <p:nvSpPr>
          <p:cNvPr id="394242" name="Rectangle 2">
            <a:extLst>
              <a:ext uri="{FF2B5EF4-FFF2-40B4-BE49-F238E27FC236}">
                <a16:creationId xmlns:a16="http://schemas.microsoft.com/office/drawing/2014/main" id="{8ED4E451-C7AF-4CA4-ABD4-4CD738B9C844}"/>
              </a:ext>
            </a:extLst>
          </p:cNvPr>
          <p:cNvSpPr>
            <a:spLocks noGrp="1" noRot="1" noChangeAspect="1" noChangeArrowheads="1" noTextEdit="1"/>
          </p:cNvSpPr>
          <p:nvPr>
            <p:ph type="sldImg"/>
          </p:nvPr>
        </p:nvSpPr>
        <p:spPr>
          <a:ln/>
          <a:extLst>
            <a:ext uri="{FAA26D3D-D897-4be2-8F04-BA451C77F1D7}"/>
          </a:extLst>
        </p:spPr>
      </p:sp>
      <p:sp>
        <p:nvSpPr>
          <p:cNvPr id="394243" name="Rectangle 3">
            <a:extLst>
              <a:ext uri="{FF2B5EF4-FFF2-40B4-BE49-F238E27FC236}">
                <a16:creationId xmlns:a16="http://schemas.microsoft.com/office/drawing/2014/main" id="{01ACBF82-1235-4200-9101-11F83149EC4E}"/>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5D9DAD-95CB-41E1-BBBC-4F26D6858E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60C22B-B96A-4D89-AAF4-2C65F5DA6E04}"/>
              </a:ext>
            </a:extLst>
          </p:cNvPr>
          <p:cNvSpPr>
            <a:spLocks noGrp="1"/>
          </p:cNvSpPr>
          <p:nvPr>
            <p:ph type="body" idx="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18C4A781-AD37-4673-A550-BE8BF0200A9F}"/>
              </a:ext>
            </a:extLst>
          </p:cNvPr>
          <p:cNvSpPr>
            <a:spLocks noGrp="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8584DB33-C75C-4FCC-9E38-50F098DB976F}" type="slidenum">
              <a:rPr lang="en-US" altLang="en-US" smtClean="0"/>
              <a:pPr>
                <a:spcBef>
                  <a:spcPct val="0"/>
                </a:spcBef>
                <a:defRPr/>
              </a:pPr>
              <a:t>69</a:t>
            </a:fld>
            <a:endParaRPr lang="en-US" alt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D8465EA-E158-408D-A664-D11CFA41AC04}"/>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0D97CF2E-948E-49B8-9DFB-41179777D186}" type="slidenum">
              <a:rPr lang="en-US" altLang="en-US" smtClean="0"/>
              <a:pPr>
                <a:spcBef>
                  <a:spcPct val="0"/>
                </a:spcBef>
                <a:defRPr/>
              </a:pPr>
              <a:t>70</a:t>
            </a:fld>
            <a:endParaRPr lang="en-US" altLang="en-US" dirty="0"/>
          </a:p>
        </p:txBody>
      </p:sp>
      <p:sp>
        <p:nvSpPr>
          <p:cNvPr id="391170" name="Rectangle 2">
            <a:extLst>
              <a:ext uri="{FF2B5EF4-FFF2-40B4-BE49-F238E27FC236}">
                <a16:creationId xmlns:a16="http://schemas.microsoft.com/office/drawing/2014/main" id="{53E5135C-BE9F-4A41-BB55-018411A9B0FD}"/>
              </a:ext>
            </a:extLst>
          </p:cNvPr>
          <p:cNvSpPr>
            <a:spLocks noGrp="1" noRot="1" noChangeAspect="1" noChangeArrowheads="1" noTextEdit="1"/>
          </p:cNvSpPr>
          <p:nvPr>
            <p:ph type="sldImg"/>
          </p:nvPr>
        </p:nvSpPr>
        <p:spPr>
          <a:ln/>
          <a:extLst>
            <a:ext uri="{FAA26D3D-D897-4be2-8F04-BA451C77F1D7}"/>
          </a:extLst>
        </p:spPr>
      </p:sp>
      <p:sp>
        <p:nvSpPr>
          <p:cNvPr id="391171" name="Rectangle 3">
            <a:extLst>
              <a:ext uri="{FF2B5EF4-FFF2-40B4-BE49-F238E27FC236}">
                <a16:creationId xmlns:a16="http://schemas.microsoft.com/office/drawing/2014/main" id="{77FF6AF2-FDF8-4B20-89B9-FF2D70A25B2C}"/>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EB3788F-C5B7-494B-9099-CB7C3B4D92B6}"/>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931ED9C7-4078-4874-8D8E-1B901E946269}" type="slidenum">
              <a:rPr lang="en-US" altLang="en-US" smtClean="0"/>
              <a:pPr>
                <a:spcBef>
                  <a:spcPct val="0"/>
                </a:spcBef>
                <a:defRPr/>
              </a:pPr>
              <a:t>71</a:t>
            </a:fld>
            <a:endParaRPr lang="en-US" altLang="en-US" dirty="0"/>
          </a:p>
        </p:txBody>
      </p:sp>
      <p:sp>
        <p:nvSpPr>
          <p:cNvPr id="477186" name="Rectangle 2">
            <a:extLst>
              <a:ext uri="{FF2B5EF4-FFF2-40B4-BE49-F238E27FC236}">
                <a16:creationId xmlns:a16="http://schemas.microsoft.com/office/drawing/2014/main" id="{E8EC085E-5C9C-4238-AFE8-FA08BC829E90}"/>
              </a:ext>
            </a:extLst>
          </p:cNvPr>
          <p:cNvSpPr>
            <a:spLocks noGrp="1" noRot="1" noChangeAspect="1" noChangeArrowheads="1" noTextEdit="1"/>
          </p:cNvSpPr>
          <p:nvPr>
            <p:ph type="sldImg"/>
          </p:nvPr>
        </p:nvSpPr>
        <p:spPr>
          <a:ln/>
          <a:extLst>
            <a:ext uri="{FAA26D3D-D897-4be2-8F04-BA451C77F1D7}"/>
          </a:extLst>
        </p:spPr>
      </p:sp>
      <p:sp>
        <p:nvSpPr>
          <p:cNvPr id="477187" name="Rectangle 3">
            <a:extLst>
              <a:ext uri="{FF2B5EF4-FFF2-40B4-BE49-F238E27FC236}">
                <a16:creationId xmlns:a16="http://schemas.microsoft.com/office/drawing/2014/main" id="{48BDA8B6-0DD1-45E0-A83C-F7B5806C6F7A}"/>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DA5E2B4-6B48-48EE-B588-6580B33BB7C5}"/>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E5DEA70E-93E4-4DBB-B7E3-16170D5B98B9}" type="slidenum">
              <a:rPr lang="en-US" altLang="en-US" smtClean="0"/>
              <a:pPr>
                <a:spcBef>
                  <a:spcPct val="0"/>
                </a:spcBef>
                <a:defRPr/>
              </a:pPr>
              <a:t>72</a:t>
            </a:fld>
            <a:endParaRPr lang="en-US" altLang="en-US" dirty="0"/>
          </a:p>
        </p:txBody>
      </p:sp>
      <p:sp>
        <p:nvSpPr>
          <p:cNvPr id="478210" name="Rectangle 2">
            <a:extLst>
              <a:ext uri="{FF2B5EF4-FFF2-40B4-BE49-F238E27FC236}">
                <a16:creationId xmlns:a16="http://schemas.microsoft.com/office/drawing/2014/main" id="{DB7DF9FC-743C-4208-B06D-3AE18004A871}"/>
              </a:ext>
            </a:extLst>
          </p:cNvPr>
          <p:cNvSpPr>
            <a:spLocks noGrp="1" noRot="1" noChangeAspect="1" noChangeArrowheads="1" noTextEdit="1"/>
          </p:cNvSpPr>
          <p:nvPr>
            <p:ph type="sldImg"/>
          </p:nvPr>
        </p:nvSpPr>
        <p:spPr>
          <a:ln/>
          <a:extLst>
            <a:ext uri="{FAA26D3D-D897-4be2-8F04-BA451C77F1D7}"/>
          </a:extLst>
        </p:spPr>
      </p:sp>
      <p:sp>
        <p:nvSpPr>
          <p:cNvPr id="478211" name="Rectangle 3">
            <a:extLst>
              <a:ext uri="{FF2B5EF4-FFF2-40B4-BE49-F238E27FC236}">
                <a16:creationId xmlns:a16="http://schemas.microsoft.com/office/drawing/2014/main" id="{BB82D863-9432-4618-BBE0-DDCFDFADEBA7}"/>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ED4472-CE74-48ED-926D-16454452FF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A22D04-34A9-47A2-98B7-13808946FDDE}"/>
              </a:ext>
            </a:extLst>
          </p:cNvPr>
          <p:cNvSpPr>
            <a:spLocks noGrp="1"/>
          </p:cNvSpPr>
          <p:nvPr>
            <p:ph type="body" idx="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681324B0-C32A-489B-B24B-08349A910198}"/>
              </a:ext>
            </a:extLst>
          </p:cNvPr>
          <p:cNvSpPr>
            <a:spLocks noGrp="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F8926059-22BB-4CD4-8D59-1E67BB40E4EB}" type="slidenum">
              <a:rPr lang="en-US" altLang="en-US" smtClean="0"/>
              <a:pPr>
                <a:spcBef>
                  <a:spcPct val="0"/>
                </a:spcBef>
                <a:defRPr/>
              </a:pPr>
              <a:t>73</a:t>
            </a:fld>
            <a:endParaRPr lang="en-US" alt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239D454-3C22-421B-B73B-E1B5323FC600}"/>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5AC7B381-9C42-4F72-BAB4-084A7B8DF220}" type="slidenum">
              <a:rPr lang="en-US" altLang="en-US" smtClean="0"/>
              <a:pPr>
                <a:spcBef>
                  <a:spcPct val="0"/>
                </a:spcBef>
                <a:defRPr/>
              </a:pPr>
              <a:t>74</a:t>
            </a:fld>
            <a:endParaRPr lang="en-US" altLang="en-US" dirty="0"/>
          </a:p>
        </p:txBody>
      </p:sp>
      <p:sp>
        <p:nvSpPr>
          <p:cNvPr id="395266" name="Rectangle 2">
            <a:extLst>
              <a:ext uri="{FF2B5EF4-FFF2-40B4-BE49-F238E27FC236}">
                <a16:creationId xmlns:a16="http://schemas.microsoft.com/office/drawing/2014/main" id="{A8DE992D-531F-4480-ACF8-6DC5E3000979}"/>
              </a:ext>
            </a:extLst>
          </p:cNvPr>
          <p:cNvSpPr>
            <a:spLocks noGrp="1" noRot="1" noChangeAspect="1" noChangeArrowheads="1" noTextEdit="1"/>
          </p:cNvSpPr>
          <p:nvPr>
            <p:ph type="sldImg"/>
          </p:nvPr>
        </p:nvSpPr>
        <p:spPr>
          <a:ln/>
          <a:extLst>
            <a:ext uri="{FAA26D3D-D897-4be2-8F04-BA451C77F1D7}"/>
          </a:extLst>
        </p:spPr>
      </p:sp>
      <p:sp>
        <p:nvSpPr>
          <p:cNvPr id="395267" name="Rectangle 3">
            <a:extLst>
              <a:ext uri="{FF2B5EF4-FFF2-40B4-BE49-F238E27FC236}">
                <a16:creationId xmlns:a16="http://schemas.microsoft.com/office/drawing/2014/main" id="{FEBC5086-21A7-4E8B-BA7D-93D12E05EB01}"/>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6FF3932-B0CA-4CCC-9E39-77615EF6AC56}"/>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304ED344-E8D8-4FFF-82C2-8231A4D23BD4}" type="slidenum">
              <a:rPr lang="en-US" altLang="en-US" smtClean="0"/>
              <a:pPr>
                <a:spcBef>
                  <a:spcPct val="0"/>
                </a:spcBef>
                <a:defRPr/>
              </a:pPr>
              <a:t>75</a:t>
            </a:fld>
            <a:endParaRPr lang="en-US" altLang="en-US" dirty="0"/>
          </a:p>
        </p:txBody>
      </p:sp>
      <p:sp>
        <p:nvSpPr>
          <p:cNvPr id="479234" name="Rectangle 2">
            <a:extLst>
              <a:ext uri="{FF2B5EF4-FFF2-40B4-BE49-F238E27FC236}">
                <a16:creationId xmlns:a16="http://schemas.microsoft.com/office/drawing/2014/main" id="{3E94F69C-280E-4AB5-88E6-70D2C15D7329}"/>
              </a:ext>
            </a:extLst>
          </p:cNvPr>
          <p:cNvSpPr>
            <a:spLocks noGrp="1" noRot="1" noChangeAspect="1" noChangeArrowheads="1" noTextEdit="1"/>
          </p:cNvSpPr>
          <p:nvPr>
            <p:ph type="sldImg"/>
          </p:nvPr>
        </p:nvSpPr>
        <p:spPr>
          <a:ln/>
          <a:extLst>
            <a:ext uri="{FAA26D3D-D897-4be2-8F04-BA451C77F1D7}"/>
          </a:extLst>
        </p:spPr>
      </p:sp>
      <p:sp>
        <p:nvSpPr>
          <p:cNvPr id="479235" name="Rectangle 3">
            <a:extLst>
              <a:ext uri="{FF2B5EF4-FFF2-40B4-BE49-F238E27FC236}">
                <a16:creationId xmlns:a16="http://schemas.microsoft.com/office/drawing/2014/main" id="{D124B292-8652-4E21-93D5-6A18E0BDCCC0}"/>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8954ED2-7427-4BDC-8923-0A75834DF08C}"/>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24F99839-2984-4E61-825F-7AE18860ACE7}" type="slidenum">
              <a:rPr lang="en-US" altLang="en-US" smtClean="0"/>
              <a:pPr>
                <a:spcBef>
                  <a:spcPct val="0"/>
                </a:spcBef>
                <a:defRPr/>
              </a:pPr>
              <a:t>76</a:t>
            </a:fld>
            <a:endParaRPr lang="en-US" altLang="en-US" dirty="0"/>
          </a:p>
        </p:txBody>
      </p:sp>
      <p:sp>
        <p:nvSpPr>
          <p:cNvPr id="480258" name="Rectangle 2">
            <a:extLst>
              <a:ext uri="{FF2B5EF4-FFF2-40B4-BE49-F238E27FC236}">
                <a16:creationId xmlns:a16="http://schemas.microsoft.com/office/drawing/2014/main" id="{87309325-02D3-45AC-A216-E7832A9529FA}"/>
              </a:ext>
            </a:extLst>
          </p:cNvPr>
          <p:cNvSpPr>
            <a:spLocks noGrp="1" noRot="1" noChangeAspect="1" noChangeArrowheads="1" noTextEdit="1"/>
          </p:cNvSpPr>
          <p:nvPr>
            <p:ph type="sldImg"/>
          </p:nvPr>
        </p:nvSpPr>
        <p:spPr>
          <a:ln/>
          <a:extLst>
            <a:ext uri="{FAA26D3D-D897-4be2-8F04-BA451C77F1D7}"/>
          </a:extLst>
        </p:spPr>
      </p:sp>
      <p:sp>
        <p:nvSpPr>
          <p:cNvPr id="480259" name="Rectangle 3">
            <a:extLst>
              <a:ext uri="{FF2B5EF4-FFF2-40B4-BE49-F238E27FC236}">
                <a16:creationId xmlns:a16="http://schemas.microsoft.com/office/drawing/2014/main" id="{B6B4D2B7-375C-4636-9900-1EC224FEF13F}"/>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647B67F-C09A-4A71-B917-F404DC2BB455}"/>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378CEDCE-D75F-44CE-80C1-58377B3064AD}" type="slidenum">
              <a:rPr lang="en-US" altLang="en-US" smtClean="0"/>
              <a:pPr>
                <a:spcBef>
                  <a:spcPct val="0"/>
                </a:spcBef>
                <a:defRPr/>
              </a:pPr>
              <a:t>77</a:t>
            </a:fld>
            <a:endParaRPr lang="en-US" altLang="en-US" dirty="0"/>
          </a:p>
        </p:txBody>
      </p:sp>
      <p:sp>
        <p:nvSpPr>
          <p:cNvPr id="396290" name="Rectangle 2">
            <a:extLst>
              <a:ext uri="{FF2B5EF4-FFF2-40B4-BE49-F238E27FC236}">
                <a16:creationId xmlns:a16="http://schemas.microsoft.com/office/drawing/2014/main" id="{9B9167D5-BBE3-4275-8580-9298DF7C8AE2}"/>
              </a:ext>
            </a:extLst>
          </p:cNvPr>
          <p:cNvSpPr>
            <a:spLocks noGrp="1" noRot="1" noChangeAspect="1" noChangeArrowheads="1" noTextEdit="1"/>
          </p:cNvSpPr>
          <p:nvPr>
            <p:ph type="sldImg"/>
          </p:nvPr>
        </p:nvSpPr>
        <p:spPr>
          <a:ln/>
          <a:extLst>
            <a:ext uri="{FAA26D3D-D897-4be2-8F04-BA451C77F1D7}"/>
          </a:extLst>
        </p:spPr>
      </p:sp>
      <p:sp>
        <p:nvSpPr>
          <p:cNvPr id="396291" name="Rectangle 3">
            <a:extLst>
              <a:ext uri="{FF2B5EF4-FFF2-40B4-BE49-F238E27FC236}">
                <a16:creationId xmlns:a16="http://schemas.microsoft.com/office/drawing/2014/main" id="{C9B790E5-1F3C-4C00-8360-8ECBA9E343C1}"/>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B7976D5-6EF9-420E-961D-FF62A2410085}"/>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CF986659-3A94-4020-8F0B-DD55E2419FC0}" type="slidenum">
              <a:rPr lang="en-US" altLang="en-US" smtClean="0"/>
              <a:pPr>
                <a:spcBef>
                  <a:spcPct val="0"/>
                </a:spcBef>
                <a:defRPr/>
              </a:pPr>
              <a:t>22</a:t>
            </a:fld>
            <a:endParaRPr lang="en-US" altLang="en-US" dirty="0"/>
          </a:p>
        </p:txBody>
      </p:sp>
      <p:sp>
        <p:nvSpPr>
          <p:cNvPr id="370690" name="Rectangle 2">
            <a:extLst>
              <a:ext uri="{FF2B5EF4-FFF2-40B4-BE49-F238E27FC236}">
                <a16:creationId xmlns:a16="http://schemas.microsoft.com/office/drawing/2014/main" id="{FCC46BB0-7DB9-4470-A7DD-D6F38E582173}"/>
              </a:ext>
            </a:extLst>
          </p:cNvPr>
          <p:cNvSpPr>
            <a:spLocks noGrp="1" noRot="1" noChangeAspect="1" noChangeArrowheads="1" noTextEdit="1"/>
          </p:cNvSpPr>
          <p:nvPr>
            <p:ph type="sldImg"/>
          </p:nvPr>
        </p:nvSpPr>
        <p:spPr>
          <a:ln/>
          <a:extLst>
            <a:ext uri="{FAA26D3D-D897-4be2-8F04-BA451C77F1D7}"/>
          </a:extLst>
        </p:spPr>
      </p:sp>
      <p:sp>
        <p:nvSpPr>
          <p:cNvPr id="370691" name="Rectangle 3">
            <a:extLst>
              <a:ext uri="{FF2B5EF4-FFF2-40B4-BE49-F238E27FC236}">
                <a16:creationId xmlns:a16="http://schemas.microsoft.com/office/drawing/2014/main" id="{A7E9EB70-2001-4BD7-A6EC-4987471883BF}"/>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3B0F3F4-7809-469F-888A-3B936817F3DD}"/>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EE467066-485C-4C4C-86F3-DEA440A3EE45}" type="slidenum">
              <a:rPr lang="en-US" altLang="en-US" smtClean="0"/>
              <a:pPr>
                <a:spcBef>
                  <a:spcPct val="0"/>
                </a:spcBef>
                <a:defRPr/>
              </a:pPr>
              <a:t>78</a:t>
            </a:fld>
            <a:endParaRPr lang="en-US" altLang="en-US" dirty="0"/>
          </a:p>
        </p:txBody>
      </p:sp>
      <p:sp>
        <p:nvSpPr>
          <p:cNvPr id="400386" name="Rectangle 2">
            <a:extLst>
              <a:ext uri="{FF2B5EF4-FFF2-40B4-BE49-F238E27FC236}">
                <a16:creationId xmlns:a16="http://schemas.microsoft.com/office/drawing/2014/main" id="{B52BD606-C7BF-4F62-95A1-5B67774873A2}"/>
              </a:ext>
            </a:extLst>
          </p:cNvPr>
          <p:cNvSpPr>
            <a:spLocks noGrp="1" noRot="1" noChangeAspect="1" noChangeArrowheads="1" noTextEdit="1"/>
          </p:cNvSpPr>
          <p:nvPr>
            <p:ph type="sldImg"/>
          </p:nvPr>
        </p:nvSpPr>
        <p:spPr>
          <a:ln/>
          <a:extLst>
            <a:ext uri="{FAA26D3D-D897-4be2-8F04-BA451C77F1D7}"/>
          </a:extLst>
        </p:spPr>
      </p:sp>
      <p:sp>
        <p:nvSpPr>
          <p:cNvPr id="400387" name="Rectangle 3">
            <a:extLst>
              <a:ext uri="{FF2B5EF4-FFF2-40B4-BE49-F238E27FC236}">
                <a16:creationId xmlns:a16="http://schemas.microsoft.com/office/drawing/2014/main" id="{AA2B122A-B8D9-48C3-8C0E-49E4998E4734}"/>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B8BA2E-EE43-49C9-A203-7CF220F817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50A1C3-877C-4D70-AEE7-AA2B00DFA8A2}"/>
              </a:ext>
            </a:extLst>
          </p:cNvPr>
          <p:cNvSpPr>
            <a:spLocks noGrp="1"/>
          </p:cNvSpPr>
          <p:nvPr>
            <p:ph type="body" idx="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67EBF1C4-5928-4559-8F38-8B7392486215}"/>
              </a:ext>
            </a:extLst>
          </p:cNvPr>
          <p:cNvSpPr>
            <a:spLocks noGrp="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74BC3036-373F-4AD1-A6F7-CD62977FB9ED}" type="slidenum">
              <a:rPr lang="en-US" altLang="en-US" smtClean="0"/>
              <a:pPr>
                <a:spcBef>
                  <a:spcPct val="0"/>
                </a:spcBef>
                <a:defRPr/>
              </a:pPr>
              <a:t>79</a:t>
            </a:fld>
            <a:endParaRPr lang="en-US" alt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58971F-12A5-4D44-9F45-4E977C7EAE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B1893B-57EB-4917-99FB-05984479FA4B}"/>
              </a:ext>
            </a:extLst>
          </p:cNvPr>
          <p:cNvSpPr>
            <a:spLocks noGrp="1"/>
          </p:cNvSpPr>
          <p:nvPr>
            <p:ph type="body" idx="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926DFD1C-495C-418F-8631-DCD695530356}"/>
              </a:ext>
            </a:extLst>
          </p:cNvPr>
          <p:cNvSpPr>
            <a:spLocks noGrp="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42CD4FF2-732C-4B89-83D9-7A2CD0800AFF}" type="slidenum">
              <a:rPr lang="en-US" altLang="en-US" smtClean="0"/>
              <a:pPr>
                <a:spcBef>
                  <a:spcPct val="0"/>
                </a:spcBef>
                <a:defRPr/>
              </a:pPr>
              <a:t>80</a:t>
            </a:fld>
            <a:endParaRPr lang="en-US" alt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291C819-E0FF-4366-93AB-8DE40CA32DD4}"/>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4CC1CDCC-C347-4F43-A2A8-37CAD617B390}" type="slidenum">
              <a:rPr lang="en-US" altLang="en-US" smtClean="0"/>
              <a:pPr>
                <a:spcBef>
                  <a:spcPct val="0"/>
                </a:spcBef>
                <a:defRPr/>
              </a:pPr>
              <a:t>81</a:t>
            </a:fld>
            <a:endParaRPr lang="en-US" altLang="en-US" dirty="0"/>
          </a:p>
        </p:txBody>
      </p:sp>
      <p:sp>
        <p:nvSpPr>
          <p:cNvPr id="481282" name="Rectangle 2">
            <a:extLst>
              <a:ext uri="{FF2B5EF4-FFF2-40B4-BE49-F238E27FC236}">
                <a16:creationId xmlns:a16="http://schemas.microsoft.com/office/drawing/2014/main" id="{EB666A85-824F-48F5-99CE-CE59E91B03E2}"/>
              </a:ext>
            </a:extLst>
          </p:cNvPr>
          <p:cNvSpPr>
            <a:spLocks noGrp="1" noRot="1" noChangeAspect="1" noChangeArrowheads="1" noTextEdit="1"/>
          </p:cNvSpPr>
          <p:nvPr>
            <p:ph type="sldImg"/>
          </p:nvPr>
        </p:nvSpPr>
        <p:spPr>
          <a:ln/>
          <a:extLst>
            <a:ext uri="{FAA26D3D-D897-4be2-8F04-BA451C77F1D7}"/>
          </a:extLst>
        </p:spPr>
      </p:sp>
      <p:sp>
        <p:nvSpPr>
          <p:cNvPr id="481283" name="Rectangle 3">
            <a:extLst>
              <a:ext uri="{FF2B5EF4-FFF2-40B4-BE49-F238E27FC236}">
                <a16:creationId xmlns:a16="http://schemas.microsoft.com/office/drawing/2014/main" id="{E290CD79-6E46-4204-92AB-625781C2A2BA}"/>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5CD9D2F-E813-49EE-8885-DF485676F97D}"/>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44BB4D2D-C341-446E-87C4-3BBCE180A72F}" type="slidenum">
              <a:rPr lang="en-US" altLang="en-US" smtClean="0"/>
              <a:pPr>
                <a:spcBef>
                  <a:spcPct val="0"/>
                </a:spcBef>
                <a:defRPr/>
              </a:pPr>
              <a:t>82</a:t>
            </a:fld>
            <a:endParaRPr lang="en-US" altLang="en-US" dirty="0"/>
          </a:p>
        </p:txBody>
      </p:sp>
      <p:sp>
        <p:nvSpPr>
          <p:cNvPr id="483330" name="Rectangle 2">
            <a:extLst>
              <a:ext uri="{FF2B5EF4-FFF2-40B4-BE49-F238E27FC236}">
                <a16:creationId xmlns:a16="http://schemas.microsoft.com/office/drawing/2014/main" id="{BA04B09E-3F42-4F25-B5A0-B364EC9D2F1C}"/>
              </a:ext>
            </a:extLst>
          </p:cNvPr>
          <p:cNvSpPr>
            <a:spLocks noGrp="1" noRot="1" noChangeAspect="1" noChangeArrowheads="1" noTextEdit="1"/>
          </p:cNvSpPr>
          <p:nvPr>
            <p:ph type="sldImg"/>
          </p:nvPr>
        </p:nvSpPr>
        <p:spPr>
          <a:ln/>
          <a:extLst>
            <a:ext uri="{FAA26D3D-D897-4be2-8F04-BA451C77F1D7}"/>
          </a:extLst>
        </p:spPr>
      </p:sp>
      <p:sp>
        <p:nvSpPr>
          <p:cNvPr id="483331" name="Rectangle 3">
            <a:extLst>
              <a:ext uri="{FF2B5EF4-FFF2-40B4-BE49-F238E27FC236}">
                <a16:creationId xmlns:a16="http://schemas.microsoft.com/office/drawing/2014/main" id="{26FA7E64-655A-4D45-84B5-36B3E03F9418}"/>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897FB68-2E9D-4363-A573-F8D17B5DBD03}"/>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D3DFAA1B-B7E6-42E0-9CE8-BAE3772086BC}" type="slidenum">
              <a:rPr lang="en-US" altLang="en-US" smtClean="0"/>
              <a:pPr>
                <a:spcBef>
                  <a:spcPct val="0"/>
                </a:spcBef>
                <a:defRPr/>
              </a:pPr>
              <a:t>83</a:t>
            </a:fld>
            <a:endParaRPr lang="en-US" altLang="en-US" dirty="0"/>
          </a:p>
        </p:txBody>
      </p:sp>
      <p:sp>
        <p:nvSpPr>
          <p:cNvPr id="484354" name="Rectangle 2">
            <a:extLst>
              <a:ext uri="{FF2B5EF4-FFF2-40B4-BE49-F238E27FC236}">
                <a16:creationId xmlns:a16="http://schemas.microsoft.com/office/drawing/2014/main" id="{D6FFACD1-0A98-4DC5-B14C-845FBD68F172}"/>
              </a:ext>
            </a:extLst>
          </p:cNvPr>
          <p:cNvSpPr>
            <a:spLocks noGrp="1" noRot="1" noChangeAspect="1" noChangeArrowheads="1" noTextEdit="1"/>
          </p:cNvSpPr>
          <p:nvPr>
            <p:ph type="sldImg"/>
          </p:nvPr>
        </p:nvSpPr>
        <p:spPr>
          <a:ln/>
          <a:extLst>
            <a:ext uri="{FAA26D3D-D897-4be2-8F04-BA451C77F1D7}"/>
          </a:extLst>
        </p:spPr>
      </p:sp>
      <p:sp>
        <p:nvSpPr>
          <p:cNvPr id="484355" name="Rectangle 3">
            <a:extLst>
              <a:ext uri="{FF2B5EF4-FFF2-40B4-BE49-F238E27FC236}">
                <a16:creationId xmlns:a16="http://schemas.microsoft.com/office/drawing/2014/main" id="{2D19F664-1AAD-4FAD-90F5-12E88CC05873}"/>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89DFA45-2560-4153-99A0-B36837DBD71A}"/>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245F25CA-F435-4E20-B22B-2AEF9928CFC4}" type="slidenum">
              <a:rPr lang="en-US" altLang="en-US" smtClean="0"/>
              <a:pPr>
                <a:spcBef>
                  <a:spcPct val="0"/>
                </a:spcBef>
                <a:defRPr/>
              </a:pPr>
              <a:t>84</a:t>
            </a:fld>
            <a:endParaRPr lang="en-US" altLang="en-US" dirty="0"/>
          </a:p>
        </p:txBody>
      </p:sp>
      <p:sp>
        <p:nvSpPr>
          <p:cNvPr id="485378" name="Rectangle 2">
            <a:extLst>
              <a:ext uri="{FF2B5EF4-FFF2-40B4-BE49-F238E27FC236}">
                <a16:creationId xmlns:a16="http://schemas.microsoft.com/office/drawing/2014/main" id="{BF8B2C3C-E844-443E-B627-DE0101F6E828}"/>
              </a:ext>
            </a:extLst>
          </p:cNvPr>
          <p:cNvSpPr>
            <a:spLocks noGrp="1" noRot="1" noChangeAspect="1" noChangeArrowheads="1" noTextEdit="1"/>
          </p:cNvSpPr>
          <p:nvPr>
            <p:ph type="sldImg"/>
          </p:nvPr>
        </p:nvSpPr>
        <p:spPr>
          <a:ln/>
          <a:extLst>
            <a:ext uri="{FAA26D3D-D897-4be2-8F04-BA451C77F1D7}"/>
          </a:extLst>
        </p:spPr>
      </p:sp>
      <p:sp>
        <p:nvSpPr>
          <p:cNvPr id="485379" name="Rectangle 3">
            <a:extLst>
              <a:ext uri="{FF2B5EF4-FFF2-40B4-BE49-F238E27FC236}">
                <a16:creationId xmlns:a16="http://schemas.microsoft.com/office/drawing/2014/main" id="{CF8792AB-966D-4FA1-B24B-3CC0E4A626BF}"/>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4329A47-D4E3-44AF-94AA-65F16DAB7601}"/>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EE7608D3-B749-4B86-A356-5E3B83D84587}" type="slidenum">
              <a:rPr lang="en-US" altLang="en-US" smtClean="0"/>
              <a:pPr>
                <a:spcBef>
                  <a:spcPct val="0"/>
                </a:spcBef>
                <a:defRPr/>
              </a:pPr>
              <a:t>85</a:t>
            </a:fld>
            <a:endParaRPr lang="en-US" altLang="en-US" dirty="0"/>
          </a:p>
        </p:txBody>
      </p:sp>
      <p:sp>
        <p:nvSpPr>
          <p:cNvPr id="486402" name="Rectangle 2">
            <a:extLst>
              <a:ext uri="{FF2B5EF4-FFF2-40B4-BE49-F238E27FC236}">
                <a16:creationId xmlns:a16="http://schemas.microsoft.com/office/drawing/2014/main" id="{AE9B4803-D2C6-4D1B-9988-A47707DEAAB4}"/>
              </a:ext>
            </a:extLst>
          </p:cNvPr>
          <p:cNvSpPr>
            <a:spLocks noGrp="1" noRot="1" noChangeAspect="1" noChangeArrowheads="1" noTextEdit="1"/>
          </p:cNvSpPr>
          <p:nvPr>
            <p:ph type="sldImg"/>
          </p:nvPr>
        </p:nvSpPr>
        <p:spPr>
          <a:ln/>
          <a:extLst>
            <a:ext uri="{FAA26D3D-D897-4be2-8F04-BA451C77F1D7}"/>
          </a:extLst>
        </p:spPr>
      </p:sp>
      <p:sp>
        <p:nvSpPr>
          <p:cNvPr id="486403" name="Rectangle 3">
            <a:extLst>
              <a:ext uri="{FF2B5EF4-FFF2-40B4-BE49-F238E27FC236}">
                <a16:creationId xmlns:a16="http://schemas.microsoft.com/office/drawing/2014/main" id="{8B137CEF-F2B4-43E1-A672-C05987E5F987}"/>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DEB7B1F-05F0-4F49-8D58-A667BD160D57}"/>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73BAF924-9CB5-4C4A-B343-9C36732D47E9}" type="slidenum">
              <a:rPr lang="en-US" altLang="en-US" smtClean="0"/>
              <a:pPr>
                <a:spcBef>
                  <a:spcPct val="0"/>
                </a:spcBef>
                <a:defRPr/>
              </a:pPr>
              <a:t>86</a:t>
            </a:fld>
            <a:endParaRPr lang="en-US" altLang="en-US" dirty="0"/>
          </a:p>
        </p:txBody>
      </p:sp>
      <p:sp>
        <p:nvSpPr>
          <p:cNvPr id="487426" name="Rectangle 2">
            <a:extLst>
              <a:ext uri="{FF2B5EF4-FFF2-40B4-BE49-F238E27FC236}">
                <a16:creationId xmlns:a16="http://schemas.microsoft.com/office/drawing/2014/main" id="{BE8CC142-4859-4079-AD85-532E4C6BAEDC}"/>
              </a:ext>
            </a:extLst>
          </p:cNvPr>
          <p:cNvSpPr>
            <a:spLocks noGrp="1" noRot="1" noChangeAspect="1" noChangeArrowheads="1" noTextEdit="1"/>
          </p:cNvSpPr>
          <p:nvPr>
            <p:ph type="sldImg"/>
          </p:nvPr>
        </p:nvSpPr>
        <p:spPr>
          <a:ln/>
          <a:extLst>
            <a:ext uri="{FAA26D3D-D897-4be2-8F04-BA451C77F1D7}"/>
          </a:extLst>
        </p:spPr>
      </p:sp>
      <p:sp>
        <p:nvSpPr>
          <p:cNvPr id="487427" name="Rectangle 3">
            <a:extLst>
              <a:ext uri="{FF2B5EF4-FFF2-40B4-BE49-F238E27FC236}">
                <a16:creationId xmlns:a16="http://schemas.microsoft.com/office/drawing/2014/main" id="{879904A3-6700-426A-AB7F-38A7AF4EA025}"/>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3FFC311-A5B2-4890-B161-4DC2C308D30A}"/>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7B307814-23CE-44D3-97D0-66D9410187A5}" type="slidenum">
              <a:rPr lang="en-US" altLang="en-US" smtClean="0"/>
              <a:pPr>
                <a:spcBef>
                  <a:spcPct val="0"/>
                </a:spcBef>
                <a:defRPr/>
              </a:pPr>
              <a:t>87</a:t>
            </a:fld>
            <a:endParaRPr lang="en-US" altLang="en-US" dirty="0"/>
          </a:p>
        </p:txBody>
      </p:sp>
      <p:sp>
        <p:nvSpPr>
          <p:cNvPr id="488450" name="Rectangle 2">
            <a:extLst>
              <a:ext uri="{FF2B5EF4-FFF2-40B4-BE49-F238E27FC236}">
                <a16:creationId xmlns:a16="http://schemas.microsoft.com/office/drawing/2014/main" id="{F3C1622B-D786-49E6-B9FE-9A75F08612CE}"/>
              </a:ext>
            </a:extLst>
          </p:cNvPr>
          <p:cNvSpPr>
            <a:spLocks noGrp="1" noRot="1" noChangeAspect="1" noChangeArrowheads="1" noTextEdit="1"/>
          </p:cNvSpPr>
          <p:nvPr>
            <p:ph type="sldImg"/>
          </p:nvPr>
        </p:nvSpPr>
        <p:spPr>
          <a:ln/>
          <a:extLst>
            <a:ext uri="{FAA26D3D-D897-4be2-8F04-BA451C77F1D7}"/>
          </a:extLst>
        </p:spPr>
      </p:sp>
      <p:sp>
        <p:nvSpPr>
          <p:cNvPr id="488451" name="Rectangle 3">
            <a:extLst>
              <a:ext uri="{FF2B5EF4-FFF2-40B4-BE49-F238E27FC236}">
                <a16:creationId xmlns:a16="http://schemas.microsoft.com/office/drawing/2014/main" id="{D447D749-B3AF-4FB3-8C7E-869BB72184CB}"/>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47DD45F-B98A-4904-B622-60DC861BAC3D}"/>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0B4300EF-04AB-41D0-9CEE-84F3D519CE06}" type="slidenum">
              <a:rPr lang="en-US" altLang="en-US" smtClean="0"/>
              <a:pPr>
                <a:spcBef>
                  <a:spcPct val="0"/>
                </a:spcBef>
                <a:defRPr/>
              </a:pPr>
              <a:t>23</a:t>
            </a:fld>
            <a:endParaRPr lang="en-US" altLang="en-US" dirty="0"/>
          </a:p>
        </p:txBody>
      </p:sp>
      <p:sp>
        <p:nvSpPr>
          <p:cNvPr id="371714" name="Rectangle 2">
            <a:extLst>
              <a:ext uri="{FF2B5EF4-FFF2-40B4-BE49-F238E27FC236}">
                <a16:creationId xmlns:a16="http://schemas.microsoft.com/office/drawing/2014/main" id="{93559057-20BD-4EE1-AD6D-C2DA5E3420F8}"/>
              </a:ext>
            </a:extLst>
          </p:cNvPr>
          <p:cNvSpPr>
            <a:spLocks noGrp="1" noRot="1" noChangeAspect="1" noChangeArrowheads="1" noTextEdit="1"/>
          </p:cNvSpPr>
          <p:nvPr>
            <p:ph type="sldImg"/>
          </p:nvPr>
        </p:nvSpPr>
        <p:spPr>
          <a:ln/>
          <a:extLst>
            <a:ext uri="{FAA26D3D-D897-4be2-8F04-BA451C77F1D7}"/>
          </a:extLst>
        </p:spPr>
      </p:sp>
      <p:sp>
        <p:nvSpPr>
          <p:cNvPr id="371715" name="Rectangle 3">
            <a:extLst>
              <a:ext uri="{FF2B5EF4-FFF2-40B4-BE49-F238E27FC236}">
                <a16:creationId xmlns:a16="http://schemas.microsoft.com/office/drawing/2014/main" id="{B7D838AE-EBBE-4482-903E-09384A2B2CCC}"/>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DE51190-76EF-4968-921D-C0C109939A94}"/>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8DA111CC-70C1-4C2B-890A-4A036D397DC3}" type="slidenum">
              <a:rPr lang="en-US" altLang="en-US" smtClean="0"/>
              <a:pPr>
                <a:spcBef>
                  <a:spcPct val="0"/>
                </a:spcBef>
                <a:defRPr/>
              </a:pPr>
              <a:t>88</a:t>
            </a:fld>
            <a:endParaRPr lang="en-US" altLang="en-US" dirty="0"/>
          </a:p>
        </p:txBody>
      </p:sp>
      <p:sp>
        <p:nvSpPr>
          <p:cNvPr id="489474" name="Rectangle 2">
            <a:extLst>
              <a:ext uri="{FF2B5EF4-FFF2-40B4-BE49-F238E27FC236}">
                <a16:creationId xmlns:a16="http://schemas.microsoft.com/office/drawing/2014/main" id="{849C6418-E2B0-4EF9-A773-A8527FBC6B8E}"/>
              </a:ext>
            </a:extLst>
          </p:cNvPr>
          <p:cNvSpPr>
            <a:spLocks noGrp="1" noRot="1" noChangeAspect="1" noChangeArrowheads="1" noTextEdit="1"/>
          </p:cNvSpPr>
          <p:nvPr>
            <p:ph type="sldImg"/>
          </p:nvPr>
        </p:nvSpPr>
        <p:spPr>
          <a:ln/>
          <a:extLst>
            <a:ext uri="{FAA26D3D-D897-4be2-8F04-BA451C77F1D7}"/>
          </a:extLst>
        </p:spPr>
      </p:sp>
      <p:sp>
        <p:nvSpPr>
          <p:cNvPr id="489475" name="Rectangle 3">
            <a:extLst>
              <a:ext uri="{FF2B5EF4-FFF2-40B4-BE49-F238E27FC236}">
                <a16:creationId xmlns:a16="http://schemas.microsoft.com/office/drawing/2014/main" id="{E5C157F9-D394-4BBF-9658-9ACE9891571D}"/>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970B9E8-F295-4391-8192-93D2521442D0}"/>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BC909CE1-4724-40D4-860E-FBDE86B83B8D}" type="slidenum">
              <a:rPr lang="en-US" altLang="en-US" smtClean="0"/>
              <a:pPr>
                <a:spcBef>
                  <a:spcPct val="0"/>
                </a:spcBef>
                <a:defRPr/>
              </a:pPr>
              <a:t>89</a:t>
            </a:fld>
            <a:endParaRPr lang="en-US" altLang="en-US" dirty="0"/>
          </a:p>
        </p:txBody>
      </p:sp>
      <p:sp>
        <p:nvSpPr>
          <p:cNvPr id="490498" name="Rectangle 2">
            <a:extLst>
              <a:ext uri="{FF2B5EF4-FFF2-40B4-BE49-F238E27FC236}">
                <a16:creationId xmlns:a16="http://schemas.microsoft.com/office/drawing/2014/main" id="{08A63CDB-1BA4-4CAB-A733-87D1C25B0A75}"/>
              </a:ext>
            </a:extLst>
          </p:cNvPr>
          <p:cNvSpPr>
            <a:spLocks noGrp="1" noRot="1" noChangeAspect="1" noChangeArrowheads="1" noTextEdit="1"/>
          </p:cNvSpPr>
          <p:nvPr>
            <p:ph type="sldImg"/>
          </p:nvPr>
        </p:nvSpPr>
        <p:spPr>
          <a:ln/>
          <a:extLst>
            <a:ext uri="{FAA26D3D-D897-4be2-8F04-BA451C77F1D7}"/>
          </a:extLst>
        </p:spPr>
      </p:sp>
      <p:sp>
        <p:nvSpPr>
          <p:cNvPr id="490499" name="Rectangle 3">
            <a:extLst>
              <a:ext uri="{FF2B5EF4-FFF2-40B4-BE49-F238E27FC236}">
                <a16:creationId xmlns:a16="http://schemas.microsoft.com/office/drawing/2014/main" id="{F2BA3259-4574-443D-ADD7-884B854122C1}"/>
              </a:ext>
            </a:extLst>
          </p:cNvPr>
          <p:cNvSpPr>
            <a:spLocks noGrp="1" noChangeArrowheads="1"/>
          </p:cNvSpPr>
          <p:nvPr>
            <p:ph type="body" idx="1"/>
          </p:nvPr>
        </p:nvSpPr>
        <p:spPr/>
        <p:txBody>
          <a:bodyPr/>
          <a:lstStyle/>
          <a:p>
            <a:pPr eaLnBrk="1" hangingPunct="1">
              <a:defRPr/>
            </a:pPr>
            <a:endParaRPr lang="en-US" b="1" dirty="0">
              <a:solidFill>
                <a:srgbClr val="FF0000"/>
              </a:solidFill>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1FB2435-1E1A-4BD7-B289-6845B9B8EE33}" type="slidenum">
              <a:rPr lang="en-US" altLang="en-US" smtClean="0"/>
              <a:pPr>
                <a:defRPr/>
              </a:pPr>
              <a:t>113</a:t>
            </a:fld>
            <a:endParaRPr lang="en-US" altLang="en-US" dirty="0"/>
          </a:p>
        </p:txBody>
      </p:sp>
    </p:spTree>
    <p:extLst>
      <p:ext uri="{BB962C8B-B14F-4D97-AF65-F5344CB8AC3E}">
        <p14:creationId xmlns:p14="http://schemas.microsoft.com/office/powerpoint/2010/main" val="377984148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47E08F2-EC64-4C1D-B26F-84D8227B4279}"/>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1F275E37-A274-4E81-A1F3-54E0CA88BCAC}" type="slidenum">
              <a:rPr lang="en-US" altLang="en-US" smtClean="0"/>
              <a:pPr>
                <a:spcBef>
                  <a:spcPct val="0"/>
                </a:spcBef>
                <a:defRPr/>
              </a:pPr>
              <a:t>120</a:t>
            </a:fld>
            <a:endParaRPr lang="en-US" altLang="en-US" dirty="0"/>
          </a:p>
        </p:txBody>
      </p:sp>
      <p:sp>
        <p:nvSpPr>
          <p:cNvPr id="465922" name="Rectangle 2">
            <a:extLst>
              <a:ext uri="{FF2B5EF4-FFF2-40B4-BE49-F238E27FC236}">
                <a16:creationId xmlns:a16="http://schemas.microsoft.com/office/drawing/2014/main" id="{BEE2D9B4-5734-4A60-9A89-2F06D498FEE9}"/>
              </a:ext>
            </a:extLst>
          </p:cNvPr>
          <p:cNvSpPr>
            <a:spLocks noGrp="1" noRot="1" noChangeAspect="1" noChangeArrowheads="1" noTextEdit="1"/>
          </p:cNvSpPr>
          <p:nvPr>
            <p:ph type="sldImg"/>
          </p:nvPr>
        </p:nvSpPr>
        <p:spPr>
          <a:ln/>
          <a:extLst>
            <a:ext uri="{FAA26D3D-D897-4be2-8F04-BA451C77F1D7}"/>
          </a:extLst>
        </p:spPr>
      </p:sp>
      <p:sp>
        <p:nvSpPr>
          <p:cNvPr id="465923" name="Rectangle 3">
            <a:extLst>
              <a:ext uri="{FF2B5EF4-FFF2-40B4-BE49-F238E27FC236}">
                <a16:creationId xmlns:a16="http://schemas.microsoft.com/office/drawing/2014/main" id="{73787240-036D-47EC-B0F7-12F57121BE8E}"/>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2E8756-686F-427D-B498-FF17EA77CB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CA91CB-9C42-4395-B085-300BDC8841F0}"/>
              </a:ext>
            </a:extLst>
          </p:cNvPr>
          <p:cNvSpPr>
            <a:spLocks noGrp="1"/>
          </p:cNvSpPr>
          <p:nvPr>
            <p:ph type="body" idx="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1BD422E6-4430-42DB-88FA-589258D90AF9}"/>
              </a:ext>
            </a:extLst>
          </p:cNvPr>
          <p:cNvSpPr>
            <a:spLocks noGrp="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473F23C0-0A66-4284-AF65-DB265BAEF96D}" type="slidenum">
              <a:rPr lang="en-US" altLang="en-US" smtClean="0"/>
              <a:pPr>
                <a:spcBef>
                  <a:spcPct val="0"/>
                </a:spcBef>
                <a:defRPr/>
              </a:pPr>
              <a:t>121</a:t>
            </a:fld>
            <a:endParaRPr lang="en-US" alt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AF680FB-1FEB-4F06-BDF7-3280F633AE8A}"/>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6D46BDE7-8CD9-488F-9D74-30CB306960DD}" type="slidenum">
              <a:rPr lang="en-US" altLang="en-US" smtClean="0"/>
              <a:pPr>
                <a:spcBef>
                  <a:spcPct val="0"/>
                </a:spcBef>
                <a:defRPr/>
              </a:pPr>
              <a:t>122</a:t>
            </a:fld>
            <a:endParaRPr lang="en-US" altLang="en-US" dirty="0"/>
          </a:p>
        </p:txBody>
      </p:sp>
      <p:sp>
        <p:nvSpPr>
          <p:cNvPr id="418818" name="Rectangle 2">
            <a:extLst>
              <a:ext uri="{FF2B5EF4-FFF2-40B4-BE49-F238E27FC236}">
                <a16:creationId xmlns:a16="http://schemas.microsoft.com/office/drawing/2014/main" id="{1F584C5D-279C-418B-B6D4-992F297117B0}"/>
              </a:ext>
            </a:extLst>
          </p:cNvPr>
          <p:cNvSpPr>
            <a:spLocks noGrp="1" noRot="1" noChangeAspect="1" noChangeArrowheads="1" noTextEdit="1"/>
          </p:cNvSpPr>
          <p:nvPr>
            <p:ph type="sldImg"/>
          </p:nvPr>
        </p:nvSpPr>
        <p:spPr>
          <a:ln/>
          <a:extLst>
            <a:ext uri="{FAA26D3D-D897-4be2-8F04-BA451C77F1D7}"/>
          </a:extLst>
        </p:spPr>
      </p:sp>
      <p:sp>
        <p:nvSpPr>
          <p:cNvPr id="418819" name="Rectangle 3">
            <a:extLst>
              <a:ext uri="{FF2B5EF4-FFF2-40B4-BE49-F238E27FC236}">
                <a16:creationId xmlns:a16="http://schemas.microsoft.com/office/drawing/2014/main" id="{CC319DDE-5267-4E34-8D2E-FDBEF5361098}"/>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9E7439D-EF41-4F79-BC29-73E6C408CB77}"/>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A3228217-C1AC-4886-96D3-9A307B8F3FDD}" type="slidenum">
              <a:rPr lang="en-US" altLang="en-US" smtClean="0"/>
              <a:pPr>
                <a:spcBef>
                  <a:spcPct val="0"/>
                </a:spcBef>
                <a:defRPr/>
              </a:pPr>
              <a:t>24</a:t>
            </a:fld>
            <a:endParaRPr lang="en-US" altLang="en-US" dirty="0"/>
          </a:p>
        </p:txBody>
      </p:sp>
      <p:sp>
        <p:nvSpPr>
          <p:cNvPr id="372738" name="Rectangle 2">
            <a:extLst>
              <a:ext uri="{FF2B5EF4-FFF2-40B4-BE49-F238E27FC236}">
                <a16:creationId xmlns:a16="http://schemas.microsoft.com/office/drawing/2014/main" id="{E1B2EBAF-F0C5-43F2-849E-B5AABABF8F63}"/>
              </a:ext>
            </a:extLst>
          </p:cNvPr>
          <p:cNvSpPr>
            <a:spLocks noGrp="1" noRot="1" noChangeAspect="1" noChangeArrowheads="1" noTextEdit="1"/>
          </p:cNvSpPr>
          <p:nvPr>
            <p:ph type="sldImg"/>
          </p:nvPr>
        </p:nvSpPr>
        <p:spPr>
          <a:ln/>
          <a:extLst>
            <a:ext uri="{FAA26D3D-D897-4be2-8F04-BA451C77F1D7}"/>
          </a:extLst>
        </p:spPr>
      </p:sp>
      <p:sp>
        <p:nvSpPr>
          <p:cNvPr id="372739" name="Rectangle 3">
            <a:extLst>
              <a:ext uri="{FF2B5EF4-FFF2-40B4-BE49-F238E27FC236}">
                <a16:creationId xmlns:a16="http://schemas.microsoft.com/office/drawing/2014/main" id="{FECF84E4-5EE0-4838-84F7-939113D6ABB5}"/>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571AF8E-C173-42D4-A49D-64CF3976B364}"/>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6A48D0C0-638C-40F1-9125-87EC6FEA7227}" type="slidenum">
              <a:rPr lang="en-US" altLang="en-US" smtClean="0"/>
              <a:pPr>
                <a:spcBef>
                  <a:spcPct val="0"/>
                </a:spcBef>
                <a:defRPr/>
              </a:pPr>
              <a:t>25</a:t>
            </a:fld>
            <a:endParaRPr lang="en-US" altLang="en-US" dirty="0"/>
          </a:p>
        </p:txBody>
      </p:sp>
      <p:sp>
        <p:nvSpPr>
          <p:cNvPr id="373762" name="Rectangle 2">
            <a:extLst>
              <a:ext uri="{FF2B5EF4-FFF2-40B4-BE49-F238E27FC236}">
                <a16:creationId xmlns:a16="http://schemas.microsoft.com/office/drawing/2014/main" id="{6A13E4DE-7548-4969-8642-EFB1835D84E2}"/>
              </a:ext>
            </a:extLst>
          </p:cNvPr>
          <p:cNvSpPr>
            <a:spLocks noGrp="1" noRot="1" noChangeAspect="1" noChangeArrowheads="1" noTextEdit="1"/>
          </p:cNvSpPr>
          <p:nvPr>
            <p:ph type="sldImg"/>
          </p:nvPr>
        </p:nvSpPr>
        <p:spPr>
          <a:ln/>
          <a:extLst>
            <a:ext uri="{FAA26D3D-D897-4be2-8F04-BA451C77F1D7}"/>
          </a:extLst>
        </p:spPr>
      </p:sp>
      <p:sp>
        <p:nvSpPr>
          <p:cNvPr id="373763" name="Rectangle 3">
            <a:extLst>
              <a:ext uri="{FF2B5EF4-FFF2-40B4-BE49-F238E27FC236}">
                <a16:creationId xmlns:a16="http://schemas.microsoft.com/office/drawing/2014/main" id="{97FF69F2-B7CE-4AA3-81CA-DF7AF375A269}"/>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9B95C5A0-DA80-4F42-BFD6-2DFE8CD643F5}"/>
              </a:ext>
            </a:extLst>
          </p:cNvPr>
          <p:cNvSpPr>
            <a:spLocks noGrp="1" noChangeArrowheads="1"/>
          </p:cNvSpPr>
          <p:nvPr>
            <p:ph type="ctrTitle"/>
          </p:nvPr>
        </p:nvSpPr>
        <p:spPr>
          <a:xfrm>
            <a:off x="685800" y="2130425"/>
            <a:ext cx="7772400" cy="1470025"/>
          </a:xfrm>
        </p:spPr>
        <p:txBody>
          <a:bodyPr/>
          <a:lstStyle>
            <a:lvl1pPr>
              <a:defRPr/>
            </a:lvl1pPr>
          </a:lstStyle>
          <a:p>
            <a:pPr lvl="0"/>
            <a:r>
              <a:rPr lang="en-US" altLang="en-US" noProof="0"/>
              <a:t>Click to edit Master title style</a:t>
            </a:r>
          </a:p>
        </p:txBody>
      </p:sp>
      <p:sp>
        <p:nvSpPr>
          <p:cNvPr id="44035" name="Rectangle 3">
            <a:extLst>
              <a:ext uri="{FF2B5EF4-FFF2-40B4-BE49-F238E27FC236}">
                <a16:creationId xmlns:a16="http://schemas.microsoft.com/office/drawing/2014/main" id="{2EC4DF13-7D5B-4E2E-93D7-7D28BA2D9A83}"/>
              </a:ext>
            </a:extLst>
          </p:cNvPr>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altLang="en-US" noProof="0"/>
              <a:t>Click to edit Master subtitle style</a:t>
            </a:r>
          </a:p>
        </p:txBody>
      </p:sp>
      <p:sp>
        <p:nvSpPr>
          <p:cNvPr id="44036" name="Rectangle 4">
            <a:extLst>
              <a:ext uri="{FF2B5EF4-FFF2-40B4-BE49-F238E27FC236}">
                <a16:creationId xmlns:a16="http://schemas.microsoft.com/office/drawing/2014/main" id="{FE5B4AC8-0667-421D-8D09-7F7BFC556C38}"/>
              </a:ext>
            </a:extLst>
          </p:cNvPr>
          <p:cNvSpPr>
            <a:spLocks noGrp="1" noChangeArrowheads="1"/>
          </p:cNvSpPr>
          <p:nvPr>
            <p:ph type="dt" sz="half" idx="2"/>
          </p:nvPr>
        </p:nvSpPr>
        <p:spPr>
          <a:xfrm>
            <a:off x="457200" y="6245225"/>
            <a:ext cx="2133600" cy="476250"/>
          </a:xfrm>
        </p:spPr>
        <p:txBody>
          <a:bodyPr/>
          <a:lstStyle>
            <a:lvl1pPr>
              <a:defRPr/>
            </a:lvl1pPr>
          </a:lstStyle>
          <a:p>
            <a:pPr>
              <a:defRPr/>
            </a:pPr>
            <a:endParaRPr lang="en-US" dirty="0"/>
          </a:p>
        </p:txBody>
      </p:sp>
      <p:sp>
        <p:nvSpPr>
          <p:cNvPr id="44037" name="Rectangle 5">
            <a:extLst>
              <a:ext uri="{FF2B5EF4-FFF2-40B4-BE49-F238E27FC236}">
                <a16:creationId xmlns:a16="http://schemas.microsoft.com/office/drawing/2014/main" id="{2392C23C-B3D5-42B5-9FA7-5CBCCA452CB3}"/>
              </a:ext>
            </a:extLst>
          </p:cNvPr>
          <p:cNvSpPr>
            <a:spLocks noGrp="1" noChangeArrowheads="1"/>
          </p:cNvSpPr>
          <p:nvPr>
            <p:ph type="ftr" sz="quarter" idx="3"/>
          </p:nvPr>
        </p:nvSpPr>
        <p:spPr>
          <a:xfrm>
            <a:off x="3124200" y="6245225"/>
            <a:ext cx="2895600" cy="476250"/>
          </a:xfrm>
        </p:spPr>
        <p:txBody>
          <a:bodyPr/>
          <a:lstStyle>
            <a:lvl1pPr>
              <a:defRPr/>
            </a:lvl1pPr>
          </a:lstStyle>
          <a:p>
            <a:pPr>
              <a:defRPr/>
            </a:pPr>
            <a:endParaRPr lang="en-US" dirty="0"/>
          </a:p>
        </p:txBody>
      </p:sp>
      <p:sp>
        <p:nvSpPr>
          <p:cNvPr id="44038" name="Rectangle 6">
            <a:extLst>
              <a:ext uri="{FF2B5EF4-FFF2-40B4-BE49-F238E27FC236}">
                <a16:creationId xmlns:a16="http://schemas.microsoft.com/office/drawing/2014/main" id="{5F58A5CF-B76D-4B3F-8C47-F92252705D98}"/>
              </a:ext>
            </a:extLst>
          </p:cNvPr>
          <p:cNvSpPr>
            <a:spLocks noGrp="1" noChangeArrowheads="1"/>
          </p:cNvSpPr>
          <p:nvPr>
            <p:ph type="sldNum" sz="quarter" idx="4"/>
          </p:nvPr>
        </p:nvSpPr>
        <p:spPr>
          <a:xfrm>
            <a:off x="6553200" y="6245225"/>
            <a:ext cx="2133600" cy="476250"/>
          </a:xfrm>
        </p:spPr>
        <p:txBody>
          <a:bodyPr/>
          <a:lstStyle>
            <a:lvl1pPr>
              <a:defRPr/>
            </a:lvl1pPr>
          </a:lstStyle>
          <a:p>
            <a:pPr>
              <a:defRPr/>
            </a:pPr>
            <a:fld id="{3C528C7E-4006-43E8-9DE1-9BECF3C75D83}" type="slidenum">
              <a:rPr lang="en-US" altLang="en-US" smtClean="0"/>
              <a:pPr>
                <a:defRPr/>
              </a:pPr>
              <a:t>‹#›</a:t>
            </a:fld>
            <a:endParaRPr lang="en-US" altLang="en-US" dirty="0"/>
          </a:p>
        </p:txBody>
      </p:sp>
    </p:spTree>
    <p:extLst>
      <p:ext uri="{BB962C8B-B14F-4D97-AF65-F5344CB8AC3E}">
        <p14:creationId xmlns:p14="http://schemas.microsoft.com/office/powerpoint/2010/main" val="3295171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520DC-6C1E-478D-BCA4-D889EC30B0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3CFC22-4908-49E9-877B-18C7696B25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C1BDB6-D32C-472F-B32A-508D9575B6BD}"/>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D8422F10-1DED-4A9F-A05B-804D5E27DDD0}"/>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E84A069B-30A7-49EC-8BD4-AB952891AD82}"/>
              </a:ext>
            </a:extLst>
          </p:cNvPr>
          <p:cNvSpPr>
            <a:spLocks noGrp="1"/>
          </p:cNvSpPr>
          <p:nvPr>
            <p:ph type="sldNum" sz="quarter" idx="12"/>
          </p:nvPr>
        </p:nvSpPr>
        <p:spPr/>
        <p:txBody>
          <a:bodyPr/>
          <a:lstStyle>
            <a:lvl1pPr>
              <a:defRPr/>
            </a:lvl1pPr>
          </a:lstStyle>
          <a:p>
            <a:pPr>
              <a:defRPr/>
            </a:pPr>
            <a:fld id="{879A59AF-6FD0-418D-B702-F68F8425AF8A}" type="slidenum">
              <a:rPr lang="en-US" altLang="en-US" smtClean="0"/>
              <a:pPr>
                <a:defRPr/>
              </a:pPr>
              <a:t>‹#›</a:t>
            </a:fld>
            <a:endParaRPr lang="en-US" altLang="en-US" dirty="0"/>
          </a:p>
        </p:txBody>
      </p:sp>
    </p:spTree>
    <p:extLst>
      <p:ext uri="{BB962C8B-B14F-4D97-AF65-F5344CB8AC3E}">
        <p14:creationId xmlns:p14="http://schemas.microsoft.com/office/powerpoint/2010/main" val="3404621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5E80A7-361B-470B-ABE0-95F159007FA0}"/>
              </a:ext>
            </a:extLst>
          </p:cNvPr>
          <p:cNvSpPr>
            <a:spLocks noGrp="1"/>
          </p:cNvSpPr>
          <p:nvPr>
            <p:ph type="title" orient="vert"/>
          </p:nvPr>
        </p:nvSpPr>
        <p:spPr>
          <a:xfrm>
            <a:off x="6877050" y="274638"/>
            <a:ext cx="180975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E6AA01-F7B2-4136-848A-F065D82266F7}"/>
              </a:ext>
            </a:extLst>
          </p:cNvPr>
          <p:cNvSpPr>
            <a:spLocks noGrp="1"/>
          </p:cNvSpPr>
          <p:nvPr>
            <p:ph type="body" orient="vert" idx="1"/>
          </p:nvPr>
        </p:nvSpPr>
        <p:spPr>
          <a:xfrm>
            <a:off x="1447800" y="274638"/>
            <a:ext cx="52768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526A69-4800-4584-B44E-2C9205CA8292}"/>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36840542-7576-44E6-87FD-392331802443}"/>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983DD5EE-75EA-44FB-BF72-8446193A95E5}"/>
              </a:ext>
            </a:extLst>
          </p:cNvPr>
          <p:cNvSpPr>
            <a:spLocks noGrp="1"/>
          </p:cNvSpPr>
          <p:nvPr>
            <p:ph type="sldNum" sz="quarter" idx="12"/>
          </p:nvPr>
        </p:nvSpPr>
        <p:spPr/>
        <p:txBody>
          <a:bodyPr/>
          <a:lstStyle>
            <a:lvl1pPr>
              <a:defRPr/>
            </a:lvl1pPr>
          </a:lstStyle>
          <a:p>
            <a:pPr>
              <a:defRPr/>
            </a:pPr>
            <a:fld id="{879A59AF-6FD0-418D-B702-F68F8425AF8A}" type="slidenum">
              <a:rPr lang="en-US" altLang="en-US" smtClean="0"/>
              <a:pPr>
                <a:defRPr/>
              </a:pPr>
              <a:t>‹#›</a:t>
            </a:fld>
            <a:endParaRPr lang="en-US" altLang="en-US" dirty="0"/>
          </a:p>
        </p:txBody>
      </p:sp>
    </p:spTree>
    <p:extLst>
      <p:ext uri="{BB962C8B-B14F-4D97-AF65-F5344CB8AC3E}">
        <p14:creationId xmlns:p14="http://schemas.microsoft.com/office/powerpoint/2010/main" val="12191801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014AC-69E8-48BA-9B7C-005B86C6E4AD}"/>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A0F226C-5BF6-42A8-8753-04720D0F98B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078202-36B5-45A5-A58C-390E89E59CF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E08A349-3CD1-4888-9730-FFC8FB8E76A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3EFACDC-84FC-4EA5-A684-08051DF4A9FA}"/>
              </a:ext>
            </a:extLst>
          </p:cNvPr>
          <p:cNvSpPr>
            <a:spLocks noGrp="1"/>
          </p:cNvSpPr>
          <p:nvPr>
            <p:ph type="sldNum" sz="quarter" idx="12"/>
          </p:nvPr>
        </p:nvSpPr>
        <p:spPr/>
        <p:txBody>
          <a:bodyPr/>
          <a:lstStyle>
            <a:lvl1pPr>
              <a:defRPr/>
            </a:lvl1pPr>
          </a:lstStyle>
          <a:p>
            <a:fld id="{A0015769-BC22-4953-8641-B747D15D0A75}" type="slidenum">
              <a:rPr lang="en-US" altLang="en-US"/>
              <a:pPr/>
              <a:t>‹#›</a:t>
            </a:fld>
            <a:endParaRPr lang="en-US" altLang="en-US"/>
          </a:p>
        </p:txBody>
      </p:sp>
    </p:spTree>
    <p:extLst>
      <p:ext uri="{BB962C8B-B14F-4D97-AF65-F5344CB8AC3E}">
        <p14:creationId xmlns:p14="http://schemas.microsoft.com/office/powerpoint/2010/main" val="19309230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0F086-7E87-4A88-A236-8CE42A43EA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0D8F3B-88F6-47DD-956B-18E22DBFB9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D2D1F5-A149-4A0C-86F2-D1FC1C1654A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03D6FDE-F3FD-4BD7-B15A-31E08D4E1A4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804E5E7-7070-4C51-B96A-512AB2C5A555}"/>
              </a:ext>
            </a:extLst>
          </p:cNvPr>
          <p:cNvSpPr>
            <a:spLocks noGrp="1"/>
          </p:cNvSpPr>
          <p:nvPr>
            <p:ph type="sldNum" sz="quarter" idx="12"/>
          </p:nvPr>
        </p:nvSpPr>
        <p:spPr/>
        <p:txBody>
          <a:bodyPr/>
          <a:lstStyle>
            <a:lvl1pPr>
              <a:defRPr/>
            </a:lvl1pPr>
          </a:lstStyle>
          <a:p>
            <a:fld id="{1ABDDF7C-5EFA-436A-BE87-B93300E98873}" type="slidenum">
              <a:rPr lang="en-US" altLang="en-US"/>
              <a:pPr/>
              <a:t>‹#›</a:t>
            </a:fld>
            <a:endParaRPr lang="en-US" altLang="en-US"/>
          </a:p>
        </p:txBody>
      </p:sp>
    </p:spTree>
    <p:extLst>
      <p:ext uri="{BB962C8B-B14F-4D97-AF65-F5344CB8AC3E}">
        <p14:creationId xmlns:p14="http://schemas.microsoft.com/office/powerpoint/2010/main" val="5234444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A7298-E8FF-48FC-ABA2-482BD3393074}"/>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020802F-88DD-438E-A0CF-EED552250DAB}"/>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11E6479E-D997-4BA8-8FF8-0FF588F624D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2853DF4-DE6D-4054-B606-A9D7B62167D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8A62793-3E96-42FC-A3D4-CA383032A3DA}"/>
              </a:ext>
            </a:extLst>
          </p:cNvPr>
          <p:cNvSpPr>
            <a:spLocks noGrp="1"/>
          </p:cNvSpPr>
          <p:nvPr>
            <p:ph type="sldNum" sz="quarter" idx="12"/>
          </p:nvPr>
        </p:nvSpPr>
        <p:spPr/>
        <p:txBody>
          <a:bodyPr/>
          <a:lstStyle>
            <a:lvl1pPr>
              <a:defRPr/>
            </a:lvl1pPr>
          </a:lstStyle>
          <a:p>
            <a:fld id="{3AF3AF93-F9AA-48CB-A336-0AFB154D5149}" type="slidenum">
              <a:rPr lang="en-US" altLang="en-US"/>
              <a:pPr/>
              <a:t>‹#›</a:t>
            </a:fld>
            <a:endParaRPr lang="en-US" altLang="en-US"/>
          </a:p>
        </p:txBody>
      </p:sp>
    </p:spTree>
    <p:extLst>
      <p:ext uri="{BB962C8B-B14F-4D97-AF65-F5344CB8AC3E}">
        <p14:creationId xmlns:p14="http://schemas.microsoft.com/office/powerpoint/2010/main" val="29198949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6EADF-DDA6-4004-A43C-172A8D0104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E0616A-BF0B-46B4-BACF-79F501F87523}"/>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F75D4C5-3006-4EA8-8DE7-C5545CB4A20B}"/>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4FDE2D2-5588-4461-9703-6623AB7B551A}"/>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E8F622E-108F-4038-A65E-A4C1BC42F7AD}"/>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A0314BCA-3A2C-4D5A-A300-CDD938DFFE91}"/>
              </a:ext>
            </a:extLst>
          </p:cNvPr>
          <p:cNvSpPr>
            <a:spLocks noGrp="1"/>
          </p:cNvSpPr>
          <p:nvPr>
            <p:ph type="sldNum" sz="quarter" idx="12"/>
          </p:nvPr>
        </p:nvSpPr>
        <p:spPr/>
        <p:txBody>
          <a:bodyPr/>
          <a:lstStyle>
            <a:lvl1pPr>
              <a:defRPr/>
            </a:lvl1pPr>
          </a:lstStyle>
          <a:p>
            <a:fld id="{05FC1A39-F13E-49F5-9680-43648E59CE3A}" type="slidenum">
              <a:rPr lang="en-US" altLang="en-US"/>
              <a:pPr/>
              <a:t>‹#›</a:t>
            </a:fld>
            <a:endParaRPr lang="en-US" altLang="en-US"/>
          </a:p>
        </p:txBody>
      </p:sp>
    </p:spTree>
    <p:extLst>
      <p:ext uri="{BB962C8B-B14F-4D97-AF65-F5344CB8AC3E}">
        <p14:creationId xmlns:p14="http://schemas.microsoft.com/office/powerpoint/2010/main" val="20682686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38B76-72CE-40C3-AE4C-3B454808D39F}"/>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CDDC38-C167-4232-9ED8-536BDCE217E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D85148-083A-45D5-B942-696EF7E76585}"/>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62EB048-7EBA-4FAB-880D-9ACEA318F354}"/>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B8D85E-BA5C-4B1D-95B7-23099542A86B}"/>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F3DA99C-A005-4FE0-B55A-EB2187ED6FF6}"/>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2DAFF69E-0265-460B-A265-7A29B3F64A10}"/>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7AB5A488-BEB1-48CD-88E8-6958401625D7}"/>
              </a:ext>
            </a:extLst>
          </p:cNvPr>
          <p:cNvSpPr>
            <a:spLocks noGrp="1"/>
          </p:cNvSpPr>
          <p:nvPr>
            <p:ph type="sldNum" sz="quarter" idx="12"/>
          </p:nvPr>
        </p:nvSpPr>
        <p:spPr/>
        <p:txBody>
          <a:bodyPr/>
          <a:lstStyle>
            <a:lvl1pPr>
              <a:defRPr/>
            </a:lvl1pPr>
          </a:lstStyle>
          <a:p>
            <a:fld id="{2C5FDB8A-9F6E-4C81-B61C-F04DCE73263D}" type="slidenum">
              <a:rPr lang="en-US" altLang="en-US"/>
              <a:pPr/>
              <a:t>‹#›</a:t>
            </a:fld>
            <a:endParaRPr lang="en-US" altLang="en-US"/>
          </a:p>
        </p:txBody>
      </p:sp>
    </p:spTree>
    <p:extLst>
      <p:ext uri="{BB962C8B-B14F-4D97-AF65-F5344CB8AC3E}">
        <p14:creationId xmlns:p14="http://schemas.microsoft.com/office/powerpoint/2010/main" val="29030763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4BFF2-C806-41DA-B1B5-07F754630CE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020237-24F2-43C8-A3FD-D2993F53F510}"/>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D87F5F33-5337-4400-B84D-F85ACBE3C5D3}"/>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0E2E43EA-FE03-4D32-B592-0D2E952078BD}"/>
              </a:ext>
            </a:extLst>
          </p:cNvPr>
          <p:cNvSpPr>
            <a:spLocks noGrp="1"/>
          </p:cNvSpPr>
          <p:nvPr>
            <p:ph type="sldNum" sz="quarter" idx="12"/>
          </p:nvPr>
        </p:nvSpPr>
        <p:spPr/>
        <p:txBody>
          <a:bodyPr/>
          <a:lstStyle>
            <a:lvl1pPr>
              <a:defRPr/>
            </a:lvl1pPr>
          </a:lstStyle>
          <a:p>
            <a:fld id="{9122E612-A00D-43C8-88B2-424EC44CA156}" type="slidenum">
              <a:rPr lang="en-US" altLang="en-US"/>
              <a:pPr/>
              <a:t>‹#›</a:t>
            </a:fld>
            <a:endParaRPr lang="en-US" altLang="en-US"/>
          </a:p>
        </p:txBody>
      </p:sp>
    </p:spTree>
    <p:extLst>
      <p:ext uri="{BB962C8B-B14F-4D97-AF65-F5344CB8AC3E}">
        <p14:creationId xmlns:p14="http://schemas.microsoft.com/office/powerpoint/2010/main" val="20018715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E32C08-A914-4DA7-9259-BDDF5F170C56}"/>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FC38F151-8CFE-4AEE-BBE3-597269C0BEC2}"/>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6D74B92C-E54F-4DE7-B637-5E573A81FF70}"/>
              </a:ext>
            </a:extLst>
          </p:cNvPr>
          <p:cNvSpPr>
            <a:spLocks noGrp="1"/>
          </p:cNvSpPr>
          <p:nvPr>
            <p:ph type="sldNum" sz="quarter" idx="12"/>
          </p:nvPr>
        </p:nvSpPr>
        <p:spPr/>
        <p:txBody>
          <a:bodyPr/>
          <a:lstStyle>
            <a:lvl1pPr>
              <a:defRPr/>
            </a:lvl1pPr>
          </a:lstStyle>
          <a:p>
            <a:fld id="{251C6C43-9C6B-44D1-B8DA-485E3B0B6159}" type="slidenum">
              <a:rPr lang="en-US" altLang="en-US"/>
              <a:pPr/>
              <a:t>‹#›</a:t>
            </a:fld>
            <a:endParaRPr lang="en-US" altLang="en-US"/>
          </a:p>
        </p:txBody>
      </p:sp>
    </p:spTree>
    <p:extLst>
      <p:ext uri="{BB962C8B-B14F-4D97-AF65-F5344CB8AC3E}">
        <p14:creationId xmlns:p14="http://schemas.microsoft.com/office/powerpoint/2010/main" val="587177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A35BE-34F4-4711-BC98-B4CC6E8A747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38674B8-A4E8-4D0C-A2F0-B4E6C19F76A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89DD63-1501-43CC-BE74-8FE5EA54327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ACCE10-C088-4BBD-898D-FE3B9086DFC0}"/>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C3FBCD56-F2C5-43A9-B363-838C3E372EFB}"/>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851B10E-9495-4126-8EEE-4B6FF8A8148F}"/>
              </a:ext>
            </a:extLst>
          </p:cNvPr>
          <p:cNvSpPr>
            <a:spLocks noGrp="1"/>
          </p:cNvSpPr>
          <p:nvPr>
            <p:ph type="sldNum" sz="quarter" idx="12"/>
          </p:nvPr>
        </p:nvSpPr>
        <p:spPr/>
        <p:txBody>
          <a:bodyPr/>
          <a:lstStyle>
            <a:lvl1pPr>
              <a:defRPr/>
            </a:lvl1pPr>
          </a:lstStyle>
          <a:p>
            <a:fld id="{22C0FDA5-B387-44E1-84DD-B32665F1E933}" type="slidenum">
              <a:rPr lang="en-US" altLang="en-US"/>
              <a:pPr/>
              <a:t>‹#›</a:t>
            </a:fld>
            <a:endParaRPr lang="en-US" altLang="en-US"/>
          </a:p>
        </p:txBody>
      </p:sp>
    </p:spTree>
    <p:extLst>
      <p:ext uri="{BB962C8B-B14F-4D97-AF65-F5344CB8AC3E}">
        <p14:creationId xmlns:p14="http://schemas.microsoft.com/office/powerpoint/2010/main" val="4216029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136B4-3D16-4277-B777-D78B7BB062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555AF2-2E4E-4AC4-A5D3-F1DB840811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A197CF-7FA8-4BD1-B35D-BF25F36F93BF}"/>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7FE91103-8672-4436-8CFD-90F248452F08}"/>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05C4CCEB-0D77-4C13-B282-0EE839BF7C0E}"/>
              </a:ext>
            </a:extLst>
          </p:cNvPr>
          <p:cNvSpPr>
            <a:spLocks noGrp="1"/>
          </p:cNvSpPr>
          <p:nvPr>
            <p:ph type="sldNum" sz="quarter" idx="12"/>
          </p:nvPr>
        </p:nvSpPr>
        <p:spPr/>
        <p:txBody>
          <a:bodyPr/>
          <a:lstStyle>
            <a:lvl1pPr>
              <a:defRPr/>
            </a:lvl1pPr>
          </a:lstStyle>
          <a:p>
            <a:pPr>
              <a:defRPr/>
            </a:pPr>
            <a:fld id="{879A59AF-6FD0-418D-B702-F68F8425AF8A}" type="slidenum">
              <a:rPr lang="en-US" altLang="en-US" smtClean="0"/>
              <a:pPr>
                <a:defRPr/>
              </a:pPr>
              <a:t>‹#›</a:t>
            </a:fld>
            <a:endParaRPr lang="en-US" altLang="en-US" dirty="0"/>
          </a:p>
        </p:txBody>
      </p:sp>
    </p:spTree>
    <p:extLst>
      <p:ext uri="{BB962C8B-B14F-4D97-AF65-F5344CB8AC3E}">
        <p14:creationId xmlns:p14="http://schemas.microsoft.com/office/powerpoint/2010/main" val="35461487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AA403-9034-4844-A3CA-7566AC7EEE1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75FA4DF-7BFB-4BD9-AE8F-744C513B3729}"/>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D498562-4178-4DFC-81BA-FA5BE45BD6B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60D3F9-14FA-4B8F-AD3B-41CA1FE9F55B}"/>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42F48610-9D3C-411B-851D-3945C4218689}"/>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6A1CE775-3B86-4E75-BAE1-DA62F7C4D08C}"/>
              </a:ext>
            </a:extLst>
          </p:cNvPr>
          <p:cNvSpPr>
            <a:spLocks noGrp="1"/>
          </p:cNvSpPr>
          <p:nvPr>
            <p:ph type="sldNum" sz="quarter" idx="12"/>
          </p:nvPr>
        </p:nvSpPr>
        <p:spPr/>
        <p:txBody>
          <a:bodyPr/>
          <a:lstStyle>
            <a:lvl1pPr>
              <a:defRPr/>
            </a:lvl1pPr>
          </a:lstStyle>
          <a:p>
            <a:fld id="{ED478006-7AF7-471D-B9A0-24E817FF940E}" type="slidenum">
              <a:rPr lang="en-US" altLang="en-US"/>
              <a:pPr/>
              <a:t>‹#›</a:t>
            </a:fld>
            <a:endParaRPr lang="en-US" altLang="en-US"/>
          </a:p>
        </p:txBody>
      </p:sp>
    </p:spTree>
    <p:extLst>
      <p:ext uri="{BB962C8B-B14F-4D97-AF65-F5344CB8AC3E}">
        <p14:creationId xmlns:p14="http://schemas.microsoft.com/office/powerpoint/2010/main" val="3436681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DFE91-1418-49B0-B089-898B1D2AED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0514F4C-D16B-4D0F-9000-8653E2FABE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A7E158-C816-4C12-9865-AD1F86EE65B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D1EEE5D-F3FF-440F-85DC-1EA35FEDACF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FF35189-E3B7-4986-B725-435359A43317}"/>
              </a:ext>
            </a:extLst>
          </p:cNvPr>
          <p:cNvSpPr>
            <a:spLocks noGrp="1"/>
          </p:cNvSpPr>
          <p:nvPr>
            <p:ph type="sldNum" sz="quarter" idx="12"/>
          </p:nvPr>
        </p:nvSpPr>
        <p:spPr/>
        <p:txBody>
          <a:bodyPr/>
          <a:lstStyle>
            <a:lvl1pPr>
              <a:defRPr/>
            </a:lvl1pPr>
          </a:lstStyle>
          <a:p>
            <a:fld id="{D62CC385-F081-43F6-BA07-A8E27BAA3804}" type="slidenum">
              <a:rPr lang="en-US" altLang="en-US"/>
              <a:pPr/>
              <a:t>‹#›</a:t>
            </a:fld>
            <a:endParaRPr lang="en-US" altLang="en-US"/>
          </a:p>
        </p:txBody>
      </p:sp>
    </p:spTree>
    <p:extLst>
      <p:ext uri="{BB962C8B-B14F-4D97-AF65-F5344CB8AC3E}">
        <p14:creationId xmlns:p14="http://schemas.microsoft.com/office/powerpoint/2010/main" val="780303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F55BF7-5DE6-45B1-83C7-12FCE2576C1C}"/>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426653-DB26-48A9-8E21-7B86E4031482}"/>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D5A066-5B30-4624-99FB-79266171209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2895BBD-51DF-4597-A060-60D005A130E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C9F8226-873B-4BCD-AC4E-D0F42F586BA3}"/>
              </a:ext>
            </a:extLst>
          </p:cNvPr>
          <p:cNvSpPr>
            <a:spLocks noGrp="1"/>
          </p:cNvSpPr>
          <p:nvPr>
            <p:ph type="sldNum" sz="quarter" idx="12"/>
          </p:nvPr>
        </p:nvSpPr>
        <p:spPr/>
        <p:txBody>
          <a:bodyPr/>
          <a:lstStyle>
            <a:lvl1pPr>
              <a:defRPr/>
            </a:lvl1pPr>
          </a:lstStyle>
          <a:p>
            <a:fld id="{3963D671-0469-46DD-8845-33279E50B986}" type="slidenum">
              <a:rPr lang="en-US" altLang="en-US"/>
              <a:pPr/>
              <a:t>‹#›</a:t>
            </a:fld>
            <a:endParaRPr lang="en-US" altLang="en-US"/>
          </a:p>
        </p:txBody>
      </p:sp>
    </p:spTree>
    <p:extLst>
      <p:ext uri="{BB962C8B-B14F-4D97-AF65-F5344CB8AC3E}">
        <p14:creationId xmlns:p14="http://schemas.microsoft.com/office/powerpoint/2010/main" val="11343294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074DCBD6-D8D8-40F7-9E34-38EEA9A4A730}"/>
              </a:ext>
            </a:extLst>
          </p:cNvPr>
          <p:cNvSpPr>
            <a:spLocks noGrp="1" noChangeArrowheads="1"/>
          </p:cNvSpPr>
          <p:nvPr>
            <p:ph type="ctrTitle"/>
          </p:nvPr>
        </p:nvSpPr>
        <p:spPr>
          <a:xfrm>
            <a:off x="685800" y="2130425"/>
            <a:ext cx="7772400" cy="1470025"/>
          </a:xfrm>
        </p:spPr>
        <p:txBody>
          <a:bodyPr/>
          <a:lstStyle>
            <a:lvl1pPr>
              <a:defRPr/>
            </a:lvl1pPr>
          </a:lstStyle>
          <a:p>
            <a:pPr lvl="0"/>
            <a:r>
              <a:rPr lang="en-US" altLang="en-US" noProof="0"/>
              <a:t>Click to edit Master title style</a:t>
            </a:r>
          </a:p>
        </p:txBody>
      </p:sp>
      <p:sp>
        <p:nvSpPr>
          <p:cNvPr id="44035" name="Rectangle 3">
            <a:extLst>
              <a:ext uri="{FF2B5EF4-FFF2-40B4-BE49-F238E27FC236}">
                <a16:creationId xmlns:a16="http://schemas.microsoft.com/office/drawing/2014/main" id="{7C6B7DCF-7C6E-4D6B-B72A-ABE7ECE76428}"/>
              </a:ext>
            </a:extLst>
          </p:cNvPr>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altLang="en-US" noProof="0"/>
              <a:t>Click to edit Master subtitle style</a:t>
            </a:r>
          </a:p>
        </p:txBody>
      </p:sp>
      <p:sp>
        <p:nvSpPr>
          <p:cNvPr id="44036" name="Rectangle 4">
            <a:extLst>
              <a:ext uri="{FF2B5EF4-FFF2-40B4-BE49-F238E27FC236}">
                <a16:creationId xmlns:a16="http://schemas.microsoft.com/office/drawing/2014/main" id="{A876FB9F-651F-47FC-99D1-491C0892AD3B}"/>
              </a:ext>
            </a:extLst>
          </p:cNvPr>
          <p:cNvSpPr>
            <a:spLocks noGrp="1" noChangeArrowheads="1"/>
          </p:cNvSpPr>
          <p:nvPr>
            <p:ph type="dt" sz="half" idx="2"/>
          </p:nvPr>
        </p:nvSpPr>
        <p:spPr>
          <a:xfrm>
            <a:off x="457200" y="6245225"/>
            <a:ext cx="2133600" cy="476250"/>
          </a:xfrm>
        </p:spPr>
        <p:txBody>
          <a:bodyPr/>
          <a:lstStyle>
            <a:lvl1pPr>
              <a:defRPr/>
            </a:lvl1pPr>
          </a:lstStyle>
          <a:p>
            <a:pPr>
              <a:defRPr/>
            </a:pPr>
            <a:endParaRPr lang="en-US" dirty="0"/>
          </a:p>
        </p:txBody>
      </p:sp>
      <p:sp>
        <p:nvSpPr>
          <p:cNvPr id="44037" name="Rectangle 5">
            <a:extLst>
              <a:ext uri="{FF2B5EF4-FFF2-40B4-BE49-F238E27FC236}">
                <a16:creationId xmlns:a16="http://schemas.microsoft.com/office/drawing/2014/main" id="{88A70FC0-9B20-4D01-819B-A769E014457A}"/>
              </a:ext>
            </a:extLst>
          </p:cNvPr>
          <p:cNvSpPr>
            <a:spLocks noGrp="1" noChangeArrowheads="1"/>
          </p:cNvSpPr>
          <p:nvPr>
            <p:ph type="ftr" sz="quarter" idx="3"/>
          </p:nvPr>
        </p:nvSpPr>
        <p:spPr>
          <a:xfrm>
            <a:off x="3124200" y="6245225"/>
            <a:ext cx="2895600" cy="476250"/>
          </a:xfrm>
        </p:spPr>
        <p:txBody>
          <a:bodyPr/>
          <a:lstStyle>
            <a:lvl1pPr>
              <a:defRPr/>
            </a:lvl1pPr>
          </a:lstStyle>
          <a:p>
            <a:pPr>
              <a:defRPr/>
            </a:pPr>
            <a:endParaRPr lang="en-US" dirty="0"/>
          </a:p>
        </p:txBody>
      </p:sp>
      <p:sp>
        <p:nvSpPr>
          <p:cNvPr id="44038" name="Rectangle 6">
            <a:extLst>
              <a:ext uri="{FF2B5EF4-FFF2-40B4-BE49-F238E27FC236}">
                <a16:creationId xmlns:a16="http://schemas.microsoft.com/office/drawing/2014/main" id="{05321609-8870-43F5-8AA8-255DC944D4B0}"/>
              </a:ext>
            </a:extLst>
          </p:cNvPr>
          <p:cNvSpPr>
            <a:spLocks noGrp="1" noChangeArrowheads="1"/>
          </p:cNvSpPr>
          <p:nvPr>
            <p:ph type="sldNum" sz="quarter" idx="4"/>
          </p:nvPr>
        </p:nvSpPr>
        <p:spPr>
          <a:xfrm>
            <a:off x="6553200" y="6245225"/>
            <a:ext cx="2133600" cy="476250"/>
          </a:xfrm>
        </p:spPr>
        <p:txBody>
          <a:bodyPr/>
          <a:lstStyle>
            <a:lvl1pPr>
              <a:defRPr/>
            </a:lvl1pPr>
          </a:lstStyle>
          <a:p>
            <a:pPr>
              <a:defRPr/>
            </a:pPr>
            <a:fld id="{3C528C7E-4006-43E8-9DE1-9BECF3C75D83}" type="slidenum">
              <a:rPr lang="en-US" altLang="en-US" smtClean="0"/>
              <a:pPr>
                <a:defRPr/>
              </a:pPr>
              <a:t>‹#›</a:t>
            </a:fld>
            <a:endParaRPr lang="en-US" altLang="en-US" dirty="0"/>
          </a:p>
        </p:txBody>
      </p:sp>
    </p:spTree>
    <p:extLst>
      <p:ext uri="{BB962C8B-B14F-4D97-AF65-F5344CB8AC3E}">
        <p14:creationId xmlns:p14="http://schemas.microsoft.com/office/powerpoint/2010/main" val="18520435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0EFEC-BD31-48F3-A3AD-C96070AD16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3B73DF-4DAE-4E54-AE05-DC66B9BB02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DEA839-1A7C-41E7-A31A-680FEB6C0868}"/>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F994E7F9-774B-4E60-8B19-5912B1229B56}"/>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8EDE653A-CEB1-43F2-A19F-7A1284BC4CC1}"/>
              </a:ext>
            </a:extLst>
          </p:cNvPr>
          <p:cNvSpPr>
            <a:spLocks noGrp="1"/>
          </p:cNvSpPr>
          <p:nvPr>
            <p:ph type="sldNum" sz="quarter" idx="12"/>
          </p:nvPr>
        </p:nvSpPr>
        <p:spPr/>
        <p:txBody>
          <a:bodyPr/>
          <a:lstStyle>
            <a:lvl1pPr>
              <a:defRPr/>
            </a:lvl1pPr>
          </a:lstStyle>
          <a:p>
            <a:pPr>
              <a:defRPr/>
            </a:pPr>
            <a:fld id="{879A59AF-6FD0-418D-B702-F68F8425AF8A}" type="slidenum">
              <a:rPr lang="en-US" altLang="en-US" smtClean="0"/>
              <a:pPr>
                <a:defRPr/>
              </a:pPr>
              <a:t>‹#›</a:t>
            </a:fld>
            <a:endParaRPr lang="en-US" altLang="en-US" dirty="0"/>
          </a:p>
        </p:txBody>
      </p:sp>
    </p:spTree>
    <p:extLst>
      <p:ext uri="{BB962C8B-B14F-4D97-AF65-F5344CB8AC3E}">
        <p14:creationId xmlns:p14="http://schemas.microsoft.com/office/powerpoint/2010/main" val="28831341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77C63-4C95-4DD8-9EF6-92E07494F86F}"/>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AAAD59C-ECCF-4A64-8CE6-A5AEA379E6B4}"/>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2F1A9001-CE83-41E5-9B34-EF30C5C49DC2}"/>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7F1F8E79-4391-497B-8975-64E1152429DE}"/>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5EF3F378-AD30-4408-ADAC-59F372F32312}"/>
              </a:ext>
            </a:extLst>
          </p:cNvPr>
          <p:cNvSpPr>
            <a:spLocks noGrp="1"/>
          </p:cNvSpPr>
          <p:nvPr>
            <p:ph type="sldNum" sz="quarter" idx="12"/>
          </p:nvPr>
        </p:nvSpPr>
        <p:spPr/>
        <p:txBody>
          <a:bodyPr/>
          <a:lstStyle>
            <a:lvl1pPr>
              <a:defRPr/>
            </a:lvl1pPr>
          </a:lstStyle>
          <a:p>
            <a:pPr>
              <a:defRPr/>
            </a:pPr>
            <a:fld id="{E0C96100-1458-4298-BC2A-1F28C4CB9ABC}" type="slidenum">
              <a:rPr lang="en-US" altLang="en-US" smtClean="0"/>
              <a:pPr>
                <a:defRPr/>
              </a:pPr>
              <a:t>‹#›</a:t>
            </a:fld>
            <a:endParaRPr lang="en-US" altLang="en-US" dirty="0"/>
          </a:p>
        </p:txBody>
      </p:sp>
    </p:spTree>
    <p:extLst>
      <p:ext uri="{BB962C8B-B14F-4D97-AF65-F5344CB8AC3E}">
        <p14:creationId xmlns:p14="http://schemas.microsoft.com/office/powerpoint/2010/main" val="14261836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E6ED0-CD0B-4298-B6BD-5E8C91168A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C34F87-B59A-4473-8D51-25B47386B5E8}"/>
              </a:ext>
            </a:extLst>
          </p:cNvPr>
          <p:cNvSpPr>
            <a:spLocks noGrp="1"/>
          </p:cNvSpPr>
          <p:nvPr>
            <p:ph sz="half" idx="1"/>
          </p:nvPr>
        </p:nvSpPr>
        <p:spPr>
          <a:xfrm>
            <a:off x="1447800" y="1600200"/>
            <a:ext cx="3543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DAD497-C2BE-4011-8CD2-931955BC04B3}"/>
              </a:ext>
            </a:extLst>
          </p:cNvPr>
          <p:cNvSpPr>
            <a:spLocks noGrp="1"/>
          </p:cNvSpPr>
          <p:nvPr>
            <p:ph sz="half" idx="2"/>
          </p:nvPr>
        </p:nvSpPr>
        <p:spPr>
          <a:xfrm>
            <a:off x="5143500" y="1600200"/>
            <a:ext cx="3543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3D85AB-6816-48F4-B534-142C64BA12FF}"/>
              </a:ext>
            </a:extLst>
          </p:cNvPr>
          <p:cNvSpPr>
            <a:spLocks noGrp="1"/>
          </p:cNvSpPr>
          <p:nvPr>
            <p:ph type="dt" sz="half" idx="10"/>
          </p:nvPr>
        </p:nvSpPr>
        <p:spPr/>
        <p:txBody>
          <a:bodyPr/>
          <a:lstStyle>
            <a:lvl1pPr>
              <a:defRPr/>
            </a:lvl1pPr>
          </a:lstStyle>
          <a:p>
            <a:pPr>
              <a:defRPr/>
            </a:pPr>
            <a:endParaRPr lang="en-US" dirty="0"/>
          </a:p>
        </p:txBody>
      </p:sp>
      <p:sp>
        <p:nvSpPr>
          <p:cNvPr id="6" name="Footer Placeholder 5">
            <a:extLst>
              <a:ext uri="{FF2B5EF4-FFF2-40B4-BE49-F238E27FC236}">
                <a16:creationId xmlns:a16="http://schemas.microsoft.com/office/drawing/2014/main" id="{37CFCA80-6111-487D-B76A-E1D5026CCE46}"/>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6">
            <a:extLst>
              <a:ext uri="{FF2B5EF4-FFF2-40B4-BE49-F238E27FC236}">
                <a16:creationId xmlns:a16="http://schemas.microsoft.com/office/drawing/2014/main" id="{C59F06C1-FA2D-44F6-B33E-86D086730942}"/>
              </a:ext>
            </a:extLst>
          </p:cNvPr>
          <p:cNvSpPr>
            <a:spLocks noGrp="1"/>
          </p:cNvSpPr>
          <p:nvPr>
            <p:ph type="sldNum" sz="quarter" idx="12"/>
          </p:nvPr>
        </p:nvSpPr>
        <p:spPr/>
        <p:txBody>
          <a:bodyPr/>
          <a:lstStyle>
            <a:lvl1pPr>
              <a:defRPr/>
            </a:lvl1pPr>
          </a:lstStyle>
          <a:p>
            <a:pPr>
              <a:defRPr/>
            </a:pPr>
            <a:fld id="{879A59AF-6FD0-418D-B702-F68F8425AF8A}" type="slidenum">
              <a:rPr lang="en-US" altLang="en-US" smtClean="0"/>
              <a:pPr>
                <a:defRPr/>
              </a:pPr>
              <a:t>‹#›</a:t>
            </a:fld>
            <a:endParaRPr lang="en-US" altLang="en-US" dirty="0"/>
          </a:p>
        </p:txBody>
      </p:sp>
    </p:spTree>
    <p:extLst>
      <p:ext uri="{BB962C8B-B14F-4D97-AF65-F5344CB8AC3E}">
        <p14:creationId xmlns:p14="http://schemas.microsoft.com/office/powerpoint/2010/main" val="4080546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AA6FF-FDA6-48B5-815E-B55E856B78D2}"/>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358CFE4-52AF-4764-A9B5-A77FF095F4BA}"/>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CB3AF5-2A88-4A86-B6F9-9856771A76EA}"/>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61D38BA-66A8-4878-815D-8B43ABB2D5A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D3E488-4C3E-4534-884F-4932193F669E}"/>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CD54557-B270-44A9-A08D-6716436117F8}"/>
              </a:ext>
            </a:extLst>
          </p:cNvPr>
          <p:cNvSpPr>
            <a:spLocks noGrp="1"/>
          </p:cNvSpPr>
          <p:nvPr>
            <p:ph type="dt" sz="half" idx="10"/>
          </p:nvPr>
        </p:nvSpPr>
        <p:spPr/>
        <p:txBody>
          <a:bodyPr/>
          <a:lstStyle>
            <a:lvl1pPr>
              <a:defRPr/>
            </a:lvl1pPr>
          </a:lstStyle>
          <a:p>
            <a:pPr>
              <a:defRPr/>
            </a:pPr>
            <a:endParaRPr lang="en-US" dirty="0"/>
          </a:p>
        </p:txBody>
      </p:sp>
      <p:sp>
        <p:nvSpPr>
          <p:cNvPr id="8" name="Footer Placeholder 7">
            <a:extLst>
              <a:ext uri="{FF2B5EF4-FFF2-40B4-BE49-F238E27FC236}">
                <a16:creationId xmlns:a16="http://schemas.microsoft.com/office/drawing/2014/main" id="{29B4FF71-79AD-4C5B-8157-A091BE477CB3}"/>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8">
            <a:extLst>
              <a:ext uri="{FF2B5EF4-FFF2-40B4-BE49-F238E27FC236}">
                <a16:creationId xmlns:a16="http://schemas.microsoft.com/office/drawing/2014/main" id="{CF299A63-9A21-4201-8C86-881846F4DEC8}"/>
              </a:ext>
            </a:extLst>
          </p:cNvPr>
          <p:cNvSpPr>
            <a:spLocks noGrp="1"/>
          </p:cNvSpPr>
          <p:nvPr>
            <p:ph type="sldNum" sz="quarter" idx="12"/>
          </p:nvPr>
        </p:nvSpPr>
        <p:spPr/>
        <p:txBody>
          <a:bodyPr/>
          <a:lstStyle>
            <a:lvl1pPr>
              <a:defRPr/>
            </a:lvl1pPr>
          </a:lstStyle>
          <a:p>
            <a:pPr>
              <a:defRPr/>
            </a:pPr>
            <a:fld id="{879A59AF-6FD0-418D-B702-F68F8425AF8A}" type="slidenum">
              <a:rPr lang="en-US" altLang="en-US" smtClean="0"/>
              <a:pPr>
                <a:defRPr/>
              </a:pPr>
              <a:t>‹#›</a:t>
            </a:fld>
            <a:endParaRPr lang="en-US" altLang="en-US" dirty="0"/>
          </a:p>
        </p:txBody>
      </p:sp>
    </p:spTree>
    <p:extLst>
      <p:ext uri="{BB962C8B-B14F-4D97-AF65-F5344CB8AC3E}">
        <p14:creationId xmlns:p14="http://schemas.microsoft.com/office/powerpoint/2010/main" val="8273838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531CD-537C-4D1E-8038-E26DD7E8DB1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CE3DE8-25C5-42D3-A145-274F63464D4B}"/>
              </a:ext>
            </a:extLst>
          </p:cNvPr>
          <p:cNvSpPr>
            <a:spLocks noGrp="1"/>
          </p:cNvSpPr>
          <p:nvPr>
            <p:ph type="dt" sz="half" idx="10"/>
          </p:nvPr>
        </p:nvSpPr>
        <p:spPr/>
        <p:txBody>
          <a:bodyPr/>
          <a:lstStyle>
            <a:lvl1pPr>
              <a:defRPr/>
            </a:lvl1pPr>
          </a:lstStyle>
          <a:p>
            <a:pPr>
              <a:defRPr/>
            </a:pPr>
            <a:endParaRPr lang="en-US" dirty="0"/>
          </a:p>
        </p:txBody>
      </p:sp>
      <p:sp>
        <p:nvSpPr>
          <p:cNvPr id="4" name="Footer Placeholder 3">
            <a:extLst>
              <a:ext uri="{FF2B5EF4-FFF2-40B4-BE49-F238E27FC236}">
                <a16:creationId xmlns:a16="http://schemas.microsoft.com/office/drawing/2014/main" id="{B66009FB-B53F-4B5C-9089-7E8AAFD13E44}"/>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4">
            <a:extLst>
              <a:ext uri="{FF2B5EF4-FFF2-40B4-BE49-F238E27FC236}">
                <a16:creationId xmlns:a16="http://schemas.microsoft.com/office/drawing/2014/main" id="{CC47D77A-BDE7-492B-924A-AEA071AA2F79}"/>
              </a:ext>
            </a:extLst>
          </p:cNvPr>
          <p:cNvSpPr>
            <a:spLocks noGrp="1"/>
          </p:cNvSpPr>
          <p:nvPr>
            <p:ph type="sldNum" sz="quarter" idx="12"/>
          </p:nvPr>
        </p:nvSpPr>
        <p:spPr/>
        <p:txBody>
          <a:bodyPr/>
          <a:lstStyle>
            <a:lvl1pPr>
              <a:defRPr/>
            </a:lvl1pPr>
          </a:lstStyle>
          <a:p>
            <a:pPr>
              <a:defRPr/>
            </a:pPr>
            <a:fld id="{1AE49D36-45F4-4DD6-B2A2-B6FAC11B37B9}" type="slidenum">
              <a:rPr lang="en-US" altLang="en-US" smtClean="0"/>
              <a:pPr>
                <a:defRPr/>
              </a:pPr>
              <a:t>‹#›</a:t>
            </a:fld>
            <a:endParaRPr lang="en-US" altLang="en-US" dirty="0"/>
          </a:p>
        </p:txBody>
      </p:sp>
    </p:spTree>
    <p:extLst>
      <p:ext uri="{BB962C8B-B14F-4D97-AF65-F5344CB8AC3E}">
        <p14:creationId xmlns:p14="http://schemas.microsoft.com/office/powerpoint/2010/main" val="35194864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42F5CA-AF52-47DC-8BE9-AA7AE6C1F3A0}"/>
              </a:ext>
            </a:extLst>
          </p:cNvPr>
          <p:cNvSpPr>
            <a:spLocks noGrp="1"/>
          </p:cNvSpPr>
          <p:nvPr>
            <p:ph type="dt" sz="half" idx="10"/>
          </p:nvPr>
        </p:nvSpPr>
        <p:spPr/>
        <p:txBody>
          <a:bodyPr/>
          <a:lstStyle>
            <a:lvl1pPr>
              <a:defRPr/>
            </a:lvl1pPr>
          </a:lstStyle>
          <a:p>
            <a:pPr>
              <a:defRPr/>
            </a:pPr>
            <a:endParaRPr lang="en-US" dirty="0"/>
          </a:p>
        </p:txBody>
      </p:sp>
      <p:sp>
        <p:nvSpPr>
          <p:cNvPr id="3" name="Footer Placeholder 2">
            <a:extLst>
              <a:ext uri="{FF2B5EF4-FFF2-40B4-BE49-F238E27FC236}">
                <a16:creationId xmlns:a16="http://schemas.microsoft.com/office/drawing/2014/main" id="{AF6C5947-C317-4305-96C4-C61661920068}"/>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3">
            <a:extLst>
              <a:ext uri="{FF2B5EF4-FFF2-40B4-BE49-F238E27FC236}">
                <a16:creationId xmlns:a16="http://schemas.microsoft.com/office/drawing/2014/main" id="{72F94302-BF65-4A7F-86C6-DA100639DB8D}"/>
              </a:ext>
            </a:extLst>
          </p:cNvPr>
          <p:cNvSpPr>
            <a:spLocks noGrp="1"/>
          </p:cNvSpPr>
          <p:nvPr>
            <p:ph type="sldNum" sz="quarter" idx="12"/>
          </p:nvPr>
        </p:nvSpPr>
        <p:spPr/>
        <p:txBody>
          <a:bodyPr/>
          <a:lstStyle>
            <a:lvl1pPr>
              <a:defRPr/>
            </a:lvl1pPr>
          </a:lstStyle>
          <a:p>
            <a:pPr>
              <a:defRPr/>
            </a:pPr>
            <a:fld id="{6E771430-B440-4EBB-B3E8-C7744ED46DBE}" type="slidenum">
              <a:rPr lang="en-US" altLang="en-US" smtClean="0"/>
              <a:pPr>
                <a:defRPr/>
              </a:pPr>
              <a:t>‹#›</a:t>
            </a:fld>
            <a:endParaRPr lang="en-US" altLang="en-US" dirty="0"/>
          </a:p>
        </p:txBody>
      </p:sp>
    </p:spTree>
    <p:extLst>
      <p:ext uri="{BB962C8B-B14F-4D97-AF65-F5344CB8AC3E}">
        <p14:creationId xmlns:p14="http://schemas.microsoft.com/office/powerpoint/2010/main" val="9405155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077CC-6211-4E46-A614-7C2988930007}"/>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2C8D0B-273D-43B3-A7A7-EED2902202A6}"/>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DA7EA00A-CA83-477C-AB2E-B6537C7A5557}"/>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6B6AB604-8E0E-493D-963A-B333AC4EF665}"/>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7FDAF805-B36B-4F74-AE1F-B9E3E4D0754E}"/>
              </a:ext>
            </a:extLst>
          </p:cNvPr>
          <p:cNvSpPr>
            <a:spLocks noGrp="1"/>
          </p:cNvSpPr>
          <p:nvPr>
            <p:ph type="sldNum" sz="quarter" idx="12"/>
          </p:nvPr>
        </p:nvSpPr>
        <p:spPr/>
        <p:txBody>
          <a:bodyPr/>
          <a:lstStyle>
            <a:lvl1pPr>
              <a:defRPr/>
            </a:lvl1pPr>
          </a:lstStyle>
          <a:p>
            <a:pPr>
              <a:defRPr/>
            </a:pPr>
            <a:fld id="{E0C96100-1458-4298-BC2A-1F28C4CB9ABC}" type="slidenum">
              <a:rPr lang="en-US" altLang="en-US" smtClean="0"/>
              <a:pPr>
                <a:defRPr/>
              </a:pPr>
              <a:t>‹#›</a:t>
            </a:fld>
            <a:endParaRPr lang="en-US" altLang="en-US" dirty="0"/>
          </a:p>
        </p:txBody>
      </p:sp>
    </p:spTree>
    <p:extLst>
      <p:ext uri="{BB962C8B-B14F-4D97-AF65-F5344CB8AC3E}">
        <p14:creationId xmlns:p14="http://schemas.microsoft.com/office/powerpoint/2010/main" val="9391485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24C68-8199-41F2-B3B9-B8EED76F6E3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D48E2D-7C42-4C84-81C8-92B18822B837}"/>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9BEB19-E40F-4123-8CBC-987BAE81449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9F1B3C-1C12-498B-83B8-59848D078714}"/>
              </a:ext>
            </a:extLst>
          </p:cNvPr>
          <p:cNvSpPr>
            <a:spLocks noGrp="1"/>
          </p:cNvSpPr>
          <p:nvPr>
            <p:ph type="dt" sz="half" idx="10"/>
          </p:nvPr>
        </p:nvSpPr>
        <p:spPr/>
        <p:txBody>
          <a:bodyPr/>
          <a:lstStyle>
            <a:lvl1pPr>
              <a:defRPr/>
            </a:lvl1pPr>
          </a:lstStyle>
          <a:p>
            <a:pPr>
              <a:defRPr/>
            </a:pPr>
            <a:endParaRPr lang="en-US" dirty="0"/>
          </a:p>
        </p:txBody>
      </p:sp>
      <p:sp>
        <p:nvSpPr>
          <p:cNvPr id="6" name="Footer Placeholder 5">
            <a:extLst>
              <a:ext uri="{FF2B5EF4-FFF2-40B4-BE49-F238E27FC236}">
                <a16:creationId xmlns:a16="http://schemas.microsoft.com/office/drawing/2014/main" id="{49178318-2C7B-45CB-A9E1-472FD8A3A3B1}"/>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6">
            <a:extLst>
              <a:ext uri="{FF2B5EF4-FFF2-40B4-BE49-F238E27FC236}">
                <a16:creationId xmlns:a16="http://schemas.microsoft.com/office/drawing/2014/main" id="{83AE13B9-2ABA-496E-A944-FA5A37AABEAE}"/>
              </a:ext>
            </a:extLst>
          </p:cNvPr>
          <p:cNvSpPr>
            <a:spLocks noGrp="1"/>
          </p:cNvSpPr>
          <p:nvPr>
            <p:ph type="sldNum" sz="quarter" idx="12"/>
          </p:nvPr>
        </p:nvSpPr>
        <p:spPr/>
        <p:txBody>
          <a:bodyPr/>
          <a:lstStyle>
            <a:lvl1pPr>
              <a:defRPr/>
            </a:lvl1pPr>
          </a:lstStyle>
          <a:p>
            <a:pPr>
              <a:defRPr/>
            </a:pPr>
            <a:fld id="{879A59AF-6FD0-418D-B702-F68F8425AF8A}" type="slidenum">
              <a:rPr lang="en-US" altLang="en-US" smtClean="0"/>
              <a:pPr>
                <a:defRPr/>
              </a:pPr>
              <a:t>‹#›</a:t>
            </a:fld>
            <a:endParaRPr lang="en-US" altLang="en-US" dirty="0"/>
          </a:p>
        </p:txBody>
      </p:sp>
    </p:spTree>
    <p:extLst>
      <p:ext uri="{BB962C8B-B14F-4D97-AF65-F5344CB8AC3E}">
        <p14:creationId xmlns:p14="http://schemas.microsoft.com/office/powerpoint/2010/main" val="22692894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4C807-0BB2-4D12-A66E-9DB9D5FA1ED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4087241-C08A-4EC0-89C3-BDC594B9E548}"/>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07D2CFA-A7DD-465A-9E57-2DF72ABB2EB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B1E186-6771-4639-B5B7-8ABA0D79FC1E}"/>
              </a:ext>
            </a:extLst>
          </p:cNvPr>
          <p:cNvSpPr>
            <a:spLocks noGrp="1"/>
          </p:cNvSpPr>
          <p:nvPr>
            <p:ph type="dt" sz="half" idx="10"/>
          </p:nvPr>
        </p:nvSpPr>
        <p:spPr/>
        <p:txBody>
          <a:bodyPr/>
          <a:lstStyle>
            <a:lvl1pPr>
              <a:defRPr/>
            </a:lvl1pPr>
          </a:lstStyle>
          <a:p>
            <a:pPr>
              <a:defRPr/>
            </a:pPr>
            <a:endParaRPr lang="en-US" dirty="0"/>
          </a:p>
        </p:txBody>
      </p:sp>
      <p:sp>
        <p:nvSpPr>
          <p:cNvPr id="6" name="Footer Placeholder 5">
            <a:extLst>
              <a:ext uri="{FF2B5EF4-FFF2-40B4-BE49-F238E27FC236}">
                <a16:creationId xmlns:a16="http://schemas.microsoft.com/office/drawing/2014/main" id="{7823F082-D638-4923-80BE-CFFEAFC0411C}"/>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6">
            <a:extLst>
              <a:ext uri="{FF2B5EF4-FFF2-40B4-BE49-F238E27FC236}">
                <a16:creationId xmlns:a16="http://schemas.microsoft.com/office/drawing/2014/main" id="{9942BADB-77B6-4E20-BAAA-1A28C9C6F825}"/>
              </a:ext>
            </a:extLst>
          </p:cNvPr>
          <p:cNvSpPr>
            <a:spLocks noGrp="1"/>
          </p:cNvSpPr>
          <p:nvPr>
            <p:ph type="sldNum" sz="quarter" idx="12"/>
          </p:nvPr>
        </p:nvSpPr>
        <p:spPr/>
        <p:txBody>
          <a:bodyPr/>
          <a:lstStyle>
            <a:lvl1pPr>
              <a:defRPr/>
            </a:lvl1pPr>
          </a:lstStyle>
          <a:p>
            <a:pPr>
              <a:defRPr/>
            </a:pPr>
            <a:fld id="{99D0C366-9AA7-4987-9DB5-4DAF9908EEFF}" type="slidenum">
              <a:rPr lang="en-US" altLang="en-US" smtClean="0"/>
              <a:pPr>
                <a:defRPr/>
              </a:pPr>
              <a:t>‹#›</a:t>
            </a:fld>
            <a:endParaRPr lang="en-US" altLang="en-US" dirty="0"/>
          </a:p>
        </p:txBody>
      </p:sp>
    </p:spTree>
    <p:extLst>
      <p:ext uri="{BB962C8B-B14F-4D97-AF65-F5344CB8AC3E}">
        <p14:creationId xmlns:p14="http://schemas.microsoft.com/office/powerpoint/2010/main" val="29993201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E4F46-0F5F-45C0-949C-EB333C8012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D36D57-1B29-4103-9F09-F5CD9C75A0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516331-DF6F-4A9F-9D20-AFEA82CD4051}"/>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459CDBBD-8492-4183-BCC2-8822BF0EC825}"/>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3BC2F2AF-E7A6-45CC-85C9-8F9C6A93873A}"/>
              </a:ext>
            </a:extLst>
          </p:cNvPr>
          <p:cNvSpPr>
            <a:spLocks noGrp="1"/>
          </p:cNvSpPr>
          <p:nvPr>
            <p:ph type="sldNum" sz="quarter" idx="12"/>
          </p:nvPr>
        </p:nvSpPr>
        <p:spPr/>
        <p:txBody>
          <a:bodyPr/>
          <a:lstStyle>
            <a:lvl1pPr>
              <a:defRPr/>
            </a:lvl1pPr>
          </a:lstStyle>
          <a:p>
            <a:pPr>
              <a:defRPr/>
            </a:pPr>
            <a:fld id="{879A59AF-6FD0-418D-B702-F68F8425AF8A}" type="slidenum">
              <a:rPr lang="en-US" altLang="en-US" smtClean="0"/>
              <a:pPr>
                <a:defRPr/>
              </a:pPr>
              <a:t>‹#›</a:t>
            </a:fld>
            <a:endParaRPr lang="en-US" altLang="en-US" dirty="0"/>
          </a:p>
        </p:txBody>
      </p:sp>
    </p:spTree>
    <p:extLst>
      <p:ext uri="{BB962C8B-B14F-4D97-AF65-F5344CB8AC3E}">
        <p14:creationId xmlns:p14="http://schemas.microsoft.com/office/powerpoint/2010/main" val="4943008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C38735-E421-43FC-B759-6DFF47B38E34}"/>
              </a:ext>
            </a:extLst>
          </p:cNvPr>
          <p:cNvSpPr>
            <a:spLocks noGrp="1"/>
          </p:cNvSpPr>
          <p:nvPr>
            <p:ph type="title" orient="vert"/>
          </p:nvPr>
        </p:nvSpPr>
        <p:spPr>
          <a:xfrm>
            <a:off x="6877050" y="274638"/>
            <a:ext cx="180975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FE5D7B8-4F00-45A2-87EE-089371097C7B}"/>
              </a:ext>
            </a:extLst>
          </p:cNvPr>
          <p:cNvSpPr>
            <a:spLocks noGrp="1"/>
          </p:cNvSpPr>
          <p:nvPr>
            <p:ph type="body" orient="vert" idx="1"/>
          </p:nvPr>
        </p:nvSpPr>
        <p:spPr>
          <a:xfrm>
            <a:off x="1447800" y="274638"/>
            <a:ext cx="52768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97C738-00BD-48AB-9856-C33855223DE0}"/>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DCE9F750-14A8-4C61-B2D5-C610884A4E67}"/>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FD2B48BC-B0EA-4B4E-BB27-6D2E54E40B12}"/>
              </a:ext>
            </a:extLst>
          </p:cNvPr>
          <p:cNvSpPr>
            <a:spLocks noGrp="1"/>
          </p:cNvSpPr>
          <p:nvPr>
            <p:ph type="sldNum" sz="quarter" idx="12"/>
          </p:nvPr>
        </p:nvSpPr>
        <p:spPr/>
        <p:txBody>
          <a:bodyPr/>
          <a:lstStyle>
            <a:lvl1pPr>
              <a:defRPr/>
            </a:lvl1pPr>
          </a:lstStyle>
          <a:p>
            <a:pPr>
              <a:defRPr/>
            </a:pPr>
            <a:fld id="{879A59AF-6FD0-418D-B702-F68F8425AF8A}" type="slidenum">
              <a:rPr lang="en-US" altLang="en-US" smtClean="0"/>
              <a:pPr>
                <a:defRPr/>
              </a:pPr>
              <a:t>‹#›</a:t>
            </a:fld>
            <a:endParaRPr lang="en-US" altLang="en-US" dirty="0"/>
          </a:p>
        </p:txBody>
      </p:sp>
    </p:spTree>
    <p:extLst>
      <p:ext uri="{BB962C8B-B14F-4D97-AF65-F5344CB8AC3E}">
        <p14:creationId xmlns:p14="http://schemas.microsoft.com/office/powerpoint/2010/main" val="28565905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B5F0E-CF74-4353-894B-391772C168F5}"/>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C43D4A5-499F-4C88-8961-2FABD0C1A4C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EAB3E5E-952E-43F5-89F9-4607FE44E00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19FE907-A729-443C-8AEC-EE122198F18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F67AA7A-681D-4820-9A8C-CB745CA7D780}"/>
              </a:ext>
            </a:extLst>
          </p:cNvPr>
          <p:cNvSpPr>
            <a:spLocks noGrp="1"/>
          </p:cNvSpPr>
          <p:nvPr>
            <p:ph type="sldNum" sz="quarter" idx="12"/>
          </p:nvPr>
        </p:nvSpPr>
        <p:spPr/>
        <p:txBody>
          <a:bodyPr/>
          <a:lstStyle>
            <a:lvl1pPr>
              <a:defRPr/>
            </a:lvl1pPr>
          </a:lstStyle>
          <a:p>
            <a:fld id="{30691A90-5692-47B8-901F-07BDFE1D7252}" type="slidenum">
              <a:rPr lang="en-US" altLang="en-US"/>
              <a:pPr/>
              <a:t>‹#›</a:t>
            </a:fld>
            <a:endParaRPr lang="en-US" altLang="en-US"/>
          </a:p>
        </p:txBody>
      </p:sp>
    </p:spTree>
    <p:extLst>
      <p:ext uri="{BB962C8B-B14F-4D97-AF65-F5344CB8AC3E}">
        <p14:creationId xmlns:p14="http://schemas.microsoft.com/office/powerpoint/2010/main" val="9836631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7CCB2-AF0E-4531-986A-279879C799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4BFF8C-617D-4F7C-A08A-E218C69E47E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83528D-CA71-47E3-94B7-1ED45838D92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9B4A865-035D-44F8-9E4F-A447BE1B692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A89B0E3-799A-43FF-9036-9CB6D700A7BF}"/>
              </a:ext>
            </a:extLst>
          </p:cNvPr>
          <p:cNvSpPr>
            <a:spLocks noGrp="1"/>
          </p:cNvSpPr>
          <p:nvPr>
            <p:ph type="sldNum" sz="quarter" idx="12"/>
          </p:nvPr>
        </p:nvSpPr>
        <p:spPr/>
        <p:txBody>
          <a:bodyPr/>
          <a:lstStyle>
            <a:lvl1pPr>
              <a:defRPr/>
            </a:lvl1pPr>
          </a:lstStyle>
          <a:p>
            <a:fld id="{00A2D13B-417D-4A7A-82EA-E4C5D35329EE}" type="slidenum">
              <a:rPr lang="en-US" altLang="en-US"/>
              <a:pPr/>
              <a:t>‹#›</a:t>
            </a:fld>
            <a:endParaRPr lang="en-US" altLang="en-US"/>
          </a:p>
        </p:txBody>
      </p:sp>
    </p:spTree>
    <p:extLst>
      <p:ext uri="{BB962C8B-B14F-4D97-AF65-F5344CB8AC3E}">
        <p14:creationId xmlns:p14="http://schemas.microsoft.com/office/powerpoint/2010/main" val="42194764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E8A6F-E3EF-4EDE-A808-F3B22561D5EE}"/>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61E36F-2AA1-4490-979D-1B583D4673BD}"/>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4E12DFF1-DE66-411F-BB85-B0A64DDD8A3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9AD6329-53E3-434A-A917-DCF97F6D04E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6BDDE5A-8058-4BBD-856C-660EF5C99020}"/>
              </a:ext>
            </a:extLst>
          </p:cNvPr>
          <p:cNvSpPr>
            <a:spLocks noGrp="1"/>
          </p:cNvSpPr>
          <p:nvPr>
            <p:ph type="sldNum" sz="quarter" idx="12"/>
          </p:nvPr>
        </p:nvSpPr>
        <p:spPr/>
        <p:txBody>
          <a:bodyPr/>
          <a:lstStyle>
            <a:lvl1pPr>
              <a:defRPr/>
            </a:lvl1pPr>
          </a:lstStyle>
          <a:p>
            <a:fld id="{27F8970D-EC8B-4726-9960-4E25A0D2D5D9}" type="slidenum">
              <a:rPr lang="en-US" altLang="en-US"/>
              <a:pPr/>
              <a:t>‹#›</a:t>
            </a:fld>
            <a:endParaRPr lang="en-US" altLang="en-US"/>
          </a:p>
        </p:txBody>
      </p:sp>
    </p:spTree>
    <p:extLst>
      <p:ext uri="{BB962C8B-B14F-4D97-AF65-F5344CB8AC3E}">
        <p14:creationId xmlns:p14="http://schemas.microsoft.com/office/powerpoint/2010/main" val="32224298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25080-D6C8-4160-9E34-4A4EDA67BF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1AA77E-4B13-4165-8D0A-0045140A52E0}"/>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96EF6E7-22BC-4D6F-BCBE-0335E550C6BB}"/>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A03A75-F47E-430C-8425-977E64F90462}"/>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9A3C2D0-F2AB-422E-9779-08ECA42F09BE}"/>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3B1A795-88C5-4DCA-AC96-4A9F634C2CA8}"/>
              </a:ext>
            </a:extLst>
          </p:cNvPr>
          <p:cNvSpPr>
            <a:spLocks noGrp="1"/>
          </p:cNvSpPr>
          <p:nvPr>
            <p:ph type="sldNum" sz="quarter" idx="12"/>
          </p:nvPr>
        </p:nvSpPr>
        <p:spPr/>
        <p:txBody>
          <a:bodyPr/>
          <a:lstStyle>
            <a:lvl1pPr>
              <a:defRPr/>
            </a:lvl1pPr>
          </a:lstStyle>
          <a:p>
            <a:fld id="{6AE78DD4-0502-40E8-854A-FE74DEF785D5}" type="slidenum">
              <a:rPr lang="en-US" altLang="en-US"/>
              <a:pPr/>
              <a:t>‹#›</a:t>
            </a:fld>
            <a:endParaRPr lang="en-US" altLang="en-US"/>
          </a:p>
        </p:txBody>
      </p:sp>
    </p:spTree>
    <p:extLst>
      <p:ext uri="{BB962C8B-B14F-4D97-AF65-F5344CB8AC3E}">
        <p14:creationId xmlns:p14="http://schemas.microsoft.com/office/powerpoint/2010/main" val="31759471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D2C91-A0FA-4BFD-9911-B25E878FAF70}"/>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035B16D-653C-4C23-B23D-AD3EB7DD34C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7D122C-AC4E-44D7-BF03-EDF0B5BC785A}"/>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2A1638-06AE-418C-96F1-0688D9BDE85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07D5531-9850-4F2F-AA69-6E66C4D9C6EC}"/>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CED4B4-8F61-4953-905E-AF6295B8B4FB}"/>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2091CE19-6943-49ED-83A0-4DF924F565D9}"/>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0AA17228-F93D-4319-BC21-AD9FB29E7F30}"/>
              </a:ext>
            </a:extLst>
          </p:cNvPr>
          <p:cNvSpPr>
            <a:spLocks noGrp="1"/>
          </p:cNvSpPr>
          <p:nvPr>
            <p:ph type="sldNum" sz="quarter" idx="12"/>
          </p:nvPr>
        </p:nvSpPr>
        <p:spPr/>
        <p:txBody>
          <a:bodyPr/>
          <a:lstStyle>
            <a:lvl1pPr>
              <a:defRPr/>
            </a:lvl1pPr>
          </a:lstStyle>
          <a:p>
            <a:fld id="{14635CD3-4CA3-4C6A-A7FB-7C65F4EF0FF3}" type="slidenum">
              <a:rPr lang="en-US" altLang="en-US"/>
              <a:pPr/>
              <a:t>‹#›</a:t>
            </a:fld>
            <a:endParaRPr lang="en-US" altLang="en-US"/>
          </a:p>
        </p:txBody>
      </p:sp>
    </p:spTree>
    <p:extLst>
      <p:ext uri="{BB962C8B-B14F-4D97-AF65-F5344CB8AC3E}">
        <p14:creationId xmlns:p14="http://schemas.microsoft.com/office/powerpoint/2010/main" val="5479422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286E1-923B-4A85-BF2D-D326E0E37C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7715E79-9DC5-4A3D-BCA3-44B2C59D96C2}"/>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8366406E-E890-49EC-ABCD-A15A2E069610}"/>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8E78DFA0-29F7-4F83-9A27-820489781A71}"/>
              </a:ext>
            </a:extLst>
          </p:cNvPr>
          <p:cNvSpPr>
            <a:spLocks noGrp="1"/>
          </p:cNvSpPr>
          <p:nvPr>
            <p:ph type="sldNum" sz="quarter" idx="12"/>
          </p:nvPr>
        </p:nvSpPr>
        <p:spPr/>
        <p:txBody>
          <a:bodyPr/>
          <a:lstStyle>
            <a:lvl1pPr>
              <a:defRPr/>
            </a:lvl1pPr>
          </a:lstStyle>
          <a:p>
            <a:fld id="{927390EE-1D0C-4819-80DD-C8AA03553B0A}" type="slidenum">
              <a:rPr lang="en-US" altLang="en-US"/>
              <a:pPr/>
              <a:t>‹#›</a:t>
            </a:fld>
            <a:endParaRPr lang="en-US" altLang="en-US"/>
          </a:p>
        </p:txBody>
      </p:sp>
    </p:spTree>
    <p:extLst>
      <p:ext uri="{BB962C8B-B14F-4D97-AF65-F5344CB8AC3E}">
        <p14:creationId xmlns:p14="http://schemas.microsoft.com/office/powerpoint/2010/main" val="3585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7790A-9464-468F-A8E0-96FE06137B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9CCD84-E258-4AD4-92E3-4E9EEE39FD02}"/>
              </a:ext>
            </a:extLst>
          </p:cNvPr>
          <p:cNvSpPr>
            <a:spLocks noGrp="1"/>
          </p:cNvSpPr>
          <p:nvPr>
            <p:ph sz="half" idx="1"/>
          </p:nvPr>
        </p:nvSpPr>
        <p:spPr>
          <a:xfrm>
            <a:off x="1447800" y="1600200"/>
            <a:ext cx="3543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81079C-6F47-46C1-833B-F0C4AC0D5063}"/>
              </a:ext>
            </a:extLst>
          </p:cNvPr>
          <p:cNvSpPr>
            <a:spLocks noGrp="1"/>
          </p:cNvSpPr>
          <p:nvPr>
            <p:ph sz="half" idx="2"/>
          </p:nvPr>
        </p:nvSpPr>
        <p:spPr>
          <a:xfrm>
            <a:off x="5143500" y="1600200"/>
            <a:ext cx="3543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EA925E0-57A2-4CCB-8C98-58EF637241CB}"/>
              </a:ext>
            </a:extLst>
          </p:cNvPr>
          <p:cNvSpPr>
            <a:spLocks noGrp="1"/>
          </p:cNvSpPr>
          <p:nvPr>
            <p:ph type="dt" sz="half" idx="10"/>
          </p:nvPr>
        </p:nvSpPr>
        <p:spPr/>
        <p:txBody>
          <a:bodyPr/>
          <a:lstStyle>
            <a:lvl1pPr>
              <a:defRPr/>
            </a:lvl1pPr>
          </a:lstStyle>
          <a:p>
            <a:pPr>
              <a:defRPr/>
            </a:pPr>
            <a:endParaRPr lang="en-US" dirty="0"/>
          </a:p>
        </p:txBody>
      </p:sp>
      <p:sp>
        <p:nvSpPr>
          <p:cNvPr id="6" name="Footer Placeholder 5">
            <a:extLst>
              <a:ext uri="{FF2B5EF4-FFF2-40B4-BE49-F238E27FC236}">
                <a16:creationId xmlns:a16="http://schemas.microsoft.com/office/drawing/2014/main" id="{E07B8287-9936-4238-B873-7D34007BF425}"/>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6">
            <a:extLst>
              <a:ext uri="{FF2B5EF4-FFF2-40B4-BE49-F238E27FC236}">
                <a16:creationId xmlns:a16="http://schemas.microsoft.com/office/drawing/2014/main" id="{08EA6320-BB0B-42C3-BEEE-88F57886F286}"/>
              </a:ext>
            </a:extLst>
          </p:cNvPr>
          <p:cNvSpPr>
            <a:spLocks noGrp="1"/>
          </p:cNvSpPr>
          <p:nvPr>
            <p:ph type="sldNum" sz="quarter" idx="12"/>
          </p:nvPr>
        </p:nvSpPr>
        <p:spPr/>
        <p:txBody>
          <a:bodyPr/>
          <a:lstStyle>
            <a:lvl1pPr>
              <a:defRPr/>
            </a:lvl1pPr>
          </a:lstStyle>
          <a:p>
            <a:pPr>
              <a:defRPr/>
            </a:pPr>
            <a:fld id="{879A59AF-6FD0-418D-B702-F68F8425AF8A}" type="slidenum">
              <a:rPr lang="en-US" altLang="en-US" smtClean="0"/>
              <a:pPr>
                <a:defRPr/>
              </a:pPr>
              <a:t>‹#›</a:t>
            </a:fld>
            <a:endParaRPr lang="en-US" altLang="en-US" dirty="0"/>
          </a:p>
        </p:txBody>
      </p:sp>
    </p:spTree>
    <p:extLst>
      <p:ext uri="{BB962C8B-B14F-4D97-AF65-F5344CB8AC3E}">
        <p14:creationId xmlns:p14="http://schemas.microsoft.com/office/powerpoint/2010/main" val="32842074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2A8830-FFFD-4F8C-A114-B2A4C9D27BE9}"/>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1EE61EF9-ECCD-4D84-A49A-F82DEFAC7087}"/>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2A6C31FF-7844-4FE5-9010-C75F7EF262A4}"/>
              </a:ext>
            </a:extLst>
          </p:cNvPr>
          <p:cNvSpPr>
            <a:spLocks noGrp="1"/>
          </p:cNvSpPr>
          <p:nvPr>
            <p:ph type="sldNum" sz="quarter" idx="12"/>
          </p:nvPr>
        </p:nvSpPr>
        <p:spPr/>
        <p:txBody>
          <a:bodyPr/>
          <a:lstStyle>
            <a:lvl1pPr>
              <a:defRPr/>
            </a:lvl1pPr>
          </a:lstStyle>
          <a:p>
            <a:fld id="{E132DB05-806A-4974-B9BF-A9B2760C6A3E}" type="slidenum">
              <a:rPr lang="en-US" altLang="en-US"/>
              <a:pPr/>
              <a:t>‹#›</a:t>
            </a:fld>
            <a:endParaRPr lang="en-US" altLang="en-US"/>
          </a:p>
        </p:txBody>
      </p:sp>
    </p:spTree>
    <p:extLst>
      <p:ext uri="{BB962C8B-B14F-4D97-AF65-F5344CB8AC3E}">
        <p14:creationId xmlns:p14="http://schemas.microsoft.com/office/powerpoint/2010/main" val="1843744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14D21-A7DE-463D-A699-1FD393D7403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15AAE6-4A04-49E6-8D9A-2A8B7E32706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0E97C0-96C9-4D2C-AFF9-FB5DB501CC0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36CEBC-A2CE-434C-8B81-63D97D284E53}"/>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3FAEB3F-DBD5-4707-A8AF-088DDFB4CA54}"/>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8F0FBCCC-912D-44AE-A871-615C6882E99B}"/>
              </a:ext>
            </a:extLst>
          </p:cNvPr>
          <p:cNvSpPr>
            <a:spLocks noGrp="1"/>
          </p:cNvSpPr>
          <p:nvPr>
            <p:ph type="sldNum" sz="quarter" idx="12"/>
          </p:nvPr>
        </p:nvSpPr>
        <p:spPr/>
        <p:txBody>
          <a:bodyPr/>
          <a:lstStyle>
            <a:lvl1pPr>
              <a:defRPr/>
            </a:lvl1pPr>
          </a:lstStyle>
          <a:p>
            <a:fld id="{08AAFC14-94D2-486C-BA43-1D64A8A6CE04}" type="slidenum">
              <a:rPr lang="en-US" altLang="en-US"/>
              <a:pPr/>
              <a:t>‹#›</a:t>
            </a:fld>
            <a:endParaRPr lang="en-US" altLang="en-US"/>
          </a:p>
        </p:txBody>
      </p:sp>
    </p:spTree>
    <p:extLst>
      <p:ext uri="{BB962C8B-B14F-4D97-AF65-F5344CB8AC3E}">
        <p14:creationId xmlns:p14="http://schemas.microsoft.com/office/powerpoint/2010/main" val="5404469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92418-ACA5-4C6A-878A-D7BCEB24975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2256E60-2669-4E36-B14A-F95E3F7468FC}"/>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D119E56-7543-49E1-90C4-4655A734734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A87ABD-5B68-4038-A9FB-0D10E6A8B92D}"/>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84A53562-788F-4786-8B7F-2AE5EBA6A409}"/>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BFC901E6-2CAB-4F8B-98D4-20D9FA1C1DCA}"/>
              </a:ext>
            </a:extLst>
          </p:cNvPr>
          <p:cNvSpPr>
            <a:spLocks noGrp="1"/>
          </p:cNvSpPr>
          <p:nvPr>
            <p:ph type="sldNum" sz="quarter" idx="12"/>
          </p:nvPr>
        </p:nvSpPr>
        <p:spPr/>
        <p:txBody>
          <a:bodyPr/>
          <a:lstStyle>
            <a:lvl1pPr>
              <a:defRPr/>
            </a:lvl1pPr>
          </a:lstStyle>
          <a:p>
            <a:fld id="{DB7DAF50-C16F-42B3-A5D7-FF82A6F7B2D1}" type="slidenum">
              <a:rPr lang="en-US" altLang="en-US"/>
              <a:pPr/>
              <a:t>‹#›</a:t>
            </a:fld>
            <a:endParaRPr lang="en-US" altLang="en-US"/>
          </a:p>
        </p:txBody>
      </p:sp>
    </p:spTree>
    <p:extLst>
      <p:ext uri="{BB962C8B-B14F-4D97-AF65-F5344CB8AC3E}">
        <p14:creationId xmlns:p14="http://schemas.microsoft.com/office/powerpoint/2010/main" val="10750878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73AF1-1912-4199-998D-3D241B06DCA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E5A5FD-8497-4382-A100-8E5ED6A00F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E2084D-BF3E-4E71-823A-D4DD6D8368F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184B91D-C320-4615-9EBF-155DC53228F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2823944-7E4C-4E03-900F-6180425448BA}"/>
              </a:ext>
            </a:extLst>
          </p:cNvPr>
          <p:cNvSpPr>
            <a:spLocks noGrp="1"/>
          </p:cNvSpPr>
          <p:nvPr>
            <p:ph type="sldNum" sz="quarter" idx="12"/>
          </p:nvPr>
        </p:nvSpPr>
        <p:spPr/>
        <p:txBody>
          <a:bodyPr/>
          <a:lstStyle>
            <a:lvl1pPr>
              <a:defRPr/>
            </a:lvl1pPr>
          </a:lstStyle>
          <a:p>
            <a:fld id="{7F5D620F-917A-4F46-873A-5988A18CADCF}" type="slidenum">
              <a:rPr lang="en-US" altLang="en-US"/>
              <a:pPr/>
              <a:t>‹#›</a:t>
            </a:fld>
            <a:endParaRPr lang="en-US" altLang="en-US"/>
          </a:p>
        </p:txBody>
      </p:sp>
    </p:spTree>
    <p:extLst>
      <p:ext uri="{BB962C8B-B14F-4D97-AF65-F5344CB8AC3E}">
        <p14:creationId xmlns:p14="http://schemas.microsoft.com/office/powerpoint/2010/main" val="28645761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FE2DE6-F9C6-42B2-9783-8E0F5CD8835F}"/>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E1AB985-B2C0-452E-8C85-4A89F1628C80}"/>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A25B55-BD9C-4EA1-8E17-65825A0A6CF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DA306BF-131E-4AF5-9A94-503A3558326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D48081F-15B6-4C3A-A64B-A63666BAF1CE}"/>
              </a:ext>
            </a:extLst>
          </p:cNvPr>
          <p:cNvSpPr>
            <a:spLocks noGrp="1"/>
          </p:cNvSpPr>
          <p:nvPr>
            <p:ph type="sldNum" sz="quarter" idx="12"/>
          </p:nvPr>
        </p:nvSpPr>
        <p:spPr/>
        <p:txBody>
          <a:bodyPr/>
          <a:lstStyle>
            <a:lvl1pPr>
              <a:defRPr/>
            </a:lvl1pPr>
          </a:lstStyle>
          <a:p>
            <a:fld id="{3AB977FF-02B2-4AAF-9FF8-0AA5A83D4B79}" type="slidenum">
              <a:rPr lang="en-US" altLang="en-US"/>
              <a:pPr/>
              <a:t>‹#›</a:t>
            </a:fld>
            <a:endParaRPr lang="en-US" altLang="en-US"/>
          </a:p>
        </p:txBody>
      </p:sp>
    </p:spTree>
    <p:extLst>
      <p:ext uri="{BB962C8B-B14F-4D97-AF65-F5344CB8AC3E}">
        <p14:creationId xmlns:p14="http://schemas.microsoft.com/office/powerpoint/2010/main" val="13877595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DF2C495E-C8F9-41D5-9EC9-DBC58002CF41}"/>
              </a:ext>
            </a:extLst>
          </p:cNvPr>
          <p:cNvSpPr>
            <a:spLocks noGrp="1" noChangeArrowheads="1"/>
          </p:cNvSpPr>
          <p:nvPr>
            <p:ph type="ctrTitle"/>
          </p:nvPr>
        </p:nvSpPr>
        <p:spPr>
          <a:xfrm>
            <a:off x="685800" y="2130425"/>
            <a:ext cx="7772400" cy="1470025"/>
          </a:xfrm>
        </p:spPr>
        <p:txBody>
          <a:bodyPr/>
          <a:lstStyle>
            <a:lvl1pPr>
              <a:defRPr/>
            </a:lvl1pPr>
          </a:lstStyle>
          <a:p>
            <a:pPr lvl="0"/>
            <a:r>
              <a:rPr lang="en-US" altLang="en-US" noProof="0"/>
              <a:t>Click to edit Master title style</a:t>
            </a:r>
          </a:p>
        </p:txBody>
      </p:sp>
      <p:sp>
        <p:nvSpPr>
          <p:cNvPr id="44035" name="Rectangle 3">
            <a:extLst>
              <a:ext uri="{FF2B5EF4-FFF2-40B4-BE49-F238E27FC236}">
                <a16:creationId xmlns:a16="http://schemas.microsoft.com/office/drawing/2014/main" id="{05FD2E5D-28AA-4C4A-875C-8AC5083F9356}"/>
              </a:ext>
            </a:extLst>
          </p:cNvPr>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altLang="en-US" noProof="0"/>
              <a:t>Click to edit Master subtitle style</a:t>
            </a:r>
          </a:p>
        </p:txBody>
      </p:sp>
      <p:sp>
        <p:nvSpPr>
          <p:cNvPr id="44036" name="Rectangle 4">
            <a:extLst>
              <a:ext uri="{FF2B5EF4-FFF2-40B4-BE49-F238E27FC236}">
                <a16:creationId xmlns:a16="http://schemas.microsoft.com/office/drawing/2014/main" id="{1D289AE4-DFDC-4812-86C7-EA404716E7B9}"/>
              </a:ext>
            </a:extLst>
          </p:cNvPr>
          <p:cNvSpPr>
            <a:spLocks noGrp="1" noChangeArrowheads="1"/>
          </p:cNvSpPr>
          <p:nvPr>
            <p:ph type="dt" sz="half" idx="2"/>
          </p:nvPr>
        </p:nvSpPr>
        <p:spPr>
          <a:xfrm>
            <a:off x="457200" y="6245225"/>
            <a:ext cx="2133600" cy="476250"/>
          </a:xfrm>
        </p:spPr>
        <p:txBody>
          <a:bodyPr/>
          <a:lstStyle>
            <a:lvl1pPr>
              <a:defRPr/>
            </a:lvl1pPr>
          </a:lstStyle>
          <a:p>
            <a:endParaRPr lang="en-US" altLang="en-US"/>
          </a:p>
        </p:txBody>
      </p:sp>
      <p:sp>
        <p:nvSpPr>
          <p:cNvPr id="44037" name="Rectangle 5">
            <a:extLst>
              <a:ext uri="{FF2B5EF4-FFF2-40B4-BE49-F238E27FC236}">
                <a16:creationId xmlns:a16="http://schemas.microsoft.com/office/drawing/2014/main" id="{6C09DF79-FB58-43B0-9515-82D05CAB484C}"/>
              </a:ext>
            </a:extLst>
          </p:cNvPr>
          <p:cNvSpPr>
            <a:spLocks noGrp="1" noChangeArrowheads="1"/>
          </p:cNvSpPr>
          <p:nvPr>
            <p:ph type="ftr" sz="quarter" idx="3"/>
          </p:nvPr>
        </p:nvSpPr>
        <p:spPr>
          <a:xfrm>
            <a:off x="3124200" y="6245225"/>
            <a:ext cx="2895600" cy="476250"/>
          </a:xfrm>
        </p:spPr>
        <p:txBody>
          <a:bodyPr/>
          <a:lstStyle>
            <a:lvl1pPr>
              <a:defRPr/>
            </a:lvl1pPr>
          </a:lstStyle>
          <a:p>
            <a:endParaRPr lang="en-US" altLang="en-US"/>
          </a:p>
        </p:txBody>
      </p:sp>
      <p:sp>
        <p:nvSpPr>
          <p:cNvPr id="44038" name="Rectangle 6">
            <a:extLst>
              <a:ext uri="{FF2B5EF4-FFF2-40B4-BE49-F238E27FC236}">
                <a16:creationId xmlns:a16="http://schemas.microsoft.com/office/drawing/2014/main" id="{3CE66214-1721-4C12-9BE7-465AC750E4A0}"/>
              </a:ext>
            </a:extLst>
          </p:cNvPr>
          <p:cNvSpPr>
            <a:spLocks noGrp="1" noChangeArrowheads="1"/>
          </p:cNvSpPr>
          <p:nvPr>
            <p:ph type="sldNum" sz="quarter" idx="4"/>
          </p:nvPr>
        </p:nvSpPr>
        <p:spPr>
          <a:xfrm>
            <a:off x="6553200" y="6245225"/>
            <a:ext cx="2133600" cy="476250"/>
          </a:xfrm>
        </p:spPr>
        <p:txBody>
          <a:bodyPr/>
          <a:lstStyle>
            <a:lvl1pPr>
              <a:defRPr/>
            </a:lvl1pPr>
          </a:lstStyle>
          <a:p>
            <a:fld id="{30691A90-5692-47B8-901F-07BDFE1D7252}" type="slidenum">
              <a:rPr lang="en-US" altLang="en-US" smtClean="0"/>
              <a:pPr/>
              <a:t>‹#›</a:t>
            </a:fld>
            <a:endParaRPr lang="en-US" altLang="en-US"/>
          </a:p>
        </p:txBody>
      </p:sp>
    </p:spTree>
    <p:extLst>
      <p:ext uri="{BB962C8B-B14F-4D97-AF65-F5344CB8AC3E}">
        <p14:creationId xmlns:p14="http://schemas.microsoft.com/office/powerpoint/2010/main" val="36586037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50716-F3D6-418C-9D33-16E43C8273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AE4AB3-7387-48FF-A94C-40F5C4DDA4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5672B8-40E7-4BA8-9EAD-499145BA45C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1FE9EC0-E8B4-4958-8B4B-B711DEA1E28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412D97C-ABEF-4819-9486-D4854BB84577}"/>
              </a:ext>
            </a:extLst>
          </p:cNvPr>
          <p:cNvSpPr>
            <a:spLocks noGrp="1"/>
          </p:cNvSpPr>
          <p:nvPr>
            <p:ph type="sldNum" sz="quarter" idx="12"/>
          </p:nvPr>
        </p:nvSpPr>
        <p:spPr/>
        <p:txBody>
          <a:bodyPr/>
          <a:lstStyle>
            <a:lvl1pPr>
              <a:defRPr/>
            </a:lvl1pPr>
          </a:lstStyle>
          <a:p>
            <a:fld id="{00A2D13B-417D-4A7A-82EA-E4C5D35329EE}" type="slidenum">
              <a:rPr lang="en-US" altLang="en-US" smtClean="0"/>
              <a:pPr/>
              <a:t>‹#›</a:t>
            </a:fld>
            <a:endParaRPr lang="en-US" altLang="en-US"/>
          </a:p>
        </p:txBody>
      </p:sp>
    </p:spTree>
    <p:extLst>
      <p:ext uri="{BB962C8B-B14F-4D97-AF65-F5344CB8AC3E}">
        <p14:creationId xmlns:p14="http://schemas.microsoft.com/office/powerpoint/2010/main" val="23275911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65FD3-8BDC-4A42-8757-4FC454F96250}"/>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FEDADA-FC2F-4F32-A915-15D455F20A21}"/>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CA399DD2-1661-4EA2-AA65-FBC7189D4BB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29657B0-C83C-467F-8788-A4707407BB4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E311E26-87C3-4077-BD0F-00A571860792}"/>
              </a:ext>
            </a:extLst>
          </p:cNvPr>
          <p:cNvSpPr>
            <a:spLocks noGrp="1"/>
          </p:cNvSpPr>
          <p:nvPr>
            <p:ph type="sldNum" sz="quarter" idx="12"/>
          </p:nvPr>
        </p:nvSpPr>
        <p:spPr/>
        <p:txBody>
          <a:bodyPr/>
          <a:lstStyle>
            <a:lvl1pPr>
              <a:defRPr/>
            </a:lvl1pPr>
          </a:lstStyle>
          <a:p>
            <a:fld id="{27F8970D-EC8B-4726-9960-4E25A0D2D5D9}" type="slidenum">
              <a:rPr lang="en-US" altLang="en-US" smtClean="0"/>
              <a:pPr/>
              <a:t>‹#›</a:t>
            </a:fld>
            <a:endParaRPr lang="en-US" altLang="en-US"/>
          </a:p>
        </p:txBody>
      </p:sp>
    </p:spTree>
    <p:extLst>
      <p:ext uri="{BB962C8B-B14F-4D97-AF65-F5344CB8AC3E}">
        <p14:creationId xmlns:p14="http://schemas.microsoft.com/office/powerpoint/2010/main" val="13353121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F55F3-98E6-43FC-B404-B2F68FF3B7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56D076-A892-4671-84D7-DF76314EB8E3}"/>
              </a:ext>
            </a:extLst>
          </p:cNvPr>
          <p:cNvSpPr>
            <a:spLocks noGrp="1"/>
          </p:cNvSpPr>
          <p:nvPr>
            <p:ph sz="half" idx="1"/>
          </p:nvPr>
        </p:nvSpPr>
        <p:spPr>
          <a:xfrm>
            <a:off x="1447800" y="1600200"/>
            <a:ext cx="3543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8081B74-3ACD-4FF6-87E4-A5D3C18C15AD}"/>
              </a:ext>
            </a:extLst>
          </p:cNvPr>
          <p:cNvSpPr>
            <a:spLocks noGrp="1"/>
          </p:cNvSpPr>
          <p:nvPr>
            <p:ph sz="half" idx="2"/>
          </p:nvPr>
        </p:nvSpPr>
        <p:spPr>
          <a:xfrm>
            <a:off x="5143500" y="1600200"/>
            <a:ext cx="3543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1DA352-A5D4-48DA-9083-5D4DA00DBE5E}"/>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0B405C00-34A7-42AF-9ED8-52C6671C1DD2}"/>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BE100622-FA2F-4925-9BEB-1988A2D83091}"/>
              </a:ext>
            </a:extLst>
          </p:cNvPr>
          <p:cNvSpPr>
            <a:spLocks noGrp="1"/>
          </p:cNvSpPr>
          <p:nvPr>
            <p:ph type="sldNum" sz="quarter" idx="12"/>
          </p:nvPr>
        </p:nvSpPr>
        <p:spPr/>
        <p:txBody>
          <a:bodyPr/>
          <a:lstStyle>
            <a:lvl1pPr>
              <a:defRPr/>
            </a:lvl1pPr>
          </a:lstStyle>
          <a:p>
            <a:fld id="{6AE78DD4-0502-40E8-854A-FE74DEF785D5}" type="slidenum">
              <a:rPr lang="en-US" altLang="en-US" smtClean="0"/>
              <a:pPr/>
              <a:t>‹#›</a:t>
            </a:fld>
            <a:endParaRPr lang="en-US" altLang="en-US"/>
          </a:p>
        </p:txBody>
      </p:sp>
    </p:spTree>
    <p:extLst>
      <p:ext uri="{BB962C8B-B14F-4D97-AF65-F5344CB8AC3E}">
        <p14:creationId xmlns:p14="http://schemas.microsoft.com/office/powerpoint/2010/main" val="21998284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5114E-9595-474F-84CB-BC3A3C64C1CA}"/>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0C5AD34-EDA1-4479-9D86-BE95377E5E5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35E467-50A8-47CA-B9EC-4D9DFE0D890F}"/>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140BC97-E5A8-49E8-97F2-D38CBAB5FD6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B3F062-BA5B-4702-AE27-DA475294FEA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46DB19-E7B0-4D21-9DCE-942318254EE9}"/>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BB5E08B4-F2FD-4E44-B3D8-B1B35F20762E}"/>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1EED8BBB-4E9C-4BE5-A2FD-9430ECE1B3E5}"/>
              </a:ext>
            </a:extLst>
          </p:cNvPr>
          <p:cNvSpPr>
            <a:spLocks noGrp="1"/>
          </p:cNvSpPr>
          <p:nvPr>
            <p:ph type="sldNum" sz="quarter" idx="12"/>
          </p:nvPr>
        </p:nvSpPr>
        <p:spPr/>
        <p:txBody>
          <a:bodyPr/>
          <a:lstStyle>
            <a:lvl1pPr>
              <a:defRPr/>
            </a:lvl1pPr>
          </a:lstStyle>
          <a:p>
            <a:fld id="{14635CD3-4CA3-4C6A-A7FB-7C65F4EF0FF3}" type="slidenum">
              <a:rPr lang="en-US" altLang="en-US" smtClean="0"/>
              <a:pPr/>
              <a:t>‹#›</a:t>
            </a:fld>
            <a:endParaRPr lang="en-US" altLang="en-US"/>
          </a:p>
        </p:txBody>
      </p:sp>
    </p:spTree>
    <p:extLst>
      <p:ext uri="{BB962C8B-B14F-4D97-AF65-F5344CB8AC3E}">
        <p14:creationId xmlns:p14="http://schemas.microsoft.com/office/powerpoint/2010/main" val="1091178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A39A2-D059-4829-9DE7-79F6AE494910}"/>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0A5DA0-8AC8-4963-81A0-BA2FB8C2EE5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1A3B76-86FA-4DBB-9250-7ABB6BCC1FF8}"/>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13B7E3-AFED-4179-84A7-85372070319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4632B0-359F-4248-AD4B-F29AF6F64B3D}"/>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81C410-98CA-4680-A23E-2BEB1756E92C}"/>
              </a:ext>
            </a:extLst>
          </p:cNvPr>
          <p:cNvSpPr>
            <a:spLocks noGrp="1"/>
          </p:cNvSpPr>
          <p:nvPr>
            <p:ph type="dt" sz="half" idx="10"/>
          </p:nvPr>
        </p:nvSpPr>
        <p:spPr/>
        <p:txBody>
          <a:bodyPr/>
          <a:lstStyle>
            <a:lvl1pPr>
              <a:defRPr/>
            </a:lvl1pPr>
          </a:lstStyle>
          <a:p>
            <a:pPr>
              <a:defRPr/>
            </a:pPr>
            <a:endParaRPr lang="en-US" dirty="0"/>
          </a:p>
        </p:txBody>
      </p:sp>
      <p:sp>
        <p:nvSpPr>
          <p:cNvPr id="8" name="Footer Placeholder 7">
            <a:extLst>
              <a:ext uri="{FF2B5EF4-FFF2-40B4-BE49-F238E27FC236}">
                <a16:creationId xmlns:a16="http://schemas.microsoft.com/office/drawing/2014/main" id="{2EC80BDB-9D3C-4E2F-A8E6-66493F44C5C7}"/>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8">
            <a:extLst>
              <a:ext uri="{FF2B5EF4-FFF2-40B4-BE49-F238E27FC236}">
                <a16:creationId xmlns:a16="http://schemas.microsoft.com/office/drawing/2014/main" id="{E7975474-9504-4E1C-ADA8-D85536F54F01}"/>
              </a:ext>
            </a:extLst>
          </p:cNvPr>
          <p:cNvSpPr>
            <a:spLocks noGrp="1"/>
          </p:cNvSpPr>
          <p:nvPr>
            <p:ph type="sldNum" sz="quarter" idx="12"/>
          </p:nvPr>
        </p:nvSpPr>
        <p:spPr/>
        <p:txBody>
          <a:bodyPr/>
          <a:lstStyle>
            <a:lvl1pPr>
              <a:defRPr/>
            </a:lvl1pPr>
          </a:lstStyle>
          <a:p>
            <a:pPr>
              <a:defRPr/>
            </a:pPr>
            <a:fld id="{879A59AF-6FD0-418D-B702-F68F8425AF8A}" type="slidenum">
              <a:rPr lang="en-US" altLang="en-US" smtClean="0"/>
              <a:pPr>
                <a:defRPr/>
              </a:pPr>
              <a:t>‹#›</a:t>
            </a:fld>
            <a:endParaRPr lang="en-US" altLang="en-US" dirty="0"/>
          </a:p>
        </p:txBody>
      </p:sp>
    </p:spTree>
    <p:extLst>
      <p:ext uri="{BB962C8B-B14F-4D97-AF65-F5344CB8AC3E}">
        <p14:creationId xmlns:p14="http://schemas.microsoft.com/office/powerpoint/2010/main" val="2416467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FA7E2-EE43-4658-BF57-8C4531EE61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820620-0047-4725-BB1A-646812EB8654}"/>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AB42D431-04CF-4DDF-B88B-5258431DA013}"/>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0D6A5AE4-055E-4E78-B20C-400CCC68BDFD}"/>
              </a:ext>
            </a:extLst>
          </p:cNvPr>
          <p:cNvSpPr>
            <a:spLocks noGrp="1"/>
          </p:cNvSpPr>
          <p:nvPr>
            <p:ph type="sldNum" sz="quarter" idx="12"/>
          </p:nvPr>
        </p:nvSpPr>
        <p:spPr/>
        <p:txBody>
          <a:bodyPr/>
          <a:lstStyle>
            <a:lvl1pPr>
              <a:defRPr/>
            </a:lvl1pPr>
          </a:lstStyle>
          <a:p>
            <a:fld id="{927390EE-1D0C-4819-80DD-C8AA03553B0A}" type="slidenum">
              <a:rPr lang="en-US" altLang="en-US" smtClean="0"/>
              <a:pPr/>
              <a:t>‹#›</a:t>
            </a:fld>
            <a:endParaRPr lang="en-US" altLang="en-US"/>
          </a:p>
        </p:txBody>
      </p:sp>
    </p:spTree>
    <p:extLst>
      <p:ext uri="{BB962C8B-B14F-4D97-AF65-F5344CB8AC3E}">
        <p14:creationId xmlns:p14="http://schemas.microsoft.com/office/powerpoint/2010/main" val="39234725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53C239-01F1-4EF3-BBAB-0724648925DD}"/>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5BE5F150-F899-44C1-A47D-481AFE587278}"/>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91967696-5D36-4947-BAA5-9FEEE858A3DF}"/>
              </a:ext>
            </a:extLst>
          </p:cNvPr>
          <p:cNvSpPr>
            <a:spLocks noGrp="1"/>
          </p:cNvSpPr>
          <p:nvPr>
            <p:ph type="sldNum" sz="quarter" idx="12"/>
          </p:nvPr>
        </p:nvSpPr>
        <p:spPr/>
        <p:txBody>
          <a:bodyPr/>
          <a:lstStyle>
            <a:lvl1pPr>
              <a:defRPr/>
            </a:lvl1pPr>
          </a:lstStyle>
          <a:p>
            <a:fld id="{E132DB05-806A-4974-B9BF-A9B2760C6A3E}" type="slidenum">
              <a:rPr lang="en-US" altLang="en-US" smtClean="0"/>
              <a:pPr/>
              <a:t>‹#›</a:t>
            </a:fld>
            <a:endParaRPr lang="en-US" altLang="en-US"/>
          </a:p>
        </p:txBody>
      </p:sp>
    </p:spTree>
    <p:extLst>
      <p:ext uri="{BB962C8B-B14F-4D97-AF65-F5344CB8AC3E}">
        <p14:creationId xmlns:p14="http://schemas.microsoft.com/office/powerpoint/2010/main" val="10138809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8AAE6-C7F8-4A05-9809-07E4DD2E9B9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92682D9-A262-4CCA-A0F6-30D62BF2AF4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52CA416-FA72-4C2C-BCE7-BD7BF844FE7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559E19-3FB4-425C-8765-237C2C1376B6}"/>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B27ADD1C-8E8C-492A-8DA6-D0665D12E08A}"/>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4F1643E-3D2B-44E9-AC9B-BA849D4B860F}"/>
              </a:ext>
            </a:extLst>
          </p:cNvPr>
          <p:cNvSpPr>
            <a:spLocks noGrp="1"/>
          </p:cNvSpPr>
          <p:nvPr>
            <p:ph type="sldNum" sz="quarter" idx="12"/>
          </p:nvPr>
        </p:nvSpPr>
        <p:spPr/>
        <p:txBody>
          <a:bodyPr/>
          <a:lstStyle>
            <a:lvl1pPr>
              <a:defRPr/>
            </a:lvl1pPr>
          </a:lstStyle>
          <a:p>
            <a:fld id="{08AAFC14-94D2-486C-BA43-1D64A8A6CE04}" type="slidenum">
              <a:rPr lang="en-US" altLang="en-US" smtClean="0"/>
              <a:pPr/>
              <a:t>‹#›</a:t>
            </a:fld>
            <a:endParaRPr lang="en-US" altLang="en-US"/>
          </a:p>
        </p:txBody>
      </p:sp>
    </p:spTree>
    <p:extLst>
      <p:ext uri="{BB962C8B-B14F-4D97-AF65-F5344CB8AC3E}">
        <p14:creationId xmlns:p14="http://schemas.microsoft.com/office/powerpoint/2010/main" val="3944708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07C-4891-49BE-B9D5-B7B60291F21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940C533-7C29-4C20-A6D2-D18C231932A6}"/>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EE6EB2E-A79C-45EB-A540-DF0040DB228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2DB3CF-F003-4957-87E7-7708EF181E4D}"/>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FA2C4E3-0C3F-4125-A535-174DBC60AC14}"/>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B953FF93-09F7-4450-B48C-6E1843208561}"/>
              </a:ext>
            </a:extLst>
          </p:cNvPr>
          <p:cNvSpPr>
            <a:spLocks noGrp="1"/>
          </p:cNvSpPr>
          <p:nvPr>
            <p:ph type="sldNum" sz="quarter" idx="12"/>
          </p:nvPr>
        </p:nvSpPr>
        <p:spPr/>
        <p:txBody>
          <a:bodyPr/>
          <a:lstStyle>
            <a:lvl1pPr>
              <a:defRPr/>
            </a:lvl1pPr>
          </a:lstStyle>
          <a:p>
            <a:fld id="{DB7DAF50-C16F-42B3-A5D7-FF82A6F7B2D1}" type="slidenum">
              <a:rPr lang="en-US" altLang="en-US" smtClean="0"/>
              <a:pPr/>
              <a:t>‹#›</a:t>
            </a:fld>
            <a:endParaRPr lang="en-US" altLang="en-US"/>
          </a:p>
        </p:txBody>
      </p:sp>
    </p:spTree>
    <p:extLst>
      <p:ext uri="{BB962C8B-B14F-4D97-AF65-F5344CB8AC3E}">
        <p14:creationId xmlns:p14="http://schemas.microsoft.com/office/powerpoint/2010/main" val="7370029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26F0A-05CF-4676-868E-44271FE5C37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BB4B3C-9074-4AAC-8342-263F04F9DB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27DBE7-E064-43A0-84D2-897BD8D54E0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7BAD654-295E-4C84-9CCE-EE2AB0DFE35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DC17723-FDD6-4F6B-BC8F-539D3DF1F63E}"/>
              </a:ext>
            </a:extLst>
          </p:cNvPr>
          <p:cNvSpPr>
            <a:spLocks noGrp="1"/>
          </p:cNvSpPr>
          <p:nvPr>
            <p:ph type="sldNum" sz="quarter" idx="12"/>
          </p:nvPr>
        </p:nvSpPr>
        <p:spPr/>
        <p:txBody>
          <a:bodyPr/>
          <a:lstStyle>
            <a:lvl1pPr>
              <a:defRPr/>
            </a:lvl1pPr>
          </a:lstStyle>
          <a:p>
            <a:fld id="{7F5D620F-917A-4F46-873A-5988A18CADCF}" type="slidenum">
              <a:rPr lang="en-US" altLang="en-US" smtClean="0"/>
              <a:pPr/>
              <a:t>‹#›</a:t>
            </a:fld>
            <a:endParaRPr lang="en-US" altLang="en-US"/>
          </a:p>
        </p:txBody>
      </p:sp>
    </p:spTree>
    <p:extLst>
      <p:ext uri="{BB962C8B-B14F-4D97-AF65-F5344CB8AC3E}">
        <p14:creationId xmlns:p14="http://schemas.microsoft.com/office/powerpoint/2010/main" val="8123927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BF9271-23E9-46DC-B778-1F1187E547D3}"/>
              </a:ext>
            </a:extLst>
          </p:cNvPr>
          <p:cNvSpPr>
            <a:spLocks noGrp="1"/>
          </p:cNvSpPr>
          <p:nvPr>
            <p:ph type="title" orient="vert"/>
          </p:nvPr>
        </p:nvSpPr>
        <p:spPr>
          <a:xfrm>
            <a:off x="6877050" y="274638"/>
            <a:ext cx="180975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33B01C-D44E-46C5-A9D0-E693D6DC61A3}"/>
              </a:ext>
            </a:extLst>
          </p:cNvPr>
          <p:cNvSpPr>
            <a:spLocks noGrp="1"/>
          </p:cNvSpPr>
          <p:nvPr>
            <p:ph type="body" orient="vert" idx="1"/>
          </p:nvPr>
        </p:nvSpPr>
        <p:spPr>
          <a:xfrm>
            <a:off x="1447800" y="274638"/>
            <a:ext cx="52768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7BE4AB-BFD1-439D-8BFD-F9F6838E4A9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374309A-C983-4335-9996-FF6B7C06099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A17AE36-797E-42EE-B16E-5A2C4448F9BF}"/>
              </a:ext>
            </a:extLst>
          </p:cNvPr>
          <p:cNvSpPr>
            <a:spLocks noGrp="1"/>
          </p:cNvSpPr>
          <p:nvPr>
            <p:ph type="sldNum" sz="quarter" idx="12"/>
          </p:nvPr>
        </p:nvSpPr>
        <p:spPr/>
        <p:txBody>
          <a:bodyPr/>
          <a:lstStyle>
            <a:lvl1pPr>
              <a:defRPr/>
            </a:lvl1pPr>
          </a:lstStyle>
          <a:p>
            <a:fld id="{3AB977FF-02B2-4AAF-9FF8-0AA5A83D4B79}" type="slidenum">
              <a:rPr lang="en-US" altLang="en-US" smtClean="0"/>
              <a:pPr/>
              <a:t>‹#›</a:t>
            </a:fld>
            <a:endParaRPr lang="en-US" altLang="en-US"/>
          </a:p>
        </p:txBody>
      </p:sp>
    </p:spTree>
    <p:extLst>
      <p:ext uri="{BB962C8B-B14F-4D97-AF65-F5344CB8AC3E}">
        <p14:creationId xmlns:p14="http://schemas.microsoft.com/office/powerpoint/2010/main" val="19594136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49F28-272A-41D0-8A5F-A0D36ECC5E5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69D7B5C-09DB-4EE1-88F9-5D042792946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909B8F-B0A6-4780-BDE1-35CD5A595A5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35B26B9-2F22-48B5-AF49-2E71CEDD716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7B34AAC-3023-4813-ACA4-B1048DC1A283}"/>
              </a:ext>
            </a:extLst>
          </p:cNvPr>
          <p:cNvSpPr>
            <a:spLocks noGrp="1"/>
          </p:cNvSpPr>
          <p:nvPr>
            <p:ph type="sldNum" sz="quarter" idx="12"/>
          </p:nvPr>
        </p:nvSpPr>
        <p:spPr/>
        <p:txBody>
          <a:bodyPr/>
          <a:lstStyle>
            <a:lvl1pPr>
              <a:defRPr/>
            </a:lvl1pPr>
          </a:lstStyle>
          <a:p>
            <a:fld id="{2CF3999C-F969-4ED9-8A51-3EEFE71E1999}" type="slidenum">
              <a:rPr lang="en-US" altLang="en-US"/>
              <a:pPr/>
              <a:t>‹#›</a:t>
            </a:fld>
            <a:endParaRPr lang="en-US" altLang="en-US"/>
          </a:p>
        </p:txBody>
      </p:sp>
    </p:spTree>
    <p:extLst>
      <p:ext uri="{BB962C8B-B14F-4D97-AF65-F5344CB8AC3E}">
        <p14:creationId xmlns:p14="http://schemas.microsoft.com/office/powerpoint/2010/main" val="10226225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68BA8-A75E-48A2-9894-486DE252BE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C547C7-4155-40DA-AD76-D16598D9BC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BA5A27-7D24-4F99-8BEC-8130055BA13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F0FC8AB-E4C7-461C-B824-179DBC148E17}"/>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F632377-1610-4A67-A38F-DD2F8AEE0376}"/>
              </a:ext>
            </a:extLst>
          </p:cNvPr>
          <p:cNvSpPr>
            <a:spLocks noGrp="1"/>
          </p:cNvSpPr>
          <p:nvPr>
            <p:ph type="sldNum" sz="quarter" idx="12"/>
          </p:nvPr>
        </p:nvSpPr>
        <p:spPr/>
        <p:txBody>
          <a:bodyPr/>
          <a:lstStyle>
            <a:lvl1pPr>
              <a:defRPr/>
            </a:lvl1pPr>
          </a:lstStyle>
          <a:p>
            <a:fld id="{74B2E31B-D62D-4C36-94C9-93B308A78800}" type="slidenum">
              <a:rPr lang="en-US" altLang="en-US"/>
              <a:pPr/>
              <a:t>‹#›</a:t>
            </a:fld>
            <a:endParaRPr lang="en-US" altLang="en-US"/>
          </a:p>
        </p:txBody>
      </p:sp>
    </p:spTree>
    <p:extLst>
      <p:ext uri="{BB962C8B-B14F-4D97-AF65-F5344CB8AC3E}">
        <p14:creationId xmlns:p14="http://schemas.microsoft.com/office/powerpoint/2010/main" val="32643592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286E0-574E-41D8-B299-DC45D18D8F96}"/>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C3225E-721A-4FA8-A9E0-A52F5717FBD8}"/>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1268B298-F9E2-40D7-8838-F0D2725D9B4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BBD0E45-D40F-494D-9775-2C72B692001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6906450-86BF-4126-A87B-7DC230E2E8E1}"/>
              </a:ext>
            </a:extLst>
          </p:cNvPr>
          <p:cNvSpPr>
            <a:spLocks noGrp="1"/>
          </p:cNvSpPr>
          <p:nvPr>
            <p:ph type="sldNum" sz="quarter" idx="12"/>
          </p:nvPr>
        </p:nvSpPr>
        <p:spPr/>
        <p:txBody>
          <a:bodyPr/>
          <a:lstStyle>
            <a:lvl1pPr>
              <a:defRPr/>
            </a:lvl1pPr>
          </a:lstStyle>
          <a:p>
            <a:fld id="{3178129B-A3CC-42B3-910A-FC200714CBC7}" type="slidenum">
              <a:rPr lang="en-US" altLang="en-US"/>
              <a:pPr/>
              <a:t>‹#›</a:t>
            </a:fld>
            <a:endParaRPr lang="en-US" altLang="en-US"/>
          </a:p>
        </p:txBody>
      </p:sp>
    </p:spTree>
    <p:extLst>
      <p:ext uri="{BB962C8B-B14F-4D97-AF65-F5344CB8AC3E}">
        <p14:creationId xmlns:p14="http://schemas.microsoft.com/office/powerpoint/2010/main" val="48099182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BC4EE-4ADD-46AA-A1E8-916409BBA0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00878A-A6FD-41DE-9C63-9FC7942B2C6A}"/>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EC389A-0FBE-4642-A7AB-532603A35F83}"/>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0FBC2D-D9EF-4E6C-8DE3-2FF56640D284}"/>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0FB51A60-05DA-4744-827C-9D145ADFF32F}"/>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160A8590-6BD0-4898-BFBA-6CA39CD8BA64}"/>
              </a:ext>
            </a:extLst>
          </p:cNvPr>
          <p:cNvSpPr>
            <a:spLocks noGrp="1"/>
          </p:cNvSpPr>
          <p:nvPr>
            <p:ph type="sldNum" sz="quarter" idx="12"/>
          </p:nvPr>
        </p:nvSpPr>
        <p:spPr/>
        <p:txBody>
          <a:bodyPr/>
          <a:lstStyle>
            <a:lvl1pPr>
              <a:defRPr/>
            </a:lvl1pPr>
          </a:lstStyle>
          <a:p>
            <a:fld id="{05B5F02F-4D0E-4FDE-9131-B3CAD71D149F}" type="slidenum">
              <a:rPr lang="en-US" altLang="en-US"/>
              <a:pPr/>
              <a:t>‹#›</a:t>
            </a:fld>
            <a:endParaRPr lang="en-US" altLang="en-US"/>
          </a:p>
        </p:txBody>
      </p:sp>
    </p:spTree>
    <p:extLst>
      <p:ext uri="{BB962C8B-B14F-4D97-AF65-F5344CB8AC3E}">
        <p14:creationId xmlns:p14="http://schemas.microsoft.com/office/powerpoint/2010/main" val="618839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457C3-2F6C-4819-A294-08FCE51669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8BA149-83C5-4FFF-B554-46AF0F163E48}"/>
              </a:ext>
            </a:extLst>
          </p:cNvPr>
          <p:cNvSpPr>
            <a:spLocks noGrp="1"/>
          </p:cNvSpPr>
          <p:nvPr>
            <p:ph type="dt" sz="half" idx="10"/>
          </p:nvPr>
        </p:nvSpPr>
        <p:spPr/>
        <p:txBody>
          <a:bodyPr/>
          <a:lstStyle>
            <a:lvl1pPr>
              <a:defRPr/>
            </a:lvl1pPr>
          </a:lstStyle>
          <a:p>
            <a:pPr>
              <a:defRPr/>
            </a:pPr>
            <a:endParaRPr lang="en-US" dirty="0"/>
          </a:p>
        </p:txBody>
      </p:sp>
      <p:sp>
        <p:nvSpPr>
          <p:cNvPr id="4" name="Footer Placeholder 3">
            <a:extLst>
              <a:ext uri="{FF2B5EF4-FFF2-40B4-BE49-F238E27FC236}">
                <a16:creationId xmlns:a16="http://schemas.microsoft.com/office/drawing/2014/main" id="{8A1938BC-6222-4EC7-A74D-D367488B703D}"/>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4">
            <a:extLst>
              <a:ext uri="{FF2B5EF4-FFF2-40B4-BE49-F238E27FC236}">
                <a16:creationId xmlns:a16="http://schemas.microsoft.com/office/drawing/2014/main" id="{0A16F88F-414C-4CA9-A8BB-94441A7C436E}"/>
              </a:ext>
            </a:extLst>
          </p:cNvPr>
          <p:cNvSpPr>
            <a:spLocks noGrp="1"/>
          </p:cNvSpPr>
          <p:nvPr>
            <p:ph type="sldNum" sz="quarter" idx="12"/>
          </p:nvPr>
        </p:nvSpPr>
        <p:spPr/>
        <p:txBody>
          <a:bodyPr/>
          <a:lstStyle>
            <a:lvl1pPr>
              <a:defRPr/>
            </a:lvl1pPr>
          </a:lstStyle>
          <a:p>
            <a:pPr>
              <a:defRPr/>
            </a:pPr>
            <a:fld id="{1AE49D36-45F4-4DD6-B2A2-B6FAC11B37B9}" type="slidenum">
              <a:rPr lang="en-US" altLang="en-US" smtClean="0"/>
              <a:pPr>
                <a:defRPr/>
              </a:pPr>
              <a:t>‹#›</a:t>
            </a:fld>
            <a:endParaRPr lang="en-US" altLang="en-US" dirty="0"/>
          </a:p>
        </p:txBody>
      </p:sp>
    </p:spTree>
    <p:extLst>
      <p:ext uri="{BB962C8B-B14F-4D97-AF65-F5344CB8AC3E}">
        <p14:creationId xmlns:p14="http://schemas.microsoft.com/office/powerpoint/2010/main" val="23287743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1EF8B-C3B5-4741-9D5F-633ECD45B426}"/>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F9EB5D-95C8-4CD8-80AE-53744EEC32C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2087B4-3B9A-440D-8103-1AA816ACEF8D}"/>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F294C7-AF20-4FFF-B666-BDBDFEF009D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671633-7EAE-4840-BCA6-18F29F099AF5}"/>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5D8A32-E4E0-4DFB-9724-0B2440EBBA42}"/>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22CB2FC9-3D4C-48AF-9B32-F9B01497ED7E}"/>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EA78BA45-5E79-4CA3-8A1B-93C951AC160C}"/>
              </a:ext>
            </a:extLst>
          </p:cNvPr>
          <p:cNvSpPr>
            <a:spLocks noGrp="1"/>
          </p:cNvSpPr>
          <p:nvPr>
            <p:ph type="sldNum" sz="quarter" idx="12"/>
          </p:nvPr>
        </p:nvSpPr>
        <p:spPr/>
        <p:txBody>
          <a:bodyPr/>
          <a:lstStyle>
            <a:lvl1pPr>
              <a:defRPr/>
            </a:lvl1pPr>
          </a:lstStyle>
          <a:p>
            <a:fld id="{B118B536-F0C2-40CF-B46B-1C3C5F8DE322}" type="slidenum">
              <a:rPr lang="en-US" altLang="en-US"/>
              <a:pPr/>
              <a:t>‹#›</a:t>
            </a:fld>
            <a:endParaRPr lang="en-US" altLang="en-US"/>
          </a:p>
        </p:txBody>
      </p:sp>
    </p:spTree>
    <p:extLst>
      <p:ext uri="{BB962C8B-B14F-4D97-AF65-F5344CB8AC3E}">
        <p14:creationId xmlns:p14="http://schemas.microsoft.com/office/powerpoint/2010/main" val="38586930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9584D-EF00-4FDA-BC31-3F6379965D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C70070-848A-4EB6-A320-3DB94D985AAE}"/>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BE85E3CD-70A9-4DC9-A4A9-E0D93307E1DA}"/>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F6874FDA-AD26-4999-B7CA-5899AADA7901}"/>
              </a:ext>
            </a:extLst>
          </p:cNvPr>
          <p:cNvSpPr>
            <a:spLocks noGrp="1"/>
          </p:cNvSpPr>
          <p:nvPr>
            <p:ph type="sldNum" sz="quarter" idx="12"/>
          </p:nvPr>
        </p:nvSpPr>
        <p:spPr/>
        <p:txBody>
          <a:bodyPr/>
          <a:lstStyle>
            <a:lvl1pPr>
              <a:defRPr/>
            </a:lvl1pPr>
          </a:lstStyle>
          <a:p>
            <a:fld id="{25BB85D2-E83B-4640-818C-8018B715D0B0}" type="slidenum">
              <a:rPr lang="en-US" altLang="en-US"/>
              <a:pPr/>
              <a:t>‹#›</a:t>
            </a:fld>
            <a:endParaRPr lang="en-US" altLang="en-US"/>
          </a:p>
        </p:txBody>
      </p:sp>
    </p:spTree>
    <p:extLst>
      <p:ext uri="{BB962C8B-B14F-4D97-AF65-F5344CB8AC3E}">
        <p14:creationId xmlns:p14="http://schemas.microsoft.com/office/powerpoint/2010/main" val="37819211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8592F0-F7D7-4C92-A35F-448BA2A08F06}"/>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DDC0782A-24F6-4078-B2F3-987B0A9A4614}"/>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65CCA89E-245A-40E3-BE80-E65CED86BE37}"/>
              </a:ext>
            </a:extLst>
          </p:cNvPr>
          <p:cNvSpPr>
            <a:spLocks noGrp="1"/>
          </p:cNvSpPr>
          <p:nvPr>
            <p:ph type="sldNum" sz="quarter" idx="12"/>
          </p:nvPr>
        </p:nvSpPr>
        <p:spPr/>
        <p:txBody>
          <a:bodyPr/>
          <a:lstStyle>
            <a:lvl1pPr>
              <a:defRPr/>
            </a:lvl1pPr>
          </a:lstStyle>
          <a:p>
            <a:fld id="{B039570B-80B9-439A-AF4A-5B55BDE1989D}" type="slidenum">
              <a:rPr lang="en-US" altLang="en-US"/>
              <a:pPr/>
              <a:t>‹#›</a:t>
            </a:fld>
            <a:endParaRPr lang="en-US" altLang="en-US"/>
          </a:p>
        </p:txBody>
      </p:sp>
    </p:spTree>
    <p:extLst>
      <p:ext uri="{BB962C8B-B14F-4D97-AF65-F5344CB8AC3E}">
        <p14:creationId xmlns:p14="http://schemas.microsoft.com/office/powerpoint/2010/main" val="25207195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84EDC-D4CD-49BA-B122-442FCCD8721F}"/>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2D2258-7770-4370-94CB-9270D7B289B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53DBF2-C9D9-464F-B0AF-8869AB55830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AABB31-EB86-4F8C-AC69-5EB8EC970EF6}"/>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BCE087A2-0B50-424C-AACB-8F7ABACE36AC}"/>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BDBB6397-150D-4D30-AAD6-C372696F496A}"/>
              </a:ext>
            </a:extLst>
          </p:cNvPr>
          <p:cNvSpPr>
            <a:spLocks noGrp="1"/>
          </p:cNvSpPr>
          <p:nvPr>
            <p:ph type="sldNum" sz="quarter" idx="12"/>
          </p:nvPr>
        </p:nvSpPr>
        <p:spPr/>
        <p:txBody>
          <a:bodyPr/>
          <a:lstStyle>
            <a:lvl1pPr>
              <a:defRPr/>
            </a:lvl1pPr>
          </a:lstStyle>
          <a:p>
            <a:fld id="{5BC6C647-5864-4982-B739-AF231938434A}" type="slidenum">
              <a:rPr lang="en-US" altLang="en-US"/>
              <a:pPr/>
              <a:t>‹#›</a:t>
            </a:fld>
            <a:endParaRPr lang="en-US" altLang="en-US"/>
          </a:p>
        </p:txBody>
      </p:sp>
    </p:spTree>
    <p:extLst>
      <p:ext uri="{BB962C8B-B14F-4D97-AF65-F5344CB8AC3E}">
        <p14:creationId xmlns:p14="http://schemas.microsoft.com/office/powerpoint/2010/main" val="19906238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C025F-0B56-4F82-9C94-2F260811602F}"/>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566EB27-47F1-48F8-81A3-C0D99C6827E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252496B-FAE7-40B2-90EA-0D428349C28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8EE257-E324-4EB2-BB85-C694AB245D20}"/>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C6CA65FB-37E0-46EE-97FA-0A5D3533963D}"/>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054EF704-77A6-4356-8E50-DEEC76FDF84D}"/>
              </a:ext>
            </a:extLst>
          </p:cNvPr>
          <p:cNvSpPr>
            <a:spLocks noGrp="1"/>
          </p:cNvSpPr>
          <p:nvPr>
            <p:ph type="sldNum" sz="quarter" idx="12"/>
          </p:nvPr>
        </p:nvSpPr>
        <p:spPr/>
        <p:txBody>
          <a:bodyPr/>
          <a:lstStyle>
            <a:lvl1pPr>
              <a:defRPr/>
            </a:lvl1pPr>
          </a:lstStyle>
          <a:p>
            <a:fld id="{F5F2C46D-0CAD-4A26-BE00-76DF1A2CE799}" type="slidenum">
              <a:rPr lang="en-US" altLang="en-US"/>
              <a:pPr/>
              <a:t>‹#›</a:t>
            </a:fld>
            <a:endParaRPr lang="en-US" altLang="en-US"/>
          </a:p>
        </p:txBody>
      </p:sp>
    </p:spTree>
    <p:extLst>
      <p:ext uri="{BB962C8B-B14F-4D97-AF65-F5344CB8AC3E}">
        <p14:creationId xmlns:p14="http://schemas.microsoft.com/office/powerpoint/2010/main" val="183555556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9A13B-7C9E-4744-AFBF-B688F6EFA07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15E6BAF-D6F4-426C-8626-3455726D72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5155F-9EE0-489D-822E-19DAEFFEAAB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908939A-EEBB-4A25-A400-8D2F8635CEB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5FF7CDB-C2C2-49CF-B88C-445CAFDD3BFA}"/>
              </a:ext>
            </a:extLst>
          </p:cNvPr>
          <p:cNvSpPr>
            <a:spLocks noGrp="1"/>
          </p:cNvSpPr>
          <p:nvPr>
            <p:ph type="sldNum" sz="quarter" idx="12"/>
          </p:nvPr>
        </p:nvSpPr>
        <p:spPr/>
        <p:txBody>
          <a:bodyPr/>
          <a:lstStyle>
            <a:lvl1pPr>
              <a:defRPr/>
            </a:lvl1pPr>
          </a:lstStyle>
          <a:p>
            <a:fld id="{DCF1F6FD-ED7D-402B-8102-F2BED622EB22}" type="slidenum">
              <a:rPr lang="en-US" altLang="en-US"/>
              <a:pPr/>
              <a:t>‹#›</a:t>
            </a:fld>
            <a:endParaRPr lang="en-US" altLang="en-US"/>
          </a:p>
        </p:txBody>
      </p:sp>
    </p:spTree>
    <p:extLst>
      <p:ext uri="{BB962C8B-B14F-4D97-AF65-F5344CB8AC3E}">
        <p14:creationId xmlns:p14="http://schemas.microsoft.com/office/powerpoint/2010/main" val="123020238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80C6DF-B912-4A0A-914A-2DC43274A076}"/>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4D8D4A2-2275-4684-BDBB-830B692658B9}"/>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34E68B-112E-4B55-A41D-9DF62A6D81E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DBD7E6D-9F23-4C0C-A926-B49C1A58CFF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7378ED7-C63B-4F10-9A12-EFA3FDA4F640}"/>
              </a:ext>
            </a:extLst>
          </p:cNvPr>
          <p:cNvSpPr>
            <a:spLocks noGrp="1"/>
          </p:cNvSpPr>
          <p:nvPr>
            <p:ph type="sldNum" sz="quarter" idx="12"/>
          </p:nvPr>
        </p:nvSpPr>
        <p:spPr/>
        <p:txBody>
          <a:bodyPr/>
          <a:lstStyle>
            <a:lvl1pPr>
              <a:defRPr/>
            </a:lvl1pPr>
          </a:lstStyle>
          <a:p>
            <a:fld id="{F9B4EE49-A47C-4143-A34E-493815306726}" type="slidenum">
              <a:rPr lang="en-US" altLang="en-US"/>
              <a:pPr/>
              <a:t>‹#›</a:t>
            </a:fld>
            <a:endParaRPr lang="en-US" altLang="en-US"/>
          </a:p>
        </p:txBody>
      </p:sp>
    </p:spTree>
    <p:extLst>
      <p:ext uri="{BB962C8B-B14F-4D97-AF65-F5344CB8AC3E}">
        <p14:creationId xmlns:p14="http://schemas.microsoft.com/office/powerpoint/2010/main" val="153857844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
          <p:cNvGrpSpPr/>
          <p:nvPr/>
        </p:nvGrpSpPr>
        <p:grpSpPr>
          <a:xfrm rot="248467">
            <a:off x="167673" y="2575408"/>
            <a:ext cx="3516640" cy="2424835"/>
            <a:chOff x="-10068" y="2615721"/>
            <a:chExt cx="5488038" cy="2838132"/>
          </a:xfrm>
        </p:grpSpPr>
        <p:sp>
          <p:nvSpPr>
            <p:cNvPr id="5" name="Freeform 457"/>
            <p:cNvSpPr>
              <a:spLocks/>
            </p:cNvSpPr>
            <p:nvPr/>
          </p:nvSpPr>
          <p:spPr bwMode="auto">
            <a:xfrm>
              <a:off x="-10068" y="2615721"/>
              <a:ext cx="5488038" cy="2838132"/>
            </a:xfrm>
            <a:custGeom>
              <a:avLst/>
              <a:gdLst>
                <a:gd name="T0" fmla="*/ 1351 w 1427"/>
                <a:gd name="T1" fmla="*/ 515 h 781"/>
                <a:gd name="T2" fmla="*/ 1128 w 1427"/>
                <a:gd name="T3" fmla="*/ 506 h 781"/>
                <a:gd name="T4" fmla="*/ 1086 w 1427"/>
                <a:gd name="T5" fmla="*/ 291 h 781"/>
                <a:gd name="T6" fmla="*/ 856 w 1427"/>
                <a:gd name="T7" fmla="*/ 301 h 781"/>
                <a:gd name="T8" fmla="*/ 854 w 1427"/>
                <a:gd name="T9" fmla="*/ 181 h 781"/>
                <a:gd name="T10" fmla="*/ 725 w 1427"/>
                <a:gd name="T11" fmla="*/ 94 h 781"/>
                <a:gd name="T12" fmla="*/ 577 w 1427"/>
                <a:gd name="T13" fmla="*/ 162 h 781"/>
                <a:gd name="T14" fmla="*/ 485 w 1427"/>
                <a:gd name="T15" fmla="*/ 41 h 781"/>
                <a:gd name="T16" fmla="*/ 304 w 1427"/>
                <a:gd name="T17" fmla="*/ 123 h 781"/>
                <a:gd name="T18" fmla="*/ 0 w 1427"/>
                <a:gd name="T19" fmla="*/ 110 h 781"/>
                <a:gd name="T20" fmla="*/ 0 w 1427"/>
                <a:gd name="T21" fmla="*/ 556 h 781"/>
                <a:gd name="T22" fmla="*/ 1273 w 1427"/>
                <a:gd name="T23" fmla="*/ 781 h 781"/>
                <a:gd name="T24" fmla="*/ 1427 w 1427"/>
                <a:gd name="T25" fmla="*/ 646 h 781"/>
                <a:gd name="T26" fmla="*/ 1351 w 1427"/>
                <a:gd name="T27" fmla="*/ 515 h 781"/>
                <a:gd name="connsiteX0" fmla="*/ 9351 w 10000"/>
                <a:gd name="connsiteY0" fmla="*/ 5943 h 9561"/>
                <a:gd name="connsiteX1" fmla="*/ 7905 w 10000"/>
                <a:gd name="connsiteY1" fmla="*/ 6040 h 9561"/>
                <a:gd name="connsiteX2" fmla="*/ 7610 w 10000"/>
                <a:gd name="connsiteY2" fmla="*/ 3287 h 9561"/>
                <a:gd name="connsiteX3" fmla="*/ 5999 w 10000"/>
                <a:gd name="connsiteY3" fmla="*/ 3415 h 9561"/>
                <a:gd name="connsiteX4" fmla="*/ 5985 w 10000"/>
                <a:gd name="connsiteY4" fmla="*/ 1879 h 9561"/>
                <a:gd name="connsiteX5" fmla="*/ 5081 w 10000"/>
                <a:gd name="connsiteY5" fmla="*/ 765 h 9561"/>
                <a:gd name="connsiteX6" fmla="*/ 4043 w 10000"/>
                <a:gd name="connsiteY6" fmla="*/ 1635 h 9561"/>
                <a:gd name="connsiteX7" fmla="*/ 3399 w 10000"/>
                <a:gd name="connsiteY7" fmla="*/ 86 h 9561"/>
                <a:gd name="connsiteX8" fmla="*/ 2130 w 10000"/>
                <a:gd name="connsiteY8" fmla="*/ 1136 h 9561"/>
                <a:gd name="connsiteX9" fmla="*/ 0 w 10000"/>
                <a:gd name="connsiteY9" fmla="*/ 969 h 9561"/>
                <a:gd name="connsiteX10" fmla="*/ 0 w 10000"/>
                <a:gd name="connsiteY10" fmla="*/ 6680 h 9561"/>
                <a:gd name="connsiteX11" fmla="*/ 8921 w 10000"/>
                <a:gd name="connsiteY11" fmla="*/ 9561 h 9561"/>
                <a:gd name="connsiteX12" fmla="*/ 10000 w 10000"/>
                <a:gd name="connsiteY12" fmla="*/ 7832 h 9561"/>
                <a:gd name="connsiteX13" fmla="*/ 9351 w 10000"/>
                <a:gd name="connsiteY13" fmla="*/ 5943 h 9561"/>
                <a:gd name="connsiteX0" fmla="*/ 9351 w 10000"/>
                <a:gd name="connsiteY0" fmla="*/ 6216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13" fmla="*/ 9351 w 10000"/>
                <a:gd name="connsiteY13" fmla="*/ 6216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678 w 10682"/>
                <a:gd name="connsiteY0" fmla="*/ 8192 h 9889"/>
                <a:gd name="connsiteX1" fmla="*/ 8583 w 10682"/>
                <a:gd name="connsiteY1" fmla="*/ 6317 h 9889"/>
                <a:gd name="connsiteX2" fmla="*/ 8288 w 10682"/>
                <a:gd name="connsiteY2" fmla="*/ 3438 h 9889"/>
                <a:gd name="connsiteX3" fmla="*/ 6677 w 10682"/>
                <a:gd name="connsiteY3" fmla="*/ 3572 h 9889"/>
                <a:gd name="connsiteX4" fmla="*/ 6663 w 10682"/>
                <a:gd name="connsiteY4" fmla="*/ 1965 h 9889"/>
                <a:gd name="connsiteX5" fmla="*/ 5759 w 10682"/>
                <a:gd name="connsiteY5" fmla="*/ 800 h 9889"/>
                <a:gd name="connsiteX6" fmla="*/ 4721 w 10682"/>
                <a:gd name="connsiteY6" fmla="*/ 1710 h 9889"/>
                <a:gd name="connsiteX7" fmla="*/ 4077 w 10682"/>
                <a:gd name="connsiteY7" fmla="*/ 90 h 9889"/>
                <a:gd name="connsiteX8" fmla="*/ 2808 w 10682"/>
                <a:gd name="connsiteY8" fmla="*/ 1188 h 9889"/>
                <a:gd name="connsiteX9" fmla="*/ 678 w 10682"/>
                <a:gd name="connsiteY9" fmla="*/ 1013 h 9889"/>
                <a:gd name="connsiteX10" fmla="*/ 678 w 10682"/>
                <a:gd name="connsiteY10" fmla="*/ 6987 h 9889"/>
                <a:gd name="connsiteX11" fmla="*/ 9832 w 10682"/>
                <a:gd name="connsiteY11" fmla="*/ 9889 h 9889"/>
                <a:gd name="connsiteX12" fmla="*/ 10678 w 10682"/>
                <a:gd name="connsiteY12" fmla="*/ 8192 h 9889"/>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361 w 9365"/>
                <a:gd name="connsiteY0" fmla="*/ 8284 h 10000"/>
                <a:gd name="connsiteX1" fmla="*/ 7400 w 9365"/>
                <a:gd name="connsiteY1" fmla="*/ 6388 h 10000"/>
                <a:gd name="connsiteX2" fmla="*/ 7124 w 9365"/>
                <a:gd name="connsiteY2" fmla="*/ 3477 h 10000"/>
                <a:gd name="connsiteX3" fmla="*/ 5616 w 9365"/>
                <a:gd name="connsiteY3" fmla="*/ 3612 h 10000"/>
                <a:gd name="connsiteX4" fmla="*/ 5603 w 9365"/>
                <a:gd name="connsiteY4" fmla="*/ 1987 h 10000"/>
                <a:gd name="connsiteX5" fmla="*/ 4756 w 9365"/>
                <a:gd name="connsiteY5" fmla="*/ 809 h 10000"/>
                <a:gd name="connsiteX6" fmla="*/ 3785 w 9365"/>
                <a:gd name="connsiteY6" fmla="*/ 1729 h 10000"/>
                <a:gd name="connsiteX7" fmla="*/ 3182 w 9365"/>
                <a:gd name="connsiteY7" fmla="*/ 91 h 10000"/>
                <a:gd name="connsiteX8" fmla="*/ 1994 w 9365"/>
                <a:gd name="connsiteY8" fmla="*/ 1201 h 10000"/>
                <a:gd name="connsiteX9" fmla="*/ 0 w 9365"/>
                <a:gd name="connsiteY9" fmla="*/ 1024 h 10000"/>
                <a:gd name="connsiteX10" fmla="*/ 0 w 9365"/>
                <a:gd name="connsiteY10" fmla="*/ 7065 h 10000"/>
                <a:gd name="connsiteX11" fmla="*/ 8569 w 9365"/>
                <a:gd name="connsiteY11" fmla="*/ 10000 h 10000"/>
                <a:gd name="connsiteX12" fmla="*/ 9361 w 9365"/>
                <a:gd name="connsiteY12" fmla="*/ 828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65" h="10000">
                  <a:moveTo>
                    <a:pt x="9361" y="8284"/>
                  </a:moveTo>
                  <a:cubicBezTo>
                    <a:pt x="9458" y="5904"/>
                    <a:pt x="8063" y="5204"/>
                    <a:pt x="7400" y="6388"/>
                  </a:cubicBezTo>
                  <a:cubicBezTo>
                    <a:pt x="7505" y="5833"/>
                    <a:pt x="7780" y="4506"/>
                    <a:pt x="7124" y="3477"/>
                  </a:cubicBezTo>
                  <a:cubicBezTo>
                    <a:pt x="6580" y="2623"/>
                    <a:pt x="6015" y="3178"/>
                    <a:pt x="5616" y="3612"/>
                  </a:cubicBezTo>
                  <a:cubicBezTo>
                    <a:pt x="5701" y="3233"/>
                    <a:pt x="5721" y="2394"/>
                    <a:pt x="5603" y="1987"/>
                  </a:cubicBezTo>
                  <a:cubicBezTo>
                    <a:pt x="5379" y="1160"/>
                    <a:pt x="5136" y="863"/>
                    <a:pt x="4756" y="809"/>
                  </a:cubicBezTo>
                  <a:cubicBezTo>
                    <a:pt x="4297" y="741"/>
                    <a:pt x="4008" y="1134"/>
                    <a:pt x="3785" y="1729"/>
                  </a:cubicBezTo>
                  <a:cubicBezTo>
                    <a:pt x="3771" y="1134"/>
                    <a:pt x="3680" y="267"/>
                    <a:pt x="3182" y="91"/>
                  </a:cubicBezTo>
                  <a:cubicBezTo>
                    <a:pt x="2191" y="-261"/>
                    <a:pt x="1994" y="1201"/>
                    <a:pt x="1994" y="1201"/>
                  </a:cubicBezTo>
                  <a:cubicBezTo>
                    <a:pt x="1699" y="-464"/>
                    <a:pt x="308" y="-275"/>
                    <a:pt x="0" y="1024"/>
                  </a:cubicBezTo>
                  <a:lnTo>
                    <a:pt x="0" y="7065"/>
                  </a:lnTo>
                  <a:cubicBezTo>
                    <a:pt x="1428" y="8561"/>
                    <a:pt x="3374" y="8226"/>
                    <a:pt x="8569" y="10000"/>
                  </a:cubicBezTo>
                  <a:cubicBezTo>
                    <a:pt x="8569" y="10000"/>
                    <a:pt x="9228" y="10077"/>
                    <a:pt x="9361" y="8284"/>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 name="Freeform 458"/>
            <p:cNvSpPr>
              <a:spLocks/>
            </p:cNvSpPr>
            <p:nvPr/>
          </p:nvSpPr>
          <p:spPr bwMode="auto">
            <a:xfrm>
              <a:off x="5049972" y="4978661"/>
              <a:ext cx="133444" cy="69977"/>
            </a:xfrm>
            <a:custGeom>
              <a:avLst/>
              <a:gdLst>
                <a:gd name="T0" fmla="*/ 4 w 35"/>
                <a:gd name="T1" fmla="*/ 0 h 18"/>
                <a:gd name="T2" fmla="*/ 0 w 35"/>
                <a:gd name="T3" fmla="*/ 5 h 18"/>
                <a:gd name="T4" fmla="*/ 35 w 35"/>
                <a:gd name="T5" fmla="*/ 2 h 18"/>
                <a:gd name="T6" fmla="*/ 4 w 35"/>
                <a:gd name="T7" fmla="*/ 0 h 18"/>
              </a:gdLst>
              <a:ahLst/>
              <a:cxnLst>
                <a:cxn ang="0">
                  <a:pos x="T0" y="T1"/>
                </a:cxn>
                <a:cxn ang="0">
                  <a:pos x="T2" y="T3"/>
                </a:cxn>
                <a:cxn ang="0">
                  <a:pos x="T4" y="T5"/>
                </a:cxn>
                <a:cxn ang="0">
                  <a:pos x="T6" y="T7"/>
                </a:cxn>
              </a:cxnLst>
              <a:rect l="0" t="0" r="r" b="b"/>
              <a:pathLst>
                <a:path w="35" h="18">
                  <a:moveTo>
                    <a:pt x="4" y="0"/>
                  </a:moveTo>
                  <a:cubicBezTo>
                    <a:pt x="4" y="0"/>
                    <a:pt x="2" y="2"/>
                    <a:pt x="0" y="5"/>
                  </a:cubicBezTo>
                  <a:cubicBezTo>
                    <a:pt x="22" y="17"/>
                    <a:pt x="27" y="17"/>
                    <a:pt x="35" y="2"/>
                  </a:cubicBezTo>
                  <a:cubicBezTo>
                    <a:pt x="20" y="18"/>
                    <a:pt x="4" y="0"/>
                    <a:pt x="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 name="Freeform 459"/>
            <p:cNvSpPr>
              <a:spLocks/>
            </p:cNvSpPr>
            <p:nvPr/>
          </p:nvSpPr>
          <p:spPr bwMode="auto">
            <a:xfrm>
              <a:off x="2504766" y="2944450"/>
              <a:ext cx="84623" cy="96015"/>
            </a:xfrm>
            <a:custGeom>
              <a:avLst/>
              <a:gdLst>
                <a:gd name="T0" fmla="*/ 4 w 22"/>
                <a:gd name="T1" fmla="*/ 0 h 25"/>
                <a:gd name="T2" fmla="*/ 18 w 22"/>
                <a:gd name="T3" fmla="*/ 25 h 25"/>
                <a:gd name="T4" fmla="*/ 4 w 22"/>
                <a:gd name="T5" fmla="*/ 0 h 25"/>
              </a:gdLst>
              <a:ahLst/>
              <a:cxnLst>
                <a:cxn ang="0">
                  <a:pos x="T0" y="T1"/>
                </a:cxn>
                <a:cxn ang="0">
                  <a:pos x="T2" y="T3"/>
                </a:cxn>
                <a:cxn ang="0">
                  <a:pos x="T4" y="T5"/>
                </a:cxn>
              </a:cxnLst>
              <a:rect l="0" t="0" r="r" b="b"/>
              <a:pathLst>
                <a:path w="22" h="25">
                  <a:moveTo>
                    <a:pt x="4" y="0"/>
                  </a:moveTo>
                  <a:cubicBezTo>
                    <a:pt x="4" y="0"/>
                    <a:pt x="0" y="20"/>
                    <a:pt x="18" y="25"/>
                  </a:cubicBezTo>
                  <a:cubicBezTo>
                    <a:pt x="22" y="9"/>
                    <a:pt x="4" y="0"/>
                    <a:pt x="4"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 name="Freeform 460"/>
            <p:cNvSpPr>
              <a:spLocks/>
            </p:cNvSpPr>
            <p:nvPr/>
          </p:nvSpPr>
          <p:spPr bwMode="auto">
            <a:xfrm>
              <a:off x="2304599" y="3125088"/>
              <a:ext cx="100897" cy="81368"/>
            </a:xfrm>
            <a:custGeom>
              <a:avLst/>
              <a:gdLst>
                <a:gd name="T0" fmla="*/ 0 w 26"/>
                <a:gd name="T1" fmla="*/ 2 h 21"/>
                <a:gd name="T2" fmla="*/ 26 w 26"/>
                <a:gd name="T3" fmla="*/ 15 h 21"/>
                <a:gd name="T4" fmla="*/ 0 w 26"/>
                <a:gd name="T5" fmla="*/ 2 h 21"/>
              </a:gdLst>
              <a:ahLst/>
              <a:cxnLst>
                <a:cxn ang="0">
                  <a:pos x="T0" y="T1"/>
                </a:cxn>
                <a:cxn ang="0">
                  <a:pos x="T2" y="T3"/>
                </a:cxn>
                <a:cxn ang="0">
                  <a:pos x="T4" y="T5"/>
                </a:cxn>
              </a:cxnLst>
              <a:rect l="0" t="0" r="r" b="b"/>
              <a:pathLst>
                <a:path w="26" h="21">
                  <a:moveTo>
                    <a:pt x="0" y="2"/>
                  </a:moveTo>
                  <a:cubicBezTo>
                    <a:pt x="0" y="2"/>
                    <a:pt x="8" y="21"/>
                    <a:pt x="26" y="15"/>
                  </a:cubicBezTo>
                  <a:cubicBezTo>
                    <a:pt x="19" y="0"/>
                    <a:pt x="0" y="2"/>
                    <a:pt x="0" y="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 name="Freeform 461"/>
            <p:cNvSpPr>
              <a:spLocks/>
            </p:cNvSpPr>
            <p:nvPr/>
          </p:nvSpPr>
          <p:spPr bwMode="auto">
            <a:xfrm>
              <a:off x="2459199" y="3294334"/>
              <a:ext cx="107406" cy="89505"/>
            </a:xfrm>
            <a:custGeom>
              <a:avLst/>
              <a:gdLst>
                <a:gd name="T0" fmla="*/ 0 w 28"/>
                <a:gd name="T1" fmla="*/ 7 h 23"/>
                <a:gd name="T2" fmla="*/ 28 w 28"/>
                <a:gd name="T3" fmla="*/ 12 h 23"/>
                <a:gd name="T4" fmla="*/ 0 w 28"/>
                <a:gd name="T5" fmla="*/ 7 h 23"/>
              </a:gdLst>
              <a:ahLst/>
              <a:cxnLst>
                <a:cxn ang="0">
                  <a:pos x="T0" y="T1"/>
                </a:cxn>
                <a:cxn ang="0">
                  <a:pos x="T2" y="T3"/>
                </a:cxn>
                <a:cxn ang="0">
                  <a:pos x="T4" y="T5"/>
                </a:cxn>
              </a:cxnLst>
              <a:rect l="0" t="0" r="r" b="b"/>
              <a:pathLst>
                <a:path w="28" h="23">
                  <a:moveTo>
                    <a:pt x="0" y="7"/>
                  </a:moveTo>
                  <a:cubicBezTo>
                    <a:pt x="0" y="7"/>
                    <a:pt x="12" y="23"/>
                    <a:pt x="28" y="12"/>
                  </a:cubicBezTo>
                  <a:cubicBezTo>
                    <a:pt x="20" y="0"/>
                    <a:pt x="0" y="7"/>
                    <a:pt x="0" y="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 name="Freeform 462"/>
            <p:cNvSpPr>
              <a:spLocks/>
            </p:cNvSpPr>
            <p:nvPr/>
          </p:nvSpPr>
          <p:spPr bwMode="auto">
            <a:xfrm>
              <a:off x="2005163" y="3133224"/>
              <a:ext cx="115543" cy="87878"/>
            </a:xfrm>
            <a:custGeom>
              <a:avLst/>
              <a:gdLst>
                <a:gd name="T0" fmla="*/ 0 w 30"/>
                <a:gd name="T1" fmla="*/ 10 h 23"/>
                <a:gd name="T2" fmla="*/ 30 w 30"/>
                <a:gd name="T3" fmla="*/ 10 h 23"/>
                <a:gd name="T4" fmla="*/ 0 w 30"/>
                <a:gd name="T5" fmla="*/ 10 h 23"/>
              </a:gdLst>
              <a:ahLst/>
              <a:cxnLst>
                <a:cxn ang="0">
                  <a:pos x="T0" y="T1"/>
                </a:cxn>
                <a:cxn ang="0">
                  <a:pos x="T2" y="T3"/>
                </a:cxn>
                <a:cxn ang="0">
                  <a:pos x="T4" y="T5"/>
                </a:cxn>
              </a:cxnLst>
              <a:rect l="0" t="0" r="r" b="b"/>
              <a:pathLst>
                <a:path w="30" h="23">
                  <a:moveTo>
                    <a:pt x="0" y="10"/>
                  </a:moveTo>
                  <a:cubicBezTo>
                    <a:pt x="0" y="10"/>
                    <a:pt x="16" y="23"/>
                    <a:pt x="30" y="10"/>
                  </a:cubicBezTo>
                  <a:cubicBezTo>
                    <a:pt x="17" y="0"/>
                    <a:pt x="0" y="10"/>
                    <a:pt x="0" y="1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 name="Freeform 463"/>
            <p:cNvSpPr>
              <a:spLocks/>
            </p:cNvSpPr>
            <p:nvPr/>
          </p:nvSpPr>
          <p:spPr bwMode="auto">
            <a:xfrm>
              <a:off x="1759430" y="2687325"/>
              <a:ext cx="92760" cy="115543"/>
            </a:xfrm>
            <a:custGeom>
              <a:avLst/>
              <a:gdLst>
                <a:gd name="T0" fmla="*/ 13 w 24"/>
                <a:gd name="T1" fmla="*/ 30 h 30"/>
                <a:gd name="T2" fmla="*/ 14 w 24"/>
                <a:gd name="T3" fmla="*/ 0 h 30"/>
                <a:gd name="T4" fmla="*/ 13 w 24"/>
                <a:gd name="T5" fmla="*/ 30 h 30"/>
              </a:gdLst>
              <a:ahLst/>
              <a:cxnLst>
                <a:cxn ang="0">
                  <a:pos x="T0" y="T1"/>
                </a:cxn>
                <a:cxn ang="0">
                  <a:pos x="T2" y="T3"/>
                </a:cxn>
                <a:cxn ang="0">
                  <a:pos x="T4" y="T5"/>
                </a:cxn>
              </a:cxnLst>
              <a:rect l="0" t="0" r="r" b="b"/>
              <a:pathLst>
                <a:path w="24" h="30">
                  <a:moveTo>
                    <a:pt x="13" y="30"/>
                  </a:moveTo>
                  <a:cubicBezTo>
                    <a:pt x="24" y="18"/>
                    <a:pt x="14" y="0"/>
                    <a:pt x="14" y="0"/>
                  </a:cubicBezTo>
                  <a:cubicBezTo>
                    <a:pt x="14" y="0"/>
                    <a:pt x="0" y="16"/>
                    <a:pt x="13" y="3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 name="Freeform 464"/>
            <p:cNvSpPr>
              <a:spLocks/>
            </p:cNvSpPr>
            <p:nvPr/>
          </p:nvSpPr>
          <p:spPr bwMode="auto">
            <a:xfrm>
              <a:off x="3012505" y="3522166"/>
              <a:ext cx="92760" cy="73232"/>
            </a:xfrm>
            <a:custGeom>
              <a:avLst/>
              <a:gdLst>
                <a:gd name="T0" fmla="*/ 0 w 24"/>
                <a:gd name="T1" fmla="*/ 3 h 19"/>
                <a:gd name="T2" fmla="*/ 24 w 24"/>
                <a:gd name="T3" fmla="*/ 19 h 19"/>
                <a:gd name="T4" fmla="*/ 0 w 24"/>
                <a:gd name="T5" fmla="*/ 3 h 19"/>
              </a:gdLst>
              <a:ahLst/>
              <a:cxnLst>
                <a:cxn ang="0">
                  <a:pos x="T0" y="T1"/>
                </a:cxn>
                <a:cxn ang="0">
                  <a:pos x="T2" y="T3"/>
                </a:cxn>
                <a:cxn ang="0">
                  <a:pos x="T4" y="T5"/>
                </a:cxn>
              </a:cxnLst>
              <a:rect l="0" t="0" r="r" b="b"/>
              <a:pathLst>
                <a:path w="24" h="19">
                  <a:moveTo>
                    <a:pt x="0" y="3"/>
                  </a:moveTo>
                  <a:cubicBezTo>
                    <a:pt x="4" y="19"/>
                    <a:pt x="24" y="19"/>
                    <a:pt x="24" y="19"/>
                  </a:cubicBezTo>
                  <a:cubicBezTo>
                    <a:pt x="24" y="19"/>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 name="Freeform 465"/>
            <p:cNvSpPr>
              <a:spLocks/>
            </p:cNvSpPr>
            <p:nvPr/>
          </p:nvSpPr>
          <p:spPr bwMode="auto">
            <a:xfrm>
              <a:off x="3074345" y="3401740"/>
              <a:ext cx="107406" cy="89505"/>
            </a:xfrm>
            <a:custGeom>
              <a:avLst/>
              <a:gdLst>
                <a:gd name="T0" fmla="*/ 0 w 28"/>
                <a:gd name="T1" fmla="*/ 11 h 23"/>
                <a:gd name="T2" fmla="*/ 28 w 28"/>
                <a:gd name="T3" fmla="*/ 16 h 23"/>
                <a:gd name="T4" fmla="*/ 0 w 28"/>
                <a:gd name="T5" fmla="*/ 11 h 23"/>
              </a:gdLst>
              <a:ahLst/>
              <a:cxnLst>
                <a:cxn ang="0">
                  <a:pos x="T0" y="T1"/>
                </a:cxn>
                <a:cxn ang="0">
                  <a:pos x="T2" y="T3"/>
                </a:cxn>
                <a:cxn ang="0">
                  <a:pos x="T4" y="T5"/>
                </a:cxn>
              </a:cxnLst>
              <a:rect l="0" t="0" r="r" b="b"/>
              <a:pathLst>
                <a:path w="28" h="23">
                  <a:moveTo>
                    <a:pt x="0" y="11"/>
                  </a:moveTo>
                  <a:cubicBezTo>
                    <a:pt x="10" y="23"/>
                    <a:pt x="28" y="16"/>
                    <a:pt x="28" y="16"/>
                  </a:cubicBezTo>
                  <a:cubicBezTo>
                    <a:pt x="28" y="16"/>
                    <a:pt x="15" y="0"/>
                    <a:pt x="0" y="11"/>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 name="Freeform 466"/>
            <p:cNvSpPr>
              <a:spLocks/>
            </p:cNvSpPr>
            <p:nvPr/>
          </p:nvSpPr>
          <p:spPr bwMode="auto">
            <a:xfrm>
              <a:off x="4107725" y="4332596"/>
              <a:ext cx="84623" cy="81368"/>
            </a:xfrm>
            <a:custGeom>
              <a:avLst/>
              <a:gdLst>
                <a:gd name="T0" fmla="*/ 0 w 22"/>
                <a:gd name="T1" fmla="*/ 3 h 21"/>
                <a:gd name="T2" fmla="*/ 22 w 22"/>
                <a:gd name="T3" fmla="*/ 21 h 21"/>
                <a:gd name="T4" fmla="*/ 0 w 22"/>
                <a:gd name="T5" fmla="*/ 3 h 21"/>
              </a:gdLst>
              <a:ahLst/>
              <a:cxnLst>
                <a:cxn ang="0">
                  <a:pos x="T0" y="T1"/>
                </a:cxn>
                <a:cxn ang="0">
                  <a:pos x="T2" y="T3"/>
                </a:cxn>
                <a:cxn ang="0">
                  <a:pos x="T4" y="T5"/>
                </a:cxn>
              </a:cxnLst>
              <a:rect l="0" t="0" r="r" b="b"/>
              <a:pathLst>
                <a:path w="22" h="21">
                  <a:moveTo>
                    <a:pt x="0" y="3"/>
                  </a:moveTo>
                  <a:cubicBezTo>
                    <a:pt x="2" y="19"/>
                    <a:pt x="22" y="21"/>
                    <a:pt x="22" y="21"/>
                  </a:cubicBezTo>
                  <a:cubicBezTo>
                    <a:pt x="22" y="21"/>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 name="Freeform 467"/>
            <p:cNvSpPr>
              <a:spLocks/>
            </p:cNvSpPr>
            <p:nvPr/>
          </p:nvSpPr>
          <p:spPr bwMode="auto">
            <a:xfrm>
              <a:off x="4177702" y="4225189"/>
              <a:ext cx="102524" cy="84623"/>
            </a:xfrm>
            <a:custGeom>
              <a:avLst/>
              <a:gdLst>
                <a:gd name="T0" fmla="*/ 0 w 27"/>
                <a:gd name="T1" fmla="*/ 9 h 22"/>
                <a:gd name="T2" fmla="*/ 27 w 27"/>
                <a:gd name="T3" fmla="*/ 16 h 22"/>
                <a:gd name="T4" fmla="*/ 0 w 27"/>
                <a:gd name="T5" fmla="*/ 9 h 22"/>
              </a:gdLst>
              <a:ahLst/>
              <a:cxnLst>
                <a:cxn ang="0">
                  <a:pos x="T0" y="T1"/>
                </a:cxn>
                <a:cxn ang="0">
                  <a:pos x="T2" y="T3"/>
                </a:cxn>
                <a:cxn ang="0">
                  <a:pos x="T4" y="T5"/>
                </a:cxn>
              </a:cxnLst>
              <a:rect l="0" t="0" r="r" b="b"/>
              <a:pathLst>
                <a:path w="27" h="22">
                  <a:moveTo>
                    <a:pt x="0" y="9"/>
                  </a:moveTo>
                  <a:cubicBezTo>
                    <a:pt x="9" y="22"/>
                    <a:pt x="27" y="16"/>
                    <a:pt x="27" y="16"/>
                  </a:cubicBezTo>
                  <a:cubicBezTo>
                    <a:pt x="27" y="16"/>
                    <a:pt x="16" y="0"/>
                    <a:pt x="0" y="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 name="Freeform 468"/>
            <p:cNvSpPr>
              <a:spLocks/>
            </p:cNvSpPr>
            <p:nvPr/>
          </p:nvSpPr>
          <p:spPr bwMode="auto">
            <a:xfrm>
              <a:off x="3450267" y="3751625"/>
              <a:ext cx="76486" cy="81368"/>
            </a:xfrm>
            <a:custGeom>
              <a:avLst/>
              <a:gdLst>
                <a:gd name="T0" fmla="*/ 0 w 20"/>
                <a:gd name="T1" fmla="*/ 0 h 21"/>
                <a:gd name="T2" fmla="*/ 20 w 20"/>
                <a:gd name="T3" fmla="*/ 21 h 21"/>
                <a:gd name="T4" fmla="*/ 0 w 20"/>
                <a:gd name="T5" fmla="*/ 0 h 21"/>
              </a:gdLst>
              <a:ahLst/>
              <a:cxnLst>
                <a:cxn ang="0">
                  <a:pos x="T0" y="T1"/>
                </a:cxn>
                <a:cxn ang="0">
                  <a:pos x="T2" y="T3"/>
                </a:cxn>
                <a:cxn ang="0">
                  <a:pos x="T4" y="T5"/>
                </a:cxn>
              </a:cxnLst>
              <a:rect l="0" t="0" r="r" b="b"/>
              <a:pathLst>
                <a:path w="20" h="21">
                  <a:moveTo>
                    <a:pt x="0" y="0"/>
                  </a:moveTo>
                  <a:cubicBezTo>
                    <a:pt x="0" y="0"/>
                    <a:pt x="1" y="20"/>
                    <a:pt x="20" y="21"/>
                  </a:cubicBezTo>
                  <a:cubicBezTo>
                    <a:pt x="19" y="5"/>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 name="Freeform 469"/>
            <p:cNvSpPr>
              <a:spLocks/>
            </p:cNvSpPr>
            <p:nvPr/>
          </p:nvSpPr>
          <p:spPr bwMode="auto">
            <a:xfrm>
              <a:off x="3731802" y="3706058"/>
              <a:ext cx="84623" cy="104152"/>
            </a:xfrm>
            <a:custGeom>
              <a:avLst/>
              <a:gdLst>
                <a:gd name="T0" fmla="*/ 5 w 22"/>
                <a:gd name="T1" fmla="*/ 0 h 27"/>
                <a:gd name="T2" fmla="*/ 17 w 22"/>
                <a:gd name="T3" fmla="*/ 27 h 27"/>
                <a:gd name="T4" fmla="*/ 5 w 22"/>
                <a:gd name="T5" fmla="*/ 0 h 27"/>
              </a:gdLst>
              <a:ahLst/>
              <a:cxnLst>
                <a:cxn ang="0">
                  <a:pos x="T0" y="T1"/>
                </a:cxn>
                <a:cxn ang="0">
                  <a:pos x="T2" y="T3"/>
                </a:cxn>
                <a:cxn ang="0">
                  <a:pos x="T4" y="T5"/>
                </a:cxn>
              </a:cxnLst>
              <a:rect l="0" t="0" r="r" b="b"/>
              <a:pathLst>
                <a:path w="22" h="27">
                  <a:moveTo>
                    <a:pt x="5" y="0"/>
                  </a:moveTo>
                  <a:cubicBezTo>
                    <a:pt x="5" y="0"/>
                    <a:pt x="0" y="20"/>
                    <a:pt x="17" y="27"/>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 name="Freeform 470"/>
            <p:cNvSpPr>
              <a:spLocks/>
            </p:cNvSpPr>
            <p:nvPr/>
          </p:nvSpPr>
          <p:spPr bwMode="auto">
            <a:xfrm>
              <a:off x="3899421" y="3559595"/>
              <a:ext cx="89505" cy="109034"/>
            </a:xfrm>
            <a:custGeom>
              <a:avLst/>
              <a:gdLst>
                <a:gd name="T0" fmla="*/ 10 w 23"/>
                <a:gd name="T1" fmla="*/ 28 h 28"/>
                <a:gd name="T2" fmla="*/ 17 w 23"/>
                <a:gd name="T3" fmla="*/ 0 h 28"/>
                <a:gd name="T4" fmla="*/ 10 w 23"/>
                <a:gd name="T5" fmla="*/ 28 h 28"/>
              </a:gdLst>
              <a:ahLst/>
              <a:cxnLst>
                <a:cxn ang="0">
                  <a:pos x="T0" y="T1"/>
                </a:cxn>
                <a:cxn ang="0">
                  <a:pos x="T2" y="T3"/>
                </a:cxn>
                <a:cxn ang="0">
                  <a:pos x="T4" y="T5"/>
                </a:cxn>
              </a:cxnLst>
              <a:rect l="0" t="0" r="r" b="b"/>
              <a:pathLst>
                <a:path w="23" h="28">
                  <a:moveTo>
                    <a:pt x="10" y="28"/>
                  </a:moveTo>
                  <a:cubicBezTo>
                    <a:pt x="23" y="19"/>
                    <a:pt x="17" y="0"/>
                    <a:pt x="17" y="0"/>
                  </a:cubicBezTo>
                  <a:cubicBezTo>
                    <a:pt x="17" y="0"/>
                    <a:pt x="0" y="11"/>
                    <a:pt x="10"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 name="Freeform 471"/>
            <p:cNvSpPr>
              <a:spLocks/>
            </p:cNvSpPr>
            <p:nvPr/>
          </p:nvSpPr>
          <p:spPr bwMode="auto">
            <a:xfrm>
              <a:off x="4215131" y="3971320"/>
              <a:ext cx="104152" cy="89505"/>
            </a:xfrm>
            <a:custGeom>
              <a:avLst/>
              <a:gdLst>
                <a:gd name="T0" fmla="*/ 0 w 27"/>
                <a:gd name="T1" fmla="*/ 17 h 23"/>
                <a:gd name="T2" fmla="*/ 27 w 27"/>
                <a:gd name="T3" fmla="*/ 8 h 23"/>
                <a:gd name="T4" fmla="*/ 0 w 27"/>
                <a:gd name="T5" fmla="*/ 17 h 23"/>
              </a:gdLst>
              <a:ahLst/>
              <a:cxnLst>
                <a:cxn ang="0">
                  <a:pos x="T0" y="T1"/>
                </a:cxn>
                <a:cxn ang="0">
                  <a:pos x="T2" y="T3"/>
                </a:cxn>
                <a:cxn ang="0">
                  <a:pos x="T4" y="T5"/>
                </a:cxn>
              </a:cxnLst>
              <a:rect l="0" t="0" r="r" b="b"/>
              <a:pathLst>
                <a:path w="27" h="23">
                  <a:moveTo>
                    <a:pt x="0" y="17"/>
                  </a:moveTo>
                  <a:cubicBezTo>
                    <a:pt x="15" y="23"/>
                    <a:pt x="27" y="8"/>
                    <a:pt x="27" y="8"/>
                  </a:cubicBezTo>
                  <a:cubicBezTo>
                    <a:pt x="27" y="8"/>
                    <a:pt x="9"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 name="Freeform 472"/>
            <p:cNvSpPr>
              <a:spLocks/>
            </p:cNvSpPr>
            <p:nvPr/>
          </p:nvSpPr>
          <p:spPr bwMode="auto">
            <a:xfrm>
              <a:off x="4700087" y="4413964"/>
              <a:ext cx="91133" cy="107406"/>
            </a:xfrm>
            <a:custGeom>
              <a:avLst/>
              <a:gdLst>
                <a:gd name="T0" fmla="*/ 13 w 24"/>
                <a:gd name="T1" fmla="*/ 28 h 28"/>
                <a:gd name="T2" fmla="*/ 12 w 24"/>
                <a:gd name="T3" fmla="*/ 0 h 28"/>
                <a:gd name="T4" fmla="*/ 13 w 24"/>
                <a:gd name="T5" fmla="*/ 28 h 28"/>
              </a:gdLst>
              <a:ahLst/>
              <a:cxnLst>
                <a:cxn ang="0">
                  <a:pos x="T0" y="T1"/>
                </a:cxn>
                <a:cxn ang="0">
                  <a:pos x="T2" y="T3"/>
                </a:cxn>
                <a:cxn ang="0">
                  <a:pos x="T4" y="T5"/>
                </a:cxn>
              </a:cxnLst>
              <a:rect l="0" t="0" r="r" b="b"/>
              <a:pathLst>
                <a:path w="24" h="28">
                  <a:moveTo>
                    <a:pt x="13" y="28"/>
                  </a:moveTo>
                  <a:cubicBezTo>
                    <a:pt x="24" y="16"/>
                    <a:pt x="12" y="0"/>
                    <a:pt x="12" y="0"/>
                  </a:cubicBezTo>
                  <a:cubicBezTo>
                    <a:pt x="12" y="0"/>
                    <a:pt x="0" y="15"/>
                    <a:pt x="13"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 name="Freeform 473"/>
            <p:cNvSpPr>
              <a:spLocks/>
            </p:cNvSpPr>
            <p:nvPr/>
          </p:nvSpPr>
          <p:spPr bwMode="auto">
            <a:xfrm>
              <a:off x="4573152" y="4425356"/>
              <a:ext cx="84623" cy="99270"/>
            </a:xfrm>
            <a:custGeom>
              <a:avLst/>
              <a:gdLst>
                <a:gd name="T0" fmla="*/ 5 w 22"/>
                <a:gd name="T1" fmla="*/ 0 h 26"/>
                <a:gd name="T2" fmla="*/ 18 w 22"/>
                <a:gd name="T3" fmla="*/ 26 h 26"/>
                <a:gd name="T4" fmla="*/ 5 w 22"/>
                <a:gd name="T5" fmla="*/ 0 h 26"/>
              </a:gdLst>
              <a:ahLst/>
              <a:cxnLst>
                <a:cxn ang="0">
                  <a:pos x="T0" y="T1"/>
                </a:cxn>
                <a:cxn ang="0">
                  <a:pos x="T2" y="T3"/>
                </a:cxn>
                <a:cxn ang="0">
                  <a:pos x="T4" y="T5"/>
                </a:cxn>
              </a:cxnLst>
              <a:rect l="0" t="0" r="r" b="b"/>
              <a:pathLst>
                <a:path w="22" h="26">
                  <a:moveTo>
                    <a:pt x="5" y="0"/>
                  </a:moveTo>
                  <a:cubicBezTo>
                    <a:pt x="5" y="0"/>
                    <a:pt x="0" y="20"/>
                    <a:pt x="18" y="26"/>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 name="Freeform 474"/>
            <p:cNvSpPr>
              <a:spLocks/>
            </p:cNvSpPr>
            <p:nvPr/>
          </p:nvSpPr>
          <p:spPr bwMode="auto">
            <a:xfrm>
              <a:off x="5111812" y="4591347"/>
              <a:ext cx="76486" cy="84623"/>
            </a:xfrm>
            <a:custGeom>
              <a:avLst/>
              <a:gdLst>
                <a:gd name="T0" fmla="*/ 1 w 20"/>
                <a:gd name="T1" fmla="*/ 22 h 22"/>
                <a:gd name="T2" fmla="*/ 20 w 20"/>
                <a:gd name="T3" fmla="*/ 0 h 22"/>
                <a:gd name="T4" fmla="*/ 1 w 20"/>
                <a:gd name="T5" fmla="*/ 22 h 22"/>
              </a:gdLst>
              <a:ahLst/>
              <a:cxnLst>
                <a:cxn ang="0">
                  <a:pos x="T0" y="T1"/>
                </a:cxn>
                <a:cxn ang="0">
                  <a:pos x="T2" y="T3"/>
                </a:cxn>
                <a:cxn ang="0">
                  <a:pos x="T4" y="T5"/>
                </a:cxn>
              </a:cxnLst>
              <a:rect l="0" t="0" r="r" b="b"/>
              <a:pathLst>
                <a:path w="20" h="22">
                  <a:moveTo>
                    <a:pt x="1" y="22"/>
                  </a:moveTo>
                  <a:cubicBezTo>
                    <a:pt x="17" y="20"/>
                    <a:pt x="20" y="0"/>
                    <a:pt x="20" y="0"/>
                  </a:cubicBezTo>
                  <a:cubicBezTo>
                    <a:pt x="20" y="0"/>
                    <a:pt x="0" y="3"/>
                    <a:pt x="1" y="2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 name="Freeform 475"/>
            <p:cNvSpPr>
              <a:spLocks/>
            </p:cNvSpPr>
            <p:nvPr/>
          </p:nvSpPr>
          <p:spPr bwMode="auto">
            <a:xfrm>
              <a:off x="5176907" y="4698754"/>
              <a:ext cx="99270" cy="79741"/>
            </a:xfrm>
            <a:custGeom>
              <a:avLst/>
              <a:gdLst>
                <a:gd name="T0" fmla="*/ 0 w 26"/>
                <a:gd name="T1" fmla="*/ 17 h 21"/>
                <a:gd name="T2" fmla="*/ 26 w 26"/>
                <a:gd name="T3" fmla="*/ 5 h 21"/>
                <a:gd name="T4" fmla="*/ 0 w 26"/>
                <a:gd name="T5" fmla="*/ 17 h 21"/>
              </a:gdLst>
              <a:ahLst/>
              <a:cxnLst>
                <a:cxn ang="0">
                  <a:pos x="T0" y="T1"/>
                </a:cxn>
                <a:cxn ang="0">
                  <a:pos x="T2" y="T3"/>
                </a:cxn>
                <a:cxn ang="0">
                  <a:pos x="T4" y="T5"/>
                </a:cxn>
              </a:cxnLst>
              <a:rect l="0" t="0" r="r" b="b"/>
              <a:pathLst>
                <a:path w="26" h="21">
                  <a:moveTo>
                    <a:pt x="0" y="17"/>
                  </a:moveTo>
                  <a:cubicBezTo>
                    <a:pt x="15" y="21"/>
                    <a:pt x="26" y="5"/>
                    <a:pt x="26" y="5"/>
                  </a:cubicBezTo>
                  <a:cubicBezTo>
                    <a:pt x="26" y="5"/>
                    <a:pt x="6"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 name="Freeform 476"/>
            <p:cNvSpPr>
              <a:spLocks/>
            </p:cNvSpPr>
            <p:nvPr/>
          </p:nvSpPr>
          <p:spPr bwMode="auto">
            <a:xfrm>
              <a:off x="4353458" y="4591347"/>
              <a:ext cx="96015" cy="71604"/>
            </a:xfrm>
            <a:custGeom>
              <a:avLst/>
              <a:gdLst>
                <a:gd name="T0" fmla="*/ 0 w 25"/>
                <a:gd name="T1" fmla="*/ 0 h 19"/>
                <a:gd name="T2" fmla="*/ 25 w 25"/>
                <a:gd name="T3" fmla="*/ 16 h 19"/>
                <a:gd name="T4" fmla="*/ 0 w 25"/>
                <a:gd name="T5" fmla="*/ 0 h 19"/>
              </a:gdLst>
              <a:ahLst/>
              <a:cxnLst>
                <a:cxn ang="0">
                  <a:pos x="T0" y="T1"/>
                </a:cxn>
                <a:cxn ang="0">
                  <a:pos x="T2" y="T3"/>
                </a:cxn>
                <a:cxn ang="0">
                  <a:pos x="T4" y="T5"/>
                </a:cxn>
              </a:cxnLst>
              <a:rect l="0" t="0" r="r" b="b"/>
              <a:pathLst>
                <a:path w="25" h="19">
                  <a:moveTo>
                    <a:pt x="0" y="0"/>
                  </a:moveTo>
                  <a:cubicBezTo>
                    <a:pt x="0" y="0"/>
                    <a:pt x="7" y="19"/>
                    <a:pt x="25" y="16"/>
                  </a:cubicBezTo>
                  <a:cubicBezTo>
                    <a:pt x="21" y="0"/>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 name="Freeform 477"/>
            <p:cNvSpPr>
              <a:spLocks/>
            </p:cNvSpPr>
            <p:nvPr/>
          </p:nvSpPr>
          <p:spPr bwMode="auto">
            <a:xfrm>
              <a:off x="3001113" y="3033955"/>
              <a:ext cx="87878" cy="73232"/>
            </a:xfrm>
            <a:custGeom>
              <a:avLst/>
              <a:gdLst>
                <a:gd name="T0" fmla="*/ 0 w 23"/>
                <a:gd name="T1" fmla="*/ 15 h 19"/>
                <a:gd name="T2" fmla="*/ 23 w 23"/>
                <a:gd name="T3" fmla="*/ 3 h 19"/>
                <a:gd name="T4" fmla="*/ 0 w 23"/>
                <a:gd name="T5" fmla="*/ 15 h 19"/>
              </a:gdLst>
              <a:ahLst/>
              <a:cxnLst>
                <a:cxn ang="0">
                  <a:pos x="T0" y="T1"/>
                </a:cxn>
                <a:cxn ang="0">
                  <a:pos x="T2" y="T3"/>
                </a:cxn>
                <a:cxn ang="0">
                  <a:pos x="T4" y="T5"/>
                </a:cxn>
              </a:cxnLst>
              <a:rect l="0" t="0" r="r" b="b"/>
              <a:pathLst>
                <a:path w="23" h="19">
                  <a:moveTo>
                    <a:pt x="0" y="15"/>
                  </a:moveTo>
                  <a:cubicBezTo>
                    <a:pt x="14" y="19"/>
                    <a:pt x="23" y="3"/>
                    <a:pt x="23" y="3"/>
                  </a:cubicBezTo>
                  <a:cubicBezTo>
                    <a:pt x="23" y="3"/>
                    <a:pt x="6" y="0"/>
                    <a:pt x="0" y="15"/>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 name="Freeform 478"/>
            <p:cNvSpPr>
              <a:spLocks/>
            </p:cNvSpPr>
            <p:nvPr/>
          </p:nvSpPr>
          <p:spPr bwMode="auto">
            <a:xfrm>
              <a:off x="2800947" y="2924921"/>
              <a:ext cx="73232" cy="92760"/>
            </a:xfrm>
            <a:custGeom>
              <a:avLst/>
              <a:gdLst>
                <a:gd name="T0" fmla="*/ 6 w 19"/>
                <a:gd name="T1" fmla="*/ 24 h 24"/>
                <a:gd name="T2" fmla="*/ 15 w 19"/>
                <a:gd name="T3" fmla="*/ 0 h 24"/>
                <a:gd name="T4" fmla="*/ 6 w 19"/>
                <a:gd name="T5" fmla="*/ 24 h 24"/>
              </a:gdLst>
              <a:ahLst/>
              <a:cxnLst>
                <a:cxn ang="0">
                  <a:pos x="T0" y="T1"/>
                </a:cxn>
                <a:cxn ang="0">
                  <a:pos x="T2" y="T3"/>
                </a:cxn>
                <a:cxn ang="0">
                  <a:pos x="T4" y="T5"/>
                </a:cxn>
              </a:cxnLst>
              <a:rect l="0" t="0" r="r" b="b"/>
              <a:pathLst>
                <a:path w="19" h="24">
                  <a:moveTo>
                    <a:pt x="6" y="24"/>
                  </a:moveTo>
                  <a:cubicBezTo>
                    <a:pt x="19" y="18"/>
                    <a:pt x="15" y="0"/>
                    <a:pt x="15" y="0"/>
                  </a:cubicBezTo>
                  <a:cubicBezTo>
                    <a:pt x="15" y="0"/>
                    <a:pt x="0" y="8"/>
                    <a:pt x="6" y="24"/>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 name="Freeform 479"/>
            <p:cNvSpPr>
              <a:spLocks/>
            </p:cNvSpPr>
            <p:nvPr/>
          </p:nvSpPr>
          <p:spPr bwMode="auto">
            <a:xfrm>
              <a:off x="94631" y="3009544"/>
              <a:ext cx="118798" cy="100897"/>
            </a:xfrm>
            <a:custGeom>
              <a:avLst/>
              <a:gdLst>
                <a:gd name="T0" fmla="*/ 0 w 31"/>
                <a:gd name="T1" fmla="*/ 19 h 26"/>
                <a:gd name="T2" fmla="*/ 31 w 31"/>
                <a:gd name="T3" fmla="*/ 3 h 26"/>
                <a:gd name="T4" fmla="*/ 0 w 31"/>
                <a:gd name="T5" fmla="*/ 19 h 26"/>
              </a:gdLst>
              <a:ahLst/>
              <a:cxnLst>
                <a:cxn ang="0">
                  <a:pos x="T0" y="T1"/>
                </a:cxn>
                <a:cxn ang="0">
                  <a:pos x="T2" y="T3"/>
                </a:cxn>
                <a:cxn ang="0">
                  <a:pos x="T4" y="T5"/>
                </a:cxn>
              </a:cxnLst>
              <a:rect l="0" t="0" r="r" b="b"/>
              <a:pathLst>
                <a:path w="31" h="26">
                  <a:moveTo>
                    <a:pt x="0" y="19"/>
                  </a:moveTo>
                  <a:cubicBezTo>
                    <a:pt x="21" y="26"/>
                    <a:pt x="31" y="3"/>
                    <a:pt x="31" y="3"/>
                  </a:cubicBezTo>
                  <a:cubicBezTo>
                    <a:pt x="31" y="3"/>
                    <a:pt x="7" y="0"/>
                    <a:pt x="0" y="1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 name="Freeform 480"/>
            <p:cNvSpPr>
              <a:spLocks/>
            </p:cNvSpPr>
            <p:nvPr/>
          </p:nvSpPr>
          <p:spPr bwMode="auto">
            <a:xfrm>
              <a:off x="3765977" y="3956673"/>
              <a:ext cx="460546" cy="476819"/>
            </a:xfrm>
            <a:custGeom>
              <a:avLst/>
              <a:gdLst>
                <a:gd name="T0" fmla="*/ 91 w 120"/>
                <a:gd name="T1" fmla="*/ 107 h 124"/>
                <a:gd name="T2" fmla="*/ 106 w 120"/>
                <a:gd name="T3" fmla="*/ 63 h 124"/>
                <a:gd name="T4" fmla="*/ 78 w 120"/>
                <a:gd name="T5" fmla="*/ 60 h 124"/>
                <a:gd name="T6" fmla="*/ 80 w 120"/>
                <a:gd name="T7" fmla="*/ 35 h 124"/>
                <a:gd name="T8" fmla="*/ 40 w 120"/>
                <a:gd name="T9" fmla="*/ 45 h 124"/>
                <a:gd name="T10" fmla="*/ 28 w 120"/>
                <a:gd name="T11" fmla="*/ 2 h 124"/>
                <a:gd name="T12" fmla="*/ 5 w 120"/>
                <a:gd name="T13" fmla="*/ 24 h 124"/>
                <a:gd name="T14" fmla="*/ 33 w 120"/>
                <a:gd name="T15" fmla="*/ 10 h 124"/>
                <a:gd name="T16" fmla="*/ 34 w 120"/>
                <a:gd name="T17" fmla="*/ 53 h 124"/>
                <a:gd name="T18" fmla="*/ 73 w 120"/>
                <a:gd name="T19" fmla="*/ 38 h 124"/>
                <a:gd name="T20" fmla="*/ 72 w 120"/>
                <a:gd name="T21" fmla="*/ 67 h 124"/>
                <a:gd name="T22" fmla="*/ 103 w 120"/>
                <a:gd name="T23" fmla="*/ 68 h 124"/>
                <a:gd name="T24" fmla="*/ 81 w 120"/>
                <a:gd name="T25" fmla="*/ 110 h 124"/>
                <a:gd name="T26" fmla="*/ 119 w 120"/>
                <a:gd name="T27" fmla="*/ 124 h 124"/>
                <a:gd name="T28" fmla="*/ 91 w 120"/>
                <a:gd name="T29" fmla="*/ 10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24">
                  <a:moveTo>
                    <a:pt x="91" y="107"/>
                  </a:moveTo>
                  <a:cubicBezTo>
                    <a:pt x="108" y="100"/>
                    <a:pt x="120" y="83"/>
                    <a:pt x="106" y="63"/>
                  </a:cubicBezTo>
                  <a:cubicBezTo>
                    <a:pt x="97" y="51"/>
                    <a:pt x="78" y="60"/>
                    <a:pt x="78" y="60"/>
                  </a:cubicBezTo>
                  <a:cubicBezTo>
                    <a:pt x="78" y="60"/>
                    <a:pt x="89" y="48"/>
                    <a:pt x="80" y="35"/>
                  </a:cubicBezTo>
                  <a:cubicBezTo>
                    <a:pt x="70" y="21"/>
                    <a:pt x="53" y="29"/>
                    <a:pt x="40" y="45"/>
                  </a:cubicBezTo>
                  <a:cubicBezTo>
                    <a:pt x="56" y="27"/>
                    <a:pt x="45" y="3"/>
                    <a:pt x="28" y="2"/>
                  </a:cubicBezTo>
                  <a:cubicBezTo>
                    <a:pt x="11" y="0"/>
                    <a:pt x="0" y="20"/>
                    <a:pt x="5" y="24"/>
                  </a:cubicBezTo>
                  <a:cubicBezTo>
                    <a:pt x="8" y="20"/>
                    <a:pt x="11" y="3"/>
                    <a:pt x="33" y="10"/>
                  </a:cubicBezTo>
                  <a:cubicBezTo>
                    <a:pt x="52" y="18"/>
                    <a:pt x="34" y="53"/>
                    <a:pt x="34" y="53"/>
                  </a:cubicBezTo>
                  <a:cubicBezTo>
                    <a:pt x="34" y="53"/>
                    <a:pt x="58" y="28"/>
                    <a:pt x="73" y="38"/>
                  </a:cubicBezTo>
                  <a:cubicBezTo>
                    <a:pt x="82" y="46"/>
                    <a:pt x="72" y="67"/>
                    <a:pt x="72" y="67"/>
                  </a:cubicBezTo>
                  <a:cubicBezTo>
                    <a:pt x="72" y="67"/>
                    <a:pt x="94" y="56"/>
                    <a:pt x="103" y="68"/>
                  </a:cubicBezTo>
                  <a:cubicBezTo>
                    <a:pt x="119" y="88"/>
                    <a:pt x="81" y="110"/>
                    <a:pt x="81" y="110"/>
                  </a:cubicBezTo>
                  <a:cubicBezTo>
                    <a:pt x="81" y="110"/>
                    <a:pt x="108" y="112"/>
                    <a:pt x="119" y="124"/>
                  </a:cubicBezTo>
                  <a:cubicBezTo>
                    <a:pt x="116" y="111"/>
                    <a:pt x="106" y="109"/>
                    <a:pt x="91" y="10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 name="Freeform 481"/>
            <p:cNvSpPr>
              <a:spLocks/>
            </p:cNvSpPr>
            <p:nvPr/>
          </p:nvSpPr>
          <p:spPr bwMode="auto">
            <a:xfrm>
              <a:off x="3381918" y="3474972"/>
              <a:ext cx="1021988" cy="831586"/>
            </a:xfrm>
            <a:custGeom>
              <a:avLst/>
              <a:gdLst>
                <a:gd name="T0" fmla="*/ 245 w 266"/>
                <a:gd name="T1" fmla="*/ 183 h 216"/>
                <a:gd name="T2" fmla="*/ 256 w 266"/>
                <a:gd name="T3" fmla="*/ 154 h 216"/>
                <a:gd name="T4" fmla="*/ 228 w 266"/>
                <a:gd name="T5" fmla="*/ 138 h 216"/>
                <a:gd name="T6" fmla="*/ 234 w 266"/>
                <a:gd name="T7" fmla="*/ 98 h 216"/>
                <a:gd name="T8" fmla="*/ 183 w 266"/>
                <a:gd name="T9" fmla="*/ 78 h 216"/>
                <a:gd name="T10" fmla="*/ 183 w 266"/>
                <a:gd name="T11" fmla="*/ 40 h 216"/>
                <a:gd name="T12" fmla="*/ 128 w 266"/>
                <a:gd name="T13" fmla="*/ 49 h 216"/>
                <a:gd name="T14" fmla="*/ 125 w 266"/>
                <a:gd name="T15" fmla="*/ 9 h 216"/>
                <a:gd name="T16" fmla="*/ 98 w 266"/>
                <a:gd name="T17" fmla="*/ 21 h 216"/>
                <a:gd name="T18" fmla="*/ 74 w 266"/>
                <a:gd name="T19" fmla="*/ 7 h 216"/>
                <a:gd name="T20" fmla="*/ 57 w 266"/>
                <a:gd name="T21" fmla="*/ 45 h 216"/>
                <a:gd name="T22" fmla="*/ 22 w 266"/>
                <a:gd name="T23" fmla="*/ 21 h 216"/>
                <a:gd name="T24" fmla="*/ 16 w 266"/>
                <a:gd name="T25" fmla="*/ 61 h 216"/>
                <a:gd name="T26" fmla="*/ 27 w 266"/>
                <a:gd name="T27" fmla="*/ 27 h 216"/>
                <a:gd name="T28" fmla="*/ 60 w 266"/>
                <a:gd name="T29" fmla="*/ 61 h 216"/>
                <a:gd name="T30" fmla="*/ 77 w 266"/>
                <a:gd name="T31" fmla="*/ 19 h 216"/>
                <a:gd name="T32" fmla="*/ 100 w 266"/>
                <a:gd name="T33" fmla="*/ 41 h 216"/>
                <a:gd name="T34" fmla="*/ 119 w 266"/>
                <a:gd name="T35" fmla="*/ 17 h 216"/>
                <a:gd name="T36" fmla="*/ 122 w 266"/>
                <a:gd name="T37" fmla="*/ 62 h 216"/>
                <a:gd name="T38" fmla="*/ 177 w 266"/>
                <a:gd name="T39" fmla="*/ 48 h 216"/>
                <a:gd name="T40" fmla="*/ 171 w 266"/>
                <a:gd name="T41" fmla="*/ 84 h 216"/>
                <a:gd name="T42" fmla="*/ 228 w 266"/>
                <a:gd name="T43" fmla="*/ 107 h 216"/>
                <a:gd name="T44" fmla="*/ 210 w 266"/>
                <a:gd name="T45" fmla="*/ 144 h 216"/>
                <a:gd name="T46" fmla="*/ 249 w 266"/>
                <a:gd name="T47" fmla="*/ 157 h 216"/>
                <a:gd name="T48" fmla="*/ 233 w 266"/>
                <a:gd name="T49" fmla="*/ 184 h 216"/>
                <a:gd name="T50" fmla="*/ 255 w 266"/>
                <a:gd name="T51" fmla="*/ 201 h 216"/>
                <a:gd name="T52" fmla="*/ 245 w 266"/>
                <a:gd name="T53" fmla="*/ 211 h 216"/>
                <a:gd name="T54" fmla="*/ 244 w 266"/>
                <a:gd name="T55" fmla="*/ 215 h 216"/>
                <a:gd name="T56" fmla="*/ 262 w 266"/>
                <a:gd name="T57" fmla="*/ 202 h 216"/>
                <a:gd name="T58" fmla="*/ 245 w 266"/>
                <a:gd name="T59" fmla="*/ 18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6" h="216">
                  <a:moveTo>
                    <a:pt x="245" y="183"/>
                  </a:moveTo>
                  <a:cubicBezTo>
                    <a:pt x="245" y="183"/>
                    <a:pt x="266" y="172"/>
                    <a:pt x="256" y="154"/>
                  </a:cubicBezTo>
                  <a:cubicBezTo>
                    <a:pt x="248" y="136"/>
                    <a:pt x="228" y="138"/>
                    <a:pt x="228" y="138"/>
                  </a:cubicBezTo>
                  <a:cubicBezTo>
                    <a:pt x="228" y="138"/>
                    <a:pt x="245" y="119"/>
                    <a:pt x="234" y="98"/>
                  </a:cubicBezTo>
                  <a:cubicBezTo>
                    <a:pt x="225" y="78"/>
                    <a:pt x="183" y="78"/>
                    <a:pt x="183" y="78"/>
                  </a:cubicBezTo>
                  <a:cubicBezTo>
                    <a:pt x="183" y="78"/>
                    <a:pt x="200" y="63"/>
                    <a:pt x="183" y="40"/>
                  </a:cubicBezTo>
                  <a:cubicBezTo>
                    <a:pt x="167" y="17"/>
                    <a:pt x="128" y="49"/>
                    <a:pt x="128" y="49"/>
                  </a:cubicBezTo>
                  <a:cubicBezTo>
                    <a:pt x="128" y="49"/>
                    <a:pt x="137" y="14"/>
                    <a:pt x="125" y="9"/>
                  </a:cubicBezTo>
                  <a:cubicBezTo>
                    <a:pt x="105" y="0"/>
                    <a:pt x="98" y="21"/>
                    <a:pt x="98" y="21"/>
                  </a:cubicBezTo>
                  <a:cubicBezTo>
                    <a:pt x="98" y="21"/>
                    <a:pt x="90" y="2"/>
                    <a:pt x="74" y="7"/>
                  </a:cubicBezTo>
                  <a:cubicBezTo>
                    <a:pt x="61" y="10"/>
                    <a:pt x="57" y="45"/>
                    <a:pt x="57" y="45"/>
                  </a:cubicBezTo>
                  <a:cubicBezTo>
                    <a:pt x="57" y="45"/>
                    <a:pt x="44" y="14"/>
                    <a:pt x="22" y="21"/>
                  </a:cubicBezTo>
                  <a:cubicBezTo>
                    <a:pt x="0" y="30"/>
                    <a:pt x="16" y="61"/>
                    <a:pt x="16" y="61"/>
                  </a:cubicBezTo>
                  <a:cubicBezTo>
                    <a:pt x="16" y="61"/>
                    <a:pt x="15" y="31"/>
                    <a:pt x="27" y="27"/>
                  </a:cubicBezTo>
                  <a:cubicBezTo>
                    <a:pt x="39" y="24"/>
                    <a:pt x="60" y="61"/>
                    <a:pt x="60" y="61"/>
                  </a:cubicBezTo>
                  <a:cubicBezTo>
                    <a:pt x="60" y="61"/>
                    <a:pt x="65" y="25"/>
                    <a:pt x="77" y="19"/>
                  </a:cubicBezTo>
                  <a:cubicBezTo>
                    <a:pt x="90" y="12"/>
                    <a:pt x="100" y="41"/>
                    <a:pt x="100" y="41"/>
                  </a:cubicBezTo>
                  <a:cubicBezTo>
                    <a:pt x="100" y="41"/>
                    <a:pt x="102" y="14"/>
                    <a:pt x="119" y="17"/>
                  </a:cubicBezTo>
                  <a:cubicBezTo>
                    <a:pt x="125" y="18"/>
                    <a:pt x="122" y="62"/>
                    <a:pt x="122" y="62"/>
                  </a:cubicBezTo>
                  <a:cubicBezTo>
                    <a:pt x="122" y="62"/>
                    <a:pt x="162" y="27"/>
                    <a:pt x="177" y="48"/>
                  </a:cubicBezTo>
                  <a:cubicBezTo>
                    <a:pt x="192" y="69"/>
                    <a:pt x="171" y="84"/>
                    <a:pt x="171" y="84"/>
                  </a:cubicBezTo>
                  <a:cubicBezTo>
                    <a:pt x="171" y="84"/>
                    <a:pt x="217" y="88"/>
                    <a:pt x="228" y="107"/>
                  </a:cubicBezTo>
                  <a:cubicBezTo>
                    <a:pt x="239" y="124"/>
                    <a:pt x="210" y="144"/>
                    <a:pt x="210" y="144"/>
                  </a:cubicBezTo>
                  <a:cubicBezTo>
                    <a:pt x="210" y="144"/>
                    <a:pt x="243" y="143"/>
                    <a:pt x="249" y="157"/>
                  </a:cubicBezTo>
                  <a:cubicBezTo>
                    <a:pt x="254" y="171"/>
                    <a:pt x="233" y="184"/>
                    <a:pt x="233" y="184"/>
                  </a:cubicBezTo>
                  <a:cubicBezTo>
                    <a:pt x="233" y="184"/>
                    <a:pt x="253" y="191"/>
                    <a:pt x="255" y="201"/>
                  </a:cubicBezTo>
                  <a:cubicBezTo>
                    <a:pt x="257" y="209"/>
                    <a:pt x="245" y="211"/>
                    <a:pt x="245" y="211"/>
                  </a:cubicBezTo>
                  <a:cubicBezTo>
                    <a:pt x="244" y="215"/>
                    <a:pt x="244" y="215"/>
                    <a:pt x="244" y="215"/>
                  </a:cubicBezTo>
                  <a:cubicBezTo>
                    <a:pt x="244" y="215"/>
                    <a:pt x="263" y="216"/>
                    <a:pt x="262" y="202"/>
                  </a:cubicBezTo>
                  <a:cubicBezTo>
                    <a:pt x="260" y="188"/>
                    <a:pt x="245" y="183"/>
                    <a:pt x="245" y="18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 name="Freeform 482"/>
            <p:cNvSpPr>
              <a:spLocks/>
            </p:cNvSpPr>
            <p:nvPr/>
          </p:nvSpPr>
          <p:spPr bwMode="auto">
            <a:xfrm>
              <a:off x="4924664" y="4363516"/>
              <a:ext cx="488211" cy="953638"/>
            </a:xfrm>
            <a:custGeom>
              <a:avLst/>
              <a:gdLst>
                <a:gd name="T0" fmla="*/ 101 w 127"/>
                <a:gd name="T1" fmla="*/ 124 h 248"/>
                <a:gd name="T2" fmla="*/ 121 w 127"/>
                <a:gd name="T3" fmla="*/ 101 h 248"/>
                <a:gd name="T4" fmla="*/ 80 w 127"/>
                <a:gd name="T5" fmla="*/ 78 h 248"/>
                <a:gd name="T6" fmla="*/ 100 w 127"/>
                <a:gd name="T7" fmla="*/ 52 h 248"/>
                <a:gd name="T8" fmla="*/ 74 w 127"/>
                <a:gd name="T9" fmla="*/ 46 h 248"/>
                <a:gd name="T10" fmla="*/ 67 w 127"/>
                <a:gd name="T11" fmla="*/ 25 h 248"/>
                <a:gd name="T12" fmla="*/ 36 w 127"/>
                <a:gd name="T13" fmla="*/ 39 h 248"/>
                <a:gd name="T14" fmla="*/ 25 w 127"/>
                <a:gd name="T15" fmla="*/ 6 h 248"/>
                <a:gd name="T16" fmla="*/ 0 w 127"/>
                <a:gd name="T17" fmla="*/ 26 h 248"/>
                <a:gd name="T18" fmla="*/ 25 w 127"/>
                <a:gd name="T19" fmla="*/ 12 h 248"/>
                <a:gd name="T20" fmla="*/ 28 w 127"/>
                <a:gd name="T21" fmla="*/ 50 h 248"/>
                <a:gd name="T22" fmla="*/ 63 w 127"/>
                <a:gd name="T23" fmla="*/ 33 h 248"/>
                <a:gd name="T24" fmla="*/ 66 w 127"/>
                <a:gd name="T25" fmla="*/ 58 h 248"/>
                <a:gd name="T26" fmla="*/ 91 w 127"/>
                <a:gd name="T27" fmla="*/ 54 h 248"/>
                <a:gd name="T28" fmla="*/ 69 w 127"/>
                <a:gd name="T29" fmla="*/ 82 h 248"/>
                <a:gd name="T30" fmla="*/ 111 w 127"/>
                <a:gd name="T31" fmla="*/ 103 h 248"/>
                <a:gd name="T32" fmla="*/ 89 w 127"/>
                <a:gd name="T33" fmla="*/ 122 h 248"/>
                <a:gd name="T34" fmla="*/ 114 w 127"/>
                <a:gd name="T35" fmla="*/ 165 h 248"/>
                <a:gd name="T36" fmla="*/ 81 w 127"/>
                <a:gd name="T37" fmla="*/ 177 h 248"/>
                <a:gd name="T38" fmla="*/ 100 w 127"/>
                <a:gd name="T39" fmla="*/ 206 h 248"/>
                <a:gd name="T40" fmla="*/ 75 w 127"/>
                <a:gd name="T41" fmla="*/ 213 h 248"/>
                <a:gd name="T42" fmla="*/ 80 w 127"/>
                <a:gd name="T43" fmla="*/ 235 h 248"/>
                <a:gd name="T44" fmla="*/ 68 w 127"/>
                <a:gd name="T45" fmla="*/ 235 h 248"/>
                <a:gd name="T46" fmla="*/ 65 w 127"/>
                <a:gd name="T47" fmla="*/ 237 h 248"/>
                <a:gd name="T48" fmla="*/ 84 w 127"/>
                <a:gd name="T49" fmla="*/ 239 h 248"/>
                <a:gd name="T50" fmla="*/ 83 w 127"/>
                <a:gd name="T51" fmla="*/ 219 h 248"/>
                <a:gd name="T52" fmla="*/ 106 w 127"/>
                <a:gd name="T53" fmla="*/ 208 h 248"/>
                <a:gd name="T54" fmla="*/ 96 w 127"/>
                <a:gd name="T55" fmla="*/ 183 h 248"/>
                <a:gd name="T56" fmla="*/ 123 w 127"/>
                <a:gd name="T57" fmla="*/ 164 h 248"/>
                <a:gd name="T58" fmla="*/ 101 w 127"/>
                <a:gd name="T59" fmla="*/ 124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7" h="248">
                  <a:moveTo>
                    <a:pt x="101" y="124"/>
                  </a:moveTo>
                  <a:cubicBezTo>
                    <a:pt x="101" y="124"/>
                    <a:pt x="120" y="124"/>
                    <a:pt x="121" y="101"/>
                  </a:cubicBezTo>
                  <a:cubicBezTo>
                    <a:pt x="122" y="79"/>
                    <a:pt x="80" y="78"/>
                    <a:pt x="80" y="78"/>
                  </a:cubicBezTo>
                  <a:cubicBezTo>
                    <a:pt x="80" y="78"/>
                    <a:pt x="105" y="63"/>
                    <a:pt x="100" y="52"/>
                  </a:cubicBezTo>
                  <a:cubicBezTo>
                    <a:pt x="92" y="37"/>
                    <a:pt x="74" y="46"/>
                    <a:pt x="74" y="46"/>
                  </a:cubicBezTo>
                  <a:cubicBezTo>
                    <a:pt x="74" y="46"/>
                    <a:pt x="80" y="30"/>
                    <a:pt x="67" y="25"/>
                  </a:cubicBezTo>
                  <a:cubicBezTo>
                    <a:pt x="57" y="21"/>
                    <a:pt x="36" y="39"/>
                    <a:pt x="36" y="39"/>
                  </a:cubicBezTo>
                  <a:cubicBezTo>
                    <a:pt x="36" y="39"/>
                    <a:pt x="44" y="13"/>
                    <a:pt x="25" y="6"/>
                  </a:cubicBezTo>
                  <a:cubicBezTo>
                    <a:pt x="7" y="0"/>
                    <a:pt x="0" y="26"/>
                    <a:pt x="0" y="26"/>
                  </a:cubicBezTo>
                  <a:cubicBezTo>
                    <a:pt x="0" y="26"/>
                    <a:pt x="15" y="8"/>
                    <a:pt x="25" y="12"/>
                  </a:cubicBezTo>
                  <a:cubicBezTo>
                    <a:pt x="35" y="17"/>
                    <a:pt x="28" y="50"/>
                    <a:pt x="28" y="50"/>
                  </a:cubicBezTo>
                  <a:cubicBezTo>
                    <a:pt x="28" y="50"/>
                    <a:pt x="51" y="31"/>
                    <a:pt x="63" y="33"/>
                  </a:cubicBezTo>
                  <a:cubicBezTo>
                    <a:pt x="75" y="35"/>
                    <a:pt x="66" y="58"/>
                    <a:pt x="66" y="58"/>
                  </a:cubicBezTo>
                  <a:cubicBezTo>
                    <a:pt x="66" y="58"/>
                    <a:pt x="81" y="44"/>
                    <a:pt x="91" y="54"/>
                  </a:cubicBezTo>
                  <a:cubicBezTo>
                    <a:pt x="95" y="58"/>
                    <a:pt x="69" y="82"/>
                    <a:pt x="69" y="82"/>
                  </a:cubicBezTo>
                  <a:cubicBezTo>
                    <a:pt x="69" y="82"/>
                    <a:pt x="114" y="83"/>
                    <a:pt x="111" y="103"/>
                  </a:cubicBezTo>
                  <a:cubicBezTo>
                    <a:pt x="110" y="123"/>
                    <a:pt x="89" y="122"/>
                    <a:pt x="89" y="122"/>
                  </a:cubicBezTo>
                  <a:cubicBezTo>
                    <a:pt x="89" y="122"/>
                    <a:pt x="116" y="147"/>
                    <a:pt x="114" y="165"/>
                  </a:cubicBezTo>
                  <a:cubicBezTo>
                    <a:pt x="111" y="182"/>
                    <a:pt x="81" y="177"/>
                    <a:pt x="81" y="177"/>
                  </a:cubicBezTo>
                  <a:cubicBezTo>
                    <a:pt x="81" y="177"/>
                    <a:pt x="103" y="194"/>
                    <a:pt x="100" y="206"/>
                  </a:cubicBezTo>
                  <a:cubicBezTo>
                    <a:pt x="96" y="217"/>
                    <a:pt x="75" y="213"/>
                    <a:pt x="75" y="213"/>
                  </a:cubicBezTo>
                  <a:cubicBezTo>
                    <a:pt x="75" y="213"/>
                    <a:pt x="83" y="228"/>
                    <a:pt x="80" y="235"/>
                  </a:cubicBezTo>
                  <a:cubicBezTo>
                    <a:pt x="77" y="240"/>
                    <a:pt x="68" y="235"/>
                    <a:pt x="68" y="235"/>
                  </a:cubicBezTo>
                  <a:cubicBezTo>
                    <a:pt x="65" y="237"/>
                    <a:pt x="65" y="237"/>
                    <a:pt x="65" y="237"/>
                  </a:cubicBezTo>
                  <a:cubicBezTo>
                    <a:pt x="65" y="237"/>
                    <a:pt x="77" y="248"/>
                    <a:pt x="84" y="239"/>
                  </a:cubicBezTo>
                  <a:cubicBezTo>
                    <a:pt x="91" y="230"/>
                    <a:pt x="83" y="219"/>
                    <a:pt x="83" y="219"/>
                  </a:cubicBezTo>
                  <a:cubicBezTo>
                    <a:pt x="83" y="219"/>
                    <a:pt x="103" y="223"/>
                    <a:pt x="106" y="208"/>
                  </a:cubicBezTo>
                  <a:cubicBezTo>
                    <a:pt x="110" y="193"/>
                    <a:pt x="96" y="183"/>
                    <a:pt x="96" y="183"/>
                  </a:cubicBezTo>
                  <a:cubicBezTo>
                    <a:pt x="96" y="183"/>
                    <a:pt x="118" y="181"/>
                    <a:pt x="123" y="164"/>
                  </a:cubicBezTo>
                  <a:cubicBezTo>
                    <a:pt x="127" y="146"/>
                    <a:pt x="101" y="124"/>
                    <a:pt x="101" y="12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 name="Freeform 483"/>
            <p:cNvSpPr>
              <a:spLocks/>
            </p:cNvSpPr>
            <p:nvPr/>
          </p:nvSpPr>
          <p:spPr bwMode="auto">
            <a:xfrm>
              <a:off x="2228113" y="2845180"/>
              <a:ext cx="1083828" cy="668849"/>
            </a:xfrm>
            <a:custGeom>
              <a:avLst/>
              <a:gdLst>
                <a:gd name="T0" fmla="*/ 243 w 282"/>
                <a:gd name="T1" fmla="*/ 127 h 174"/>
                <a:gd name="T2" fmla="*/ 269 w 282"/>
                <a:gd name="T3" fmla="*/ 87 h 174"/>
                <a:gd name="T4" fmla="*/ 245 w 282"/>
                <a:gd name="T5" fmla="*/ 75 h 174"/>
                <a:gd name="T6" fmla="*/ 245 w 282"/>
                <a:gd name="T7" fmla="*/ 42 h 174"/>
                <a:gd name="T8" fmla="*/ 207 w 282"/>
                <a:gd name="T9" fmla="*/ 67 h 174"/>
                <a:gd name="T10" fmla="*/ 191 w 282"/>
                <a:gd name="T11" fmla="*/ 12 h 174"/>
                <a:gd name="T12" fmla="*/ 158 w 282"/>
                <a:gd name="T13" fmla="*/ 37 h 174"/>
                <a:gd name="T14" fmla="*/ 116 w 282"/>
                <a:gd name="T15" fmla="*/ 6 h 174"/>
                <a:gd name="T16" fmla="*/ 84 w 282"/>
                <a:gd name="T17" fmla="*/ 40 h 174"/>
                <a:gd name="T18" fmla="*/ 58 w 282"/>
                <a:gd name="T19" fmla="*/ 24 h 174"/>
                <a:gd name="T20" fmla="*/ 38 w 282"/>
                <a:gd name="T21" fmla="*/ 54 h 174"/>
                <a:gd name="T22" fmla="*/ 14 w 282"/>
                <a:gd name="T23" fmla="*/ 52 h 174"/>
                <a:gd name="T24" fmla="*/ 10 w 282"/>
                <a:gd name="T25" fmla="*/ 78 h 174"/>
                <a:gd name="T26" fmla="*/ 14 w 282"/>
                <a:gd name="T27" fmla="*/ 74 h 174"/>
                <a:gd name="T28" fmla="*/ 18 w 282"/>
                <a:gd name="T29" fmla="*/ 58 h 174"/>
                <a:gd name="T30" fmla="*/ 43 w 282"/>
                <a:gd name="T31" fmla="*/ 65 h 174"/>
                <a:gd name="T32" fmla="*/ 58 w 282"/>
                <a:gd name="T33" fmla="*/ 34 h 174"/>
                <a:gd name="T34" fmla="*/ 88 w 282"/>
                <a:gd name="T35" fmla="*/ 60 h 174"/>
                <a:gd name="T36" fmla="*/ 113 w 282"/>
                <a:gd name="T37" fmla="*/ 17 h 174"/>
                <a:gd name="T38" fmla="*/ 157 w 282"/>
                <a:gd name="T39" fmla="*/ 52 h 174"/>
                <a:gd name="T40" fmla="*/ 186 w 282"/>
                <a:gd name="T41" fmla="*/ 23 h 174"/>
                <a:gd name="T42" fmla="*/ 199 w 282"/>
                <a:gd name="T43" fmla="*/ 82 h 174"/>
                <a:gd name="T44" fmla="*/ 240 w 282"/>
                <a:gd name="T45" fmla="*/ 53 h 174"/>
                <a:gd name="T46" fmla="*/ 228 w 282"/>
                <a:gd name="T47" fmla="*/ 87 h 174"/>
                <a:gd name="T48" fmla="*/ 257 w 282"/>
                <a:gd name="T49" fmla="*/ 92 h 174"/>
                <a:gd name="T50" fmla="*/ 227 w 282"/>
                <a:gd name="T51" fmla="*/ 136 h 174"/>
                <a:gd name="T52" fmla="*/ 272 w 282"/>
                <a:gd name="T53" fmla="*/ 142 h 174"/>
                <a:gd name="T54" fmla="*/ 248 w 282"/>
                <a:gd name="T55" fmla="*/ 174 h 174"/>
                <a:gd name="T56" fmla="*/ 279 w 282"/>
                <a:gd name="T57" fmla="*/ 142 h 174"/>
                <a:gd name="T58" fmla="*/ 243 w 282"/>
                <a:gd name="T59" fmla="*/ 12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2" h="174">
                  <a:moveTo>
                    <a:pt x="243" y="127"/>
                  </a:moveTo>
                  <a:cubicBezTo>
                    <a:pt x="243" y="127"/>
                    <a:pt x="272" y="99"/>
                    <a:pt x="269" y="87"/>
                  </a:cubicBezTo>
                  <a:cubicBezTo>
                    <a:pt x="266" y="69"/>
                    <a:pt x="245" y="75"/>
                    <a:pt x="245" y="75"/>
                  </a:cubicBezTo>
                  <a:cubicBezTo>
                    <a:pt x="245" y="75"/>
                    <a:pt x="260" y="54"/>
                    <a:pt x="245" y="42"/>
                  </a:cubicBezTo>
                  <a:cubicBezTo>
                    <a:pt x="234" y="35"/>
                    <a:pt x="207" y="67"/>
                    <a:pt x="207" y="67"/>
                  </a:cubicBezTo>
                  <a:cubicBezTo>
                    <a:pt x="207" y="67"/>
                    <a:pt x="219" y="12"/>
                    <a:pt x="191" y="12"/>
                  </a:cubicBezTo>
                  <a:cubicBezTo>
                    <a:pt x="164" y="13"/>
                    <a:pt x="158" y="37"/>
                    <a:pt x="158" y="37"/>
                  </a:cubicBezTo>
                  <a:cubicBezTo>
                    <a:pt x="158" y="37"/>
                    <a:pt x="139" y="0"/>
                    <a:pt x="116" y="6"/>
                  </a:cubicBezTo>
                  <a:cubicBezTo>
                    <a:pt x="94" y="12"/>
                    <a:pt x="84" y="40"/>
                    <a:pt x="84" y="40"/>
                  </a:cubicBezTo>
                  <a:cubicBezTo>
                    <a:pt x="84" y="40"/>
                    <a:pt x="77" y="20"/>
                    <a:pt x="58" y="24"/>
                  </a:cubicBezTo>
                  <a:cubicBezTo>
                    <a:pt x="38" y="28"/>
                    <a:pt x="38" y="54"/>
                    <a:pt x="38" y="54"/>
                  </a:cubicBezTo>
                  <a:cubicBezTo>
                    <a:pt x="38" y="54"/>
                    <a:pt x="26" y="44"/>
                    <a:pt x="14" y="52"/>
                  </a:cubicBezTo>
                  <a:cubicBezTo>
                    <a:pt x="0" y="61"/>
                    <a:pt x="10" y="78"/>
                    <a:pt x="10" y="78"/>
                  </a:cubicBezTo>
                  <a:cubicBezTo>
                    <a:pt x="14" y="74"/>
                    <a:pt x="14" y="74"/>
                    <a:pt x="14" y="74"/>
                  </a:cubicBezTo>
                  <a:cubicBezTo>
                    <a:pt x="14" y="74"/>
                    <a:pt x="9" y="62"/>
                    <a:pt x="18" y="58"/>
                  </a:cubicBezTo>
                  <a:cubicBezTo>
                    <a:pt x="27" y="53"/>
                    <a:pt x="43" y="65"/>
                    <a:pt x="43" y="65"/>
                  </a:cubicBezTo>
                  <a:cubicBezTo>
                    <a:pt x="43" y="65"/>
                    <a:pt x="44" y="39"/>
                    <a:pt x="58" y="34"/>
                  </a:cubicBezTo>
                  <a:cubicBezTo>
                    <a:pt x="74" y="29"/>
                    <a:pt x="88" y="60"/>
                    <a:pt x="88" y="60"/>
                  </a:cubicBezTo>
                  <a:cubicBezTo>
                    <a:pt x="88" y="60"/>
                    <a:pt x="91" y="19"/>
                    <a:pt x="113" y="17"/>
                  </a:cubicBezTo>
                  <a:cubicBezTo>
                    <a:pt x="133" y="16"/>
                    <a:pt x="157" y="52"/>
                    <a:pt x="157" y="52"/>
                  </a:cubicBezTo>
                  <a:cubicBezTo>
                    <a:pt x="157" y="52"/>
                    <a:pt x="161" y="24"/>
                    <a:pt x="186" y="23"/>
                  </a:cubicBezTo>
                  <a:cubicBezTo>
                    <a:pt x="210" y="22"/>
                    <a:pt x="199" y="82"/>
                    <a:pt x="199" y="82"/>
                  </a:cubicBezTo>
                  <a:cubicBezTo>
                    <a:pt x="199" y="82"/>
                    <a:pt x="235" y="48"/>
                    <a:pt x="240" y="53"/>
                  </a:cubicBezTo>
                  <a:cubicBezTo>
                    <a:pt x="250" y="67"/>
                    <a:pt x="228" y="87"/>
                    <a:pt x="228" y="87"/>
                  </a:cubicBezTo>
                  <a:cubicBezTo>
                    <a:pt x="228" y="87"/>
                    <a:pt x="257" y="76"/>
                    <a:pt x="257" y="92"/>
                  </a:cubicBezTo>
                  <a:cubicBezTo>
                    <a:pt x="256" y="108"/>
                    <a:pt x="227" y="136"/>
                    <a:pt x="227" y="136"/>
                  </a:cubicBezTo>
                  <a:cubicBezTo>
                    <a:pt x="227" y="136"/>
                    <a:pt x="269" y="130"/>
                    <a:pt x="272" y="142"/>
                  </a:cubicBezTo>
                  <a:cubicBezTo>
                    <a:pt x="274" y="156"/>
                    <a:pt x="248" y="174"/>
                    <a:pt x="248" y="174"/>
                  </a:cubicBezTo>
                  <a:cubicBezTo>
                    <a:pt x="248" y="174"/>
                    <a:pt x="282" y="167"/>
                    <a:pt x="279" y="142"/>
                  </a:cubicBezTo>
                  <a:cubicBezTo>
                    <a:pt x="276" y="118"/>
                    <a:pt x="243" y="127"/>
                    <a:pt x="243" y="12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 name="Freeform 484"/>
            <p:cNvSpPr>
              <a:spLocks/>
            </p:cNvSpPr>
            <p:nvPr/>
          </p:nvSpPr>
          <p:spPr bwMode="auto">
            <a:xfrm>
              <a:off x="2381086" y="3136479"/>
              <a:ext cx="615146" cy="304318"/>
            </a:xfrm>
            <a:custGeom>
              <a:avLst/>
              <a:gdLst>
                <a:gd name="T0" fmla="*/ 107 w 160"/>
                <a:gd name="T1" fmla="*/ 54 h 79"/>
                <a:gd name="T2" fmla="*/ 97 w 160"/>
                <a:gd name="T3" fmla="*/ 14 h 79"/>
                <a:gd name="T4" fmla="*/ 75 w 160"/>
                <a:gd name="T5" fmla="*/ 27 h 79"/>
                <a:gd name="T6" fmla="*/ 60 w 160"/>
                <a:gd name="T7" fmla="*/ 4 h 79"/>
                <a:gd name="T8" fmla="*/ 28 w 160"/>
                <a:gd name="T9" fmla="*/ 37 h 79"/>
                <a:gd name="T10" fmla="*/ 0 w 160"/>
                <a:gd name="T11" fmla="*/ 20 h 79"/>
                <a:gd name="T12" fmla="*/ 30 w 160"/>
                <a:gd name="T13" fmla="*/ 46 h 79"/>
                <a:gd name="T14" fmla="*/ 57 w 160"/>
                <a:gd name="T15" fmla="*/ 9 h 79"/>
                <a:gd name="T16" fmla="*/ 72 w 160"/>
                <a:gd name="T17" fmla="*/ 36 h 79"/>
                <a:gd name="T18" fmla="*/ 98 w 160"/>
                <a:gd name="T19" fmla="*/ 22 h 79"/>
                <a:gd name="T20" fmla="*/ 102 w 160"/>
                <a:gd name="T21" fmla="*/ 63 h 79"/>
                <a:gd name="T22" fmla="*/ 140 w 160"/>
                <a:gd name="T23" fmla="*/ 45 h 79"/>
                <a:gd name="T24" fmla="*/ 140 w 160"/>
                <a:gd name="T25" fmla="*/ 76 h 79"/>
                <a:gd name="T26" fmla="*/ 151 w 160"/>
                <a:gd name="T27" fmla="*/ 46 h 79"/>
                <a:gd name="T28" fmla="*/ 107 w 160"/>
                <a:gd name="T29" fmla="*/ 5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79">
                  <a:moveTo>
                    <a:pt x="107" y="54"/>
                  </a:moveTo>
                  <a:cubicBezTo>
                    <a:pt x="114" y="35"/>
                    <a:pt x="115" y="17"/>
                    <a:pt x="97" y="14"/>
                  </a:cubicBezTo>
                  <a:cubicBezTo>
                    <a:pt x="82" y="12"/>
                    <a:pt x="75" y="27"/>
                    <a:pt x="75" y="27"/>
                  </a:cubicBezTo>
                  <a:cubicBezTo>
                    <a:pt x="75" y="27"/>
                    <a:pt x="75" y="6"/>
                    <a:pt x="60" y="4"/>
                  </a:cubicBezTo>
                  <a:cubicBezTo>
                    <a:pt x="36" y="0"/>
                    <a:pt x="27" y="18"/>
                    <a:pt x="28" y="37"/>
                  </a:cubicBezTo>
                  <a:cubicBezTo>
                    <a:pt x="20" y="24"/>
                    <a:pt x="13" y="17"/>
                    <a:pt x="0" y="20"/>
                  </a:cubicBezTo>
                  <a:cubicBezTo>
                    <a:pt x="16" y="23"/>
                    <a:pt x="30" y="46"/>
                    <a:pt x="30" y="46"/>
                  </a:cubicBezTo>
                  <a:cubicBezTo>
                    <a:pt x="30" y="46"/>
                    <a:pt x="32" y="4"/>
                    <a:pt x="57" y="9"/>
                  </a:cubicBezTo>
                  <a:cubicBezTo>
                    <a:pt x="72" y="12"/>
                    <a:pt x="72" y="36"/>
                    <a:pt x="72" y="36"/>
                  </a:cubicBezTo>
                  <a:cubicBezTo>
                    <a:pt x="72" y="36"/>
                    <a:pt x="86" y="17"/>
                    <a:pt x="98" y="22"/>
                  </a:cubicBezTo>
                  <a:cubicBezTo>
                    <a:pt x="113" y="30"/>
                    <a:pt x="102" y="63"/>
                    <a:pt x="102" y="63"/>
                  </a:cubicBezTo>
                  <a:cubicBezTo>
                    <a:pt x="102" y="63"/>
                    <a:pt x="126" y="32"/>
                    <a:pt x="140" y="45"/>
                  </a:cubicBezTo>
                  <a:cubicBezTo>
                    <a:pt x="157" y="61"/>
                    <a:pt x="144" y="71"/>
                    <a:pt x="140" y="76"/>
                  </a:cubicBezTo>
                  <a:cubicBezTo>
                    <a:pt x="147" y="79"/>
                    <a:pt x="160" y="59"/>
                    <a:pt x="151" y="46"/>
                  </a:cubicBezTo>
                  <a:cubicBezTo>
                    <a:pt x="141" y="32"/>
                    <a:pt x="115" y="32"/>
                    <a:pt x="107" y="5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 name="Freeform 485"/>
            <p:cNvSpPr>
              <a:spLocks/>
            </p:cNvSpPr>
            <p:nvPr/>
          </p:nvSpPr>
          <p:spPr bwMode="auto">
            <a:xfrm>
              <a:off x="4545487" y="4575074"/>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 name="Freeform 486"/>
            <p:cNvSpPr>
              <a:spLocks/>
            </p:cNvSpPr>
            <p:nvPr/>
          </p:nvSpPr>
          <p:spPr bwMode="auto">
            <a:xfrm>
              <a:off x="3424230" y="3663747"/>
              <a:ext cx="621655" cy="354767"/>
            </a:xfrm>
            <a:custGeom>
              <a:avLst/>
              <a:gdLst>
                <a:gd name="T0" fmla="*/ 150 w 162"/>
                <a:gd name="T1" fmla="*/ 74 h 92"/>
                <a:gd name="T2" fmla="*/ 154 w 162"/>
                <a:gd name="T3" fmla="*/ 57 h 92"/>
                <a:gd name="T4" fmla="*/ 136 w 162"/>
                <a:gd name="T5" fmla="*/ 54 h 92"/>
                <a:gd name="T6" fmla="*/ 137 w 162"/>
                <a:gd name="T7" fmla="*/ 31 h 92"/>
                <a:gd name="T8" fmla="*/ 107 w 162"/>
                <a:gd name="T9" fmla="*/ 29 h 92"/>
                <a:gd name="T10" fmla="*/ 104 w 162"/>
                <a:gd name="T11" fmla="*/ 9 h 92"/>
                <a:gd name="T12" fmla="*/ 74 w 162"/>
                <a:gd name="T13" fmla="*/ 24 h 92"/>
                <a:gd name="T14" fmla="*/ 68 w 162"/>
                <a:gd name="T15" fmla="*/ 2 h 92"/>
                <a:gd name="T16" fmla="*/ 54 w 162"/>
                <a:gd name="T17" fmla="*/ 14 h 92"/>
                <a:gd name="T18" fmla="*/ 40 w 162"/>
                <a:gd name="T19" fmla="*/ 10 h 92"/>
                <a:gd name="T20" fmla="*/ 33 w 162"/>
                <a:gd name="T21" fmla="*/ 33 h 92"/>
                <a:gd name="T22" fmla="*/ 12 w 162"/>
                <a:gd name="T23" fmla="*/ 27 h 92"/>
                <a:gd name="T24" fmla="*/ 11 w 162"/>
                <a:gd name="T25" fmla="*/ 48 h 92"/>
                <a:gd name="T26" fmla="*/ 15 w 162"/>
                <a:gd name="T27" fmla="*/ 29 h 92"/>
                <a:gd name="T28" fmla="*/ 36 w 162"/>
                <a:gd name="T29" fmla="*/ 41 h 92"/>
                <a:gd name="T30" fmla="*/ 42 w 162"/>
                <a:gd name="T31" fmla="*/ 16 h 92"/>
                <a:gd name="T32" fmla="*/ 57 w 162"/>
                <a:gd name="T33" fmla="*/ 24 h 92"/>
                <a:gd name="T34" fmla="*/ 66 w 162"/>
                <a:gd name="T35" fmla="*/ 8 h 92"/>
                <a:gd name="T36" fmla="*/ 71 w 162"/>
                <a:gd name="T37" fmla="*/ 31 h 92"/>
                <a:gd name="T38" fmla="*/ 101 w 162"/>
                <a:gd name="T39" fmla="*/ 14 h 92"/>
                <a:gd name="T40" fmla="*/ 101 w 162"/>
                <a:gd name="T41" fmla="*/ 35 h 92"/>
                <a:gd name="T42" fmla="*/ 134 w 162"/>
                <a:gd name="T43" fmla="*/ 37 h 92"/>
                <a:gd name="T44" fmla="*/ 127 w 162"/>
                <a:gd name="T45" fmla="*/ 60 h 92"/>
                <a:gd name="T46" fmla="*/ 150 w 162"/>
                <a:gd name="T47" fmla="*/ 60 h 92"/>
                <a:gd name="T48" fmla="*/ 144 w 162"/>
                <a:gd name="T49" fmla="*/ 76 h 92"/>
                <a:gd name="T50" fmla="*/ 156 w 162"/>
                <a:gd name="T51" fmla="*/ 82 h 92"/>
                <a:gd name="T52" fmla="*/ 151 w 162"/>
                <a:gd name="T53" fmla="*/ 89 h 92"/>
                <a:gd name="T54" fmla="*/ 151 w 162"/>
                <a:gd name="T55" fmla="*/ 92 h 92"/>
                <a:gd name="T56" fmla="*/ 160 w 162"/>
                <a:gd name="T57" fmla="*/ 82 h 92"/>
                <a:gd name="T58" fmla="*/ 150 w 162"/>
                <a:gd name="T59" fmla="*/ 7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2">
                  <a:moveTo>
                    <a:pt x="150" y="74"/>
                  </a:moveTo>
                  <a:cubicBezTo>
                    <a:pt x="150" y="74"/>
                    <a:pt x="160" y="65"/>
                    <a:pt x="154" y="57"/>
                  </a:cubicBezTo>
                  <a:cubicBezTo>
                    <a:pt x="148" y="48"/>
                    <a:pt x="136" y="54"/>
                    <a:pt x="136" y="54"/>
                  </a:cubicBezTo>
                  <a:cubicBezTo>
                    <a:pt x="136" y="54"/>
                    <a:pt x="145" y="40"/>
                    <a:pt x="137" y="31"/>
                  </a:cubicBezTo>
                  <a:cubicBezTo>
                    <a:pt x="131" y="22"/>
                    <a:pt x="107" y="29"/>
                    <a:pt x="107" y="29"/>
                  </a:cubicBezTo>
                  <a:cubicBezTo>
                    <a:pt x="107" y="29"/>
                    <a:pt x="115" y="18"/>
                    <a:pt x="104" y="9"/>
                  </a:cubicBezTo>
                  <a:cubicBezTo>
                    <a:pt x="92" y="0"/>
                    <a:pt x="74" y="24"/>
                    <a:pt x="74" y="24"/>
                  </a:cubicBezTo>
                  <a:cubicBezTo>
                    <a:pt x="74" y="24"/>
                    <a:pt x="77" y="3"/>
                    <a:pt x="68" y="2"/>
                  </a:cubicBezTo>
                  <a:cubicBezTo>
                    <a:pt x="57" y="1"/>
                    <a:pt x="54" y="14"/>
                    <a:pt x="54" y="14"/>
                  </a:cubicBezTo>
                  <a:cubicBezTo>
                    <a:pt x="54" y="14"/>
                    <a:pt x="49" y="5"/>
                    <a:pt x="40" y="10"/>
                  </a:cubicBezTo>
                  <a:cubicBezTo>
                    <a:pt x="33" y="14"/>
                    <a:pt x="33" y="33"/>
                    <a:pt x="33" y="33"/>
                  </a:cubicBezTo>
                  <a:cubicBezTo>
                    <a:pt x="33" y="33"/>
                    <a:pt x="24" y="19"/>
                    <a:pt x="12" y="27"/>
                  </a:cubicBezTo>
                  <a:cubicBezTo>
                    <a:pt x="0" y="35"/>
                    <a:pt x="11" y="48"/>
                    <a:pt x="11" y="48"/>
                  </a:cubicBezTo>
                  <a:cubicBezTo>
                    <a:pt x="11" y="48"/>
                    <a:pt x="8" y="33"/>
                    <a:pt x="15" y="29"/>
                  </a:cubicBezTo>
                  <a:cubicBezTo>
                    <a:pt x="22" y="26"/>
                    <a:pt x="36" y="41"/>
                    <a:pt x="36" y="41"/>
                  </a:cubicBezTo>
                  <a:cubicBezTo>
                    <a:pt x="36" y="41"/>
                    <a:pt x="36" y="22"/>
                    <a:pt x="42" y="16"/>
                  </a:cubicBezTo>
                  <a:cubicBezTo>
                    <a:pt x="49" y="10"/>
                    <a:pt x="57" y="24"/>
                    <a:pt x="57" y="24"/>
                  </a:cubicBezTo>
                  <a:cubicBezTo>
                    <a:pt x="57" y="24"/>
                    <a:pt x="56" y="9"/>
                    <a:pt x="66" y="8"/>
                  </a:cubicBezTo>
                  <a:cubicBezTo>
                    <a:pt x="70" y="7"/>
                    <a:pt x="71" y="31"/>
                    <a:pt x="71" y="31"/>
                  </a:cubicBezTo>
                  <a:cubicBezTo>
                    <a:pt x="71" y="31"/>
                    <a:pt x="91" y="6"/>
                    <a:pt x="101" y="14"/>
                  </a:cubicBezTo>
                  <a:cubicBezTo>
                    <a:pt x="110" y="23"/>
                    <a:pt x="101" y="35"/>
                    <a:pt x="101" y="35"/>
                  </a:cubicBezTo>
                  <a:cubicBezTo>
                    <a:pt x="101" y="35"/>
                    <a:pt x="126" y="29"/>
                    <a:pt x="134" y="37"/>
                  </a:cubicBezTo>
                  <a:cubicBezTo>
                    <a:pt x="143" y="44"/>
                    <a:pt x="127" y="60"/>
                    <a:pt x="127" y="60"/>
                  </a:cubicBezTo>
                  <a:cubicBezTo>
                    <a:pt x="127" y="60"/>
                    <a:pt x="146" y="54"/>
                    <a:pt x="150" y="60"/>
                  </a:cubicBezTo>
                  <a:cubicBezTo>
                    <a:pt x="154" y="66"/>
                    <a:pt x="144" y="76"/>
                    <a:pt x="144" y="76"/>
                  </a:cubicBezTo>
                  <a:cubicBezTo>
                    <a:pt x="144" y="76"/>
                    <a:pt x="154" y="77"/>
                    <a:pt x="156" y="82"/>
                  </a:cubicBezTo>
                  <a:cubicBezTo>
                    <a:pt x="158" y="86"/>
                    <a:pt x="151" y="89"/>
                    <a:pt x="151" y="89"/>
                  </a:cubicBezTo>
                  <a:cubicBezTo>
                    <a:pt x="151" y="92"/>
                    <a:pt x="151" y="92"/>
                    <a:pt x="151" y="92"/>
                  </a:cubicBezTo>
                  <a:cubicBezTo>
                    <a:pt x="151" y="92"/>
                    <a:pt x="162" y="89"/>
                    <a:pt x="160" y="82"/>
                  </a:cubicBezTo>
                  <a:cubicBezTo>
                    <a:pt x="158" y="74"/>
                    <a:pt x="150" y="74"/>
                    <a:pt x="150" y="7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 name="Freeform 487"/>
            <p:cNvSpPr>
              <a:spLocks/>
            </p:cNvSpPr>
            <p:nvPr/>
          </p:nvSpPr>
          <p:spPr bwMode="auto">
            <a:xfrm>
              <a:off x="1201243" y="2687325"/>
              <a:ext cx="961775" cy="445899"/>
            </a:xfrm>
            <a:custGeom>
              <a:avLst/>
              <a:gdLst>
                <a:gd name="T0" fmla="*/ 213 w 250"/>
                <a:gd name="T1" fmla="*/ 82 h 116"/>
                <a:gd name="T2" fmla="*/ 232 w 250"/>
                <a:gd name="T3" fmla="*/ 49 h 116"/>
                <a:gd name="T4" fmla="*/ 210 w 250"/>
                <a:gd name="T5" fmla="*/ 44 h 116"/>
                <a:gd name="T6" fmla="*/ 205 w 250"/>
                <a:gd name="T7" fmla="*/ 20 h 116"/>
                <a:gd name="T8" fmla="*/ 176 w 250"/>
                <a:gd name="T9" fmla="*/ 41 h 116"/>
                <a:gd name="T10" fmla="*/ 158 w 250"/>
                <a:gd name="T11" fmla="*/ 3 h 116"/>
                <a:gd name="T12" fmla="*/ 131 w 250"/>
                <a:gd name="T13" fmla="*/ 24 h 116"/>
                <a:gd name="T14" fmla="*/ 93 w 250"/>
                <a:gd name="T15" fmla="*/ 7 h 116"/>
                <a:gd name="T16" fmla="*/ 70 w 250"/>
                <a:gd name="T17" fmla="*/ 34 h 116"/>
                <a:gd name="T18" fmla="*/ 45 w 250"/>
                <a:gd name="T19" fmla="*/ 25 h 116"/>
                <a:gd name="T20" fmla="*/ 31 w 250"/>
                <a:gd name="T21" fmla="*/ 50 h 116"/>
                <a:gd name="T22" fmla="*/ 11 w 250"/>
                <a:gd name="T23" fmla="*/ 50 h 116"/>
                <a:gd name="T24" fmla="*/ 10 w 250"/>
                <a:gd name="T25" fmla="*/ 69 h 116"/>
                <a:gd name="T26" fmla="*/ 13 w 250"/>
                <a:gd name="T27" fmla="*/ 66 h 116"/>
                <a:gd name="T28" fmla="*/ 14 w 250"/>
                <a:gd name="T29" fmla="*/ 55 h 116"/>
                <a:gd name="T30" fmla="*/ 36 w 250"/>
                <a:gd name="T31" fmla="*/ 57 h 116"/>
                <a:gd name="T32" fmla="*/ 47 w 250"/>
                <a:gd name="T33" fmla="*/ 33 h 116"/>
                <a:gd name="T34" fmla="*/ 73 w 250"/>
                <a:gd name="T35" fmla="*/ 48 h 116"/>
                <a:gd name="T36" fmla="*/ 91 w 250"/>
                <a:gd name="T37" fmla="*/ 15 h 116"/>
                <a:gd name="T38" fmla="*/ 133 w 250"/>
                <a:gd name="T39" fmla="*/ 36 h 116"/>
                <a:gd name="T40" fmla="*/ 154 w 250"/>
                <a:gd name="T41" fmla="*/ 12 h 116"/>
                <a:gd name="T42" fmla="*/ 171 w 250"/>
                <a:gd name="T43" fmla="*/ 52 h 116"/>
                <a:gd name="T44" fmla="*/ 203 w 250"/>
                <a:gd name="T45" fmla="*/ 28 h 116"/>
                <a:gd name="T46" fmla="*/ 196 w 250"/>
                <a:gd name="T47" fmla="*/ 53 h 116"/>
                <a:gd name="T48" fmla="*/ 221 w 250"/>
                <a:gd name="T49" fmla="*/ 55 h 116"/>
                <a:gd name="T50" fmla="*/ 201 w 250"/>
                <a:gd name="T51" fmla="*/ 90 h 116"/>
                <a:gd name="T52" fmla="*/ 239 w 250"/>
                <a:gd name="T53" fmla="*/ 90 h 116"/>
                <a:gd name="T54" fmla="*/ 222 w 250"/>
                <a:gd name="T55" fmla="*/ 116 h 116"/>
                <a:gd name="T56" fmla="*/ 245 w 250"/>
                <a:gd name="T57" fmla="*/ 89 h 116"/>
                <a:gd name="T58" fmla="*/ 213 w 250"/>
                <a:gd name="T59"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0" h="116">
                  <a:moveTo>
                    <a:pt x="213" y="82"/>
                  </a:moveTo>
                  <a:cubicBezTo>
                    <a:pt x="213" y="82"/>
                    <a:pt x="235" y="59"/>
                    <a:pt x="232" y="49"/>
                  </a:cubicBezTo>
                  <a:cubicBezTo>
                    <a:pt x="226" y="37"/>
                    <a:pt x="210" y="44"/>
                    <a:pt x="210" y="44"/>
                  </a:cubicBezTo>
                  <a:cubicBezTo>
                    <a:pt x="210" y="44"/>
                    <a:pt x="221" y="26"/>
                    <a:pt x="205" y="20"/>
                  </a:cubicBezTo>
                  <a:cubicBezTo>
                    <a:pt x="196" y="15"/>
                    <a:pt x="176" y="41"/>
                    <a:pt x="176" y="41"/>
                  </a:cubicBezTo>
                  <a:cubicBezTo>
                    <a:pt x="176" y="41"/>
                    <a:pt x="180" y="0"/>
                    <a:pt x="158" y="3"/>
                  </a:cubicBezTo>
                  <a:cubicBezTo>
                    <a:pt x="134" y="7"/>
                    <a:pt x="131" y="24"/>
                    <a:pt x="131" y="24"/>
                  </a:cubicBezTo>
                  <a:cubicBezTo>
                    <a:pt x="131" y="24"/>
                    <a:pt x="112" y="0"/>
                    <a:pt x="93" y="7"/>
                  </a:cubicBezTo>
                  <a:cubicBezTo>
                    <a:pt x="74" y="13"/>
                    <a:pt x="70" y="34"/>
                    <a:pt x="70" y="34"/>
                  </a:cubicBezTo>
                  <a:cubicBezTo>
                    <a:pt x="70" y="34"/>
                    <a:pt x="62" y="20"/>
                    <a:pt x="45" y="25"/>
                  </a:cubicBezTo>
                  <a:cubicBezTo>
                    <a:pt x="28" y="31"/>
                    <a:pt x="31" y="50"/>
                    <a:pt x="31" y="50"/>
                  </a:cubicBezTo>
                  <a:cubicBezTo>
                    <a:pt x="31" y="50"/>
                    <a:pt x="20" y="43"/>
                    <a:pt x="11" y="50"/>
                  </a:cubicBezTo>
                  <a:cubicBezTo>
                    <a:pt x="0" y="58"/>
                    <a:pt x="10" y="69"/>
                    <a:pt x="10" y="69"/>
                  </a:cubicBezTo>
                  <a:cubicBezTo>
                    <a:pt x="13" y="66"/>
                    <a:pt x="13" y="66"/>
                    <a:pt x="13" y="66"/>
                  </a:cubicBezTo>
                  <a:cubicBezTo>
                    <a:pt x="13" y="66"/>
                    <a:pt x="7" y="58"/>
                    <a:pt x="14" y="55"/>
                  </a:cubicBezTo>
                  <a:cubicBezTo>
                    <a:pt x="22" y="50"/>
                    <a:pt x="36" y="57"/>
                    <a:pt x="36" y="57"/>
                  </a:cubicBezTo>
                  <a:cubicBezTo>
                    <a:pt x="36" y="57"/>
                    <a:pt x="35" y="37"/>
                    <a:pt x="47" y="33"/>
                  </a:cubicBezTo>
                  <a:cubicBezTo>
                    <a:pt x="60" y="27"/>
                    <a:pt x="73" y="48"/>
                    <a:pt x="73" y="48"/>
                  </a:cubicBezTo>
                  <a:cubicBezTo>
                    <a:pt x="73" y="48"/>
                    <a:pt x="73" y="19"/>
                    <a:pt x="91" y="15"/>
                  </a:cubicBezTo>
                  <a:cubicBezTo>
                    <a:pt x="109" y="12"/>
                    <a:pt x="133" y="36"/>
                    <a:pt x="133" y="36"/>
                  </a:cubicBezTo>
                  <a:cubicBezTo>
                    <a:pt x="133" y="36"/>
                    <a:pt x="134" y="15"/>
                    <a:pt x="154" y="12"/>
                  </a:cubicBezTo>
                  <a:cubicBezTo>
                    <a:pt x="175" y="9"/>
                    <a:pt x="171" y="52"/>
                    <a:pt x="171" y="52"/>
                  </a:cubicBezTo>
                  <a:cubicBezTo>
                    <a:pt x="171" y="52"/>
                    <a:pt x="199" y="25"/>
                    <a:pt x="203" y="28"/>
                  </a:cubicBezTo>
                  <a:cubicBezTo>
                    <a:pt x="213" y="37"/>
                    <a:pt x="196" y="53"/>
                    <a:pt x="196" y="53"/>
                  </a:cubicBezTo>
                  <a:cubicBezTo>
                    <a:pt x="196" y="53"/>
                    <a:pt x="221" y="43"/>
                    <a:pt x="221" y="55"/>
                  </a:cubicBezTo>
                  <a:cubicBezTo>
                    <a:pt x="222" y="66"/>
                    <a:pt x="201" y="90"/>
                    <a:pt x="201" y="90"/>
                  </a:cubicBezTo>
                  <a:cubicBezTo>
                    <a:pt x="201" y="90"/>
                    <a:pt x="236" y="81"/>
                    <a:pt x="239" y="90"/>
                  </a:cubicBezTo>
                  <a:cubicBezTo>
                    <a:pt x="243" y="99"/>
                    <a:pt x="222" y="116"/>
                    <a:pt x="222" y="116"/>
                  </a:cubicBezTo>
                  <a:cubicBezTo>
                    <a:pt x="222" y="116"/>
                    <a:pt x="250" y="107"/>
                    <a:pt x="245" y="89"/>
                  </a:cubicBezTo>
                  <a:cubicBezTo>
                    <a:pt x="240" y="71"/>
                    <a:pt x="213" y="82"/>
                    <a:pt x="213" y="8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 name="Freeform 488"/>
            <p:cNvSpPr>
              <a:spLocks/>
            </p:cNvSpPr>
            <p:nvPr/>
          </p:nvSpPr>
          <p:spPr bwMode="auto">
            <a:xfrm>
              <a:off x="1344451" y="2924921"/>
              <a:ext cx="537032" cy="174129"/>
            </a:xfrm>
            <a:custGeom>
              <a:avLst/>
              <a:gdLst>
                <a:gd name="T0" fmla="*/ 94 w 140"/>
                <a:gd name="T1" fmla="*/ 32 h 45"/>
                <a:gd name="T2" fmla="*/ 81 w 140"/>
                <a:gd name="T3" fmla="*/ 3 h 45"/>
                <a:gd name="T4" fmla="*/ 65 w 140"/>
                <a:gd name="T5" fmla="*/ 15 h 45"/>
                <a:gd name="T6" fmla="*/ 50 w 140"/>
                <a:gd name="T7" fmla="*/ 0 h 45"/>
                <a:gd name="T8" fmla="*/ 26 w 140"/>
                <a:gd name="T9" fmla="*/ 27 h 45"/>
                <a:gd name="T10" fmla="*/ 0 w 140"/>
                <a:gd name="T11" fmla="*/ 17 h 45"/>
                <a:gd name="T12" fmla="*/ 28 w 140"/>
                <a:gd name="T13" fmla="*/ 34 h 45"/>
                <a:gd name="T14" fmla="*/ 48 w 140"/>
                <a:gd name="T15" fmla="*/ 4 h 45"/>
                <a:gd name="T16" fmla="*/ 63 w 140"/>
                <a:gd name="T17" fmla="*/ 22 h 45"/>
                <a:gd name="T18" fmla="*/ 83 w 140"/>
                <a:gd name="T19" fmla="*/ 9 h 45"/>
                <a:gd name="T20" fmla="*/ 91 w 140"/>
                <a:gd name="T21" fmla="*/ 38 h 45"/>
                <a:gd name="T22" fmla="*/ 122 w 140"/>
                <a:gd name="T23" fmla="*/ 22 h 45"/>
                <a:gd name="T24" fmla="*/ 126 w 140"/>
                <a:gd name="T25" fmla="*/ 44 h 45"/>
                <a:gd name="T26" fmla="*/ 131 w 140"/>
                <a:gd name="T27" fmla="*/ 22 h 45"/>
                <a:gd name="T28" fmla="*/ 94 w 140"/>
                <a:gd name="T29" fmla="*/ 3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0" h="45">
                  <a:moveTo>
                    <a:pt x="94" y="32"/>
                  </a:moveTo>
                  <a:cubicBezTo>
                    <a:pt x="99" y="16"/>
                    <a:pt x="98" y="4"/>
                    <a:pt x="81" y="3"/>
                  </a:cubicBezTo>
                  <a:cubicBezTo>
                    <a:pt x="68" y="3"/>
                    <a:pt x="65" y="15"/>
                    <a:pt x="65" y="15"/>
                  </a:cubicBezTo>
                  <a:cubicBezTo>
                    <a:pt x="65" y="15"/>
                    <a:pt x="62" y="0"/>
                    <a:pt x="50" y="0"/>
                  </a:cubicBezTo>
                  <a:cubicBezTo>
                    <a:pt x="29" y="0"/>
                    <a:pt x="23" y="13"/>
                    <a:pt x="26" y="27"/>
                  </a:cubicBezTo>
                  <a:cubicBezTo>
                    <a:pt x="17" y="18"/>
                    <a:pt x="10" y="14"/>
                    <a:pt x="0" y="17"/>
                  </a:cubicBezTo>
                  <a:cubicBezTo>
                    <a:pt x="13" y="18"/>
                    <a:pt x="28" y="34"/>
                    <a:pt x="28" y="34"/>
                  </a:cubicBezTo>
                  <a:cubicBezTo>
                    <a:pt x="28" y="34"/>
                    <a:pt x="26" y="2"/>
                    <a:pt x="48" y="4"/>
                  </a:cubicBezTo>
                  <a:cubicBezTo>
                    <a:pt x="60" y="4"/>
                    <a:pt x="63" y="22"/>
                    <a:pt x="63" y="22"/>
                  </a:cubicBezTo>
                  <a:cubicBezTo>
                    <a:pt x="63" y="22"/>
                    <a:pt x="73" y="6"/>
                    <a:pt x="83" y="9"/>
                  </a:cubicBezTo>
                  <a:cubicBezTo>
                    <a:pt x="98" y="14"/>
                    <a:pt x="91" y="38"/>
                    <a:pt x="91" y="38"/>
                  </a:cubicBezTo>
                  <a:cubicBezTo>
                    <a:pt x="91" y="38"/>
                    <a:pt x="108" y="13"/>
                    <a:pt x="122" y="22"/>
                  </a:cubicBezTo>
                  <a:cubicBezTo>
                    <a:pt x="137" y="32"/>
                    <a:pt x="128" y="40"/>
                    <a:pt x="126" y="44"/>
                  </a:cubicBezTo>
                  <a:cubicBezTo>
                    <a:pt x="131" y="45"/>
                    <a:pt x="140" y="30"/>
                    <a:pt x="131" y="22"/>
                  </a:cubicBezTo>
                  <a:cubicBezTo>
                    <a:pt x="122" y="12"/>
                    <a:pt x="99" y="14"/>
                    <a:pt x="94"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 name="Freeform 489"/>
            <p:cNvSpPr>
              <a:spLocks/>
            </p:cNvSpPr>
            <p:nvPr/>
          </p:nvSpPr>
          <p:spPr bwMode="auto">
            <a:xfrm>
              <a:off x="18145" y="2664542"/>
              <a:ext cx="1091965" cy="541914"/>
            </a:xfrm>
            <a:custGeom>
              <a:avLst/>
              <a:gdLst>
                <a:gd name="T0" fmla="*/ 272 w 284"/>
                <a:gd name="T1" fmla="*/ 62 h 141"/>
                <a:gd name="T2" fmla="*/ 248 w 284"/>
                <a:gd name="T3" fmla="*/ 61 h 141"/>
                <a:gd name="T4" fmla="*/ 233 w 284"/>
                <a:gd name="T5" fmla="*/ 31 h 141"/>
                <a:gd name="T6" fmla="*/ 204 w 284"/>
                <a:gd name="T7" fmla="*/ 41 h 141"/>
                <a:gd name="T8" fmla="*/ 178 w 284"/>
                <a:gd name="T9" fmla="*/ 7 h 141"/>
                <a:gd name="T10" fmla="*/ 135 w 284"/>
                <a:gd name="T11" fmla="*/ 30 h 141"/>
                <a:gd name="T12" fmla="*/ 105 w 284"/>
                <a:gd name="T13" fmla="*/ 3 h 141"/>
                <a:gd name="T14" fmla="*/ 83 w 284"/>
                <a:gd name="T15" fmla="*/ 50 h 141"/>
                <a:gd name="T16" fmla="*/ 50 w 284"/>
                <a:gd name="T17" fmla="*/ 24 h 141"/>
                <a:gd name="T18" fmla="*/ 46 w 284"/>
                <a:gd name="T19" fmla="*/ 53 h 141"/>
                <a:gd name="T20" fmla="*/ 22 w 284"/>
                <a:gd name="T21" fmla="*/ 61 h 141"/>
                <a:gd name="T22" fmla="*/ 43 w 284"/>
                <a:gd name="T23" fmla="*/ 100 h 141"/>
                <a:gd name="T24" fmla="*/ 5 w 284"/>
                <a:gd name="T25" fmla="*/ 108 h 141"/>
                <a:gd name="T26" fmla="*/ 32 w 284"/>
                <a:gd name="T27" fmla="*/ 141 h 141"/>
                <a:gd name="T28" fmla="*/ 13 w 284"/>
                <a:gd name="T29" fmla="*/ 109 h 141"/>
                <a:gd name="T30" fmla="*/ 56 w 284"/>
                <a:gd name="T31" fmla="*/ 108 h 141"/>
                <a:gd name="T32" fmla="*/ 32 w 284"/>
                <a:gd name="T33" fmla="*/ 67 h 141"/>
                <a:gd name="T34" fmla="*/ 62 w 284"/>
                <a:gd name="T35" fmla="*/ 66 h 141"/>
                <a:gd name="T36" fmla="*/ 53 w 284"/>
                <a:gd name="T37" fmla="*/ 34 h 141"/>
                <a:gd name="T38" fmla="*/ 90 w 284"/>
                <a:gd name="T39" fmla="*/ 64 h 141"/>
                <a:gd name="T40" fmla="*/ 108 w 284"/>
                <a:gd name="T41" fmla="*/ 15 h 141"/>
                <a:gd name="T42" fmla="*/ 134 w 284"/>
                <a:gd name="T43" fmla="*/ 44 h 141"/>
                <a:gd name="T44" fmla="*/ 180 w 284"/>
                <a:gd name="T45" fmla="*/ 18 h 141"/>
                <a:gd name="T46" fmla="*/ 200 w 284"/>
                <a:gd name="T47" fmla="*/ 58 h 141"/>
                <a:gd name="T48" fmla="*/ 231 w 284"/>
                <a:gd name="T49" fmla="*/ 40 h 141"/>
                <a:gd name="T50" fmla="*/ 243 w 284"/>
                <a:gd name="T51" fmla="*/ 69 h 141"/>
                <a:gd name="T52" fmla="*/ 268 w 284"/>
                <a:gd name="T53" fmla="*/ 66 h 141"/>
                <a:gd name="T54" fmla="*/ 270 w 284"/>
                <a:gd name="T55" fmla="*/ 80 h 141"/>
                <a:gd name="T56" fmla="*/ 272 w 284"/>
                <a:gd name="T57" fmla="*/ 84 h 141"/>
                <a:gd name="T58" fmla="*/ 272 w 284"/>
                <a:gd name="T59" fmla="*/ 6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4" h="141">
                  <a:moveTo>
                    <a:pt x="272" y="62"/>
                  </a:moveTo>
                  <a:cubicBezTo>
                    <a:pt x="261" y="53"/>
                    <a:pt x="248" y="61"/>
                    <a:pt x="248" y="61"/>
                  </a:cubicBezTo>
                  <a:cubicBezTo>
                    <a:pt x="248" y="61"/>
                    <a:pt x="251" y="38"/>
                    <a:pt x="233" y="31"/>
                  </a:cubicBezTo>
                  <a:cubicBezTo>
                    <a:pt x="214" y="25"/>
                    <a:pt x="204" y="41"/>
                    <a:pt x="204" y="41"/>
                  </a:cubicBezTo>
                  <a:cubicBezTo>
                    <a:pt x="204" y="41"/>
                    <a:pt x="199" y="16"/>
                    <a:pt x="178" y="7"/>
                  </a:cubicBezTo>
                  <a:cubicBezTo>
                    <a:pt x="158" y="0"/>
                    <a:pt x="135" y="30"/>
                    <a:pt x="135" y="30"/>
                  </a:cubicBezTo>
                  <a:cubicBezTo>
                    <a:pt x="135" y="30"/>
                    <a:pt x="132" y="7"/>
                    <a:pt x="105" y="3"/>
                  </a:cubicBezTo>
                  <a:cubicBezTo>
                    <a:pt x="79" y="0"/>
                    <a:pt x="83" y="50"/>
                    <a:pt x="83" y="50"/>
                  </a:cubicBezTo>
                  <a:cubicBezTo>
                    <a:pt x="83" y="50"/>
                    <a:pt x="62" y="19"/>
                    <a:pt x="50" y="24"/>
                  </a:cubicBezTo>
                  <a:cubicBezTo>
                    <a:pt x="33" y="32"/>
                    <a:pt x="46" y="53"/>
                    <a:pt x="46" y="53"/>
                  </a:cubicBezTo>
                  <a:cubicBezTo>
                    <a:pt x="46" y="53"/>
                    <a:pt x="27" y="45"/>
                    <a:pt x="22" y="61"/>
                  </a:cubicBezTo>
                  <a:cubicBezTo>
                    <a:pt x="18" y="71"/>
                    <a:pt x="43" y="100"/>
                    <a:pt x="43" y="100"/>
                  </a:cubicBezTo>
                  <a:cubicBezTo>
                    <a:pt x="43" y="100"/>
                    <a:pt x="12" y="87"/>
                    <a:pt x="5" y="108"/>
                  </a:cubicBezTo>
                  <a:cubicBezTo>
                    <a:pt x="0" y="130"/>
                    <a:pt x="32" y="141"/>
                    <a:pt x="32" y="141"/>
                  </a:cubicBezTo>
                  <a:cubicBezTo>
                    <a:pt x="32" y="141"/>
                    <a:pt x="8" y="121"/>
                    <a:pt x="13" y="109"/>
                  </a:cubicBezTo>
                  <a:cubicBezTo>
                    <a:pt x="17" y="98"/>
                    <a:pt x="56" y="108"/>
                    <a:pt x="56" y="108"/>
                  </a:cubicBezTo>
                  <a:cubicBezTo>
                    <a:pt x="56" y="108"/>
                    <a:pt x="31" y="80"/>
                    <a:pt x="32" y="67"/>
                  </a:cubicBezTo>
                  <a:cubicBezTo>
                    <a:pt x="33" y="52"/>
                    <a:pt x="62" y="66"/>
                    <a:pt x="62" y="66"/>
                  </a:cubicBezTo>
                  <a:cubicBezTo>
                    <a:pt x="62" y="66"/>
                    <a:pt x="43" y="45"/>
                    <a:pt x="53" y="34"/>
                  </a:cubicBezTo>
                  <a:cubicBezTo>
                    <a:pt x="58" y="30"/>
                    <a:pt x="90" y="64"/>
                    <a:pt x="90" y="64"/>
                  </a:cubicBezTo>
                  <a:cubicBezTo>
                    <a:pt x="90" y="64"/>
                    <a:pt x="86" y="11"/>
                    <a:pt x="108" y="15"/>
                  </a:cubicBezTo>
                  <a:cubicBezTo>
                    <a:pt x="132" y="19"/>
                    <a:pt x="134" y="44"/>
                    <a:pt x="134" y="44"/>
                  </a:cubicBezTo>
                  <a:cubicBezTo>
                    <a:pt x="134" y="44"/>
                    <a:pt x="161" y="14"/>
                    <a:pt x="180" y="18"/>
                  </a:cubicBezTo>
                  <a:cubicBezTo>
                    <a:pt x="201" y="23"/>
                    <a:pt x="200" y="58"/>
                    <a:pt x="200" y="58"/>
                  </a:cubicBezTo>
                  <a:cubicBezTo>
                    <a:pt x="200" y="58"/>
                    <a:pt x="217" y="33"/>
                    <a:pt x="231" y="40"/>
                  </a:cubicBezTo>
                  <a:cubicBezTo>
                    <a:pt x="245" y="45"/>
                    <a:pt x="243" y="69"/>
                    <a:pt x="243" y="69"/>
                  </a:cubicBezTo>
                  <a:cubicBezTo>
                    <a:pt x="243" y="69"/>
                    <a:pt x="260" y="61"/>
                    <a:pt x="268" y="66"/>
                  </a:cubicBezTo>
                  <a:cubicBezTo>
                    <a:pt x="274" y="70"/>
                    <a:pt x="270" y="80"/>
                    <a:pt x="270" y="80"/>
                  </a:cubicBezTo>
                  <a:cubicBezTo>
                    <a:pt x="272" y="84"/>
                    <a:pt x="272" y="84"/>
                    <a:pt x="272" y="84"/>
                  </a:cubicBezTo>
                  <a:cubicBezTo>
                    <a:pt x="272" y="84"/>
                    <a:pt x="284" y="70"/>
                    <a:pt x="272" y="6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 name="Freeform 490"/>
            <p:cNvSpPr>
              <a:spLocks/>
            </p:cNvSpPr>
            <p:nvPr/>
          </p:nvSpPr>
          <p:spPr bwMode="auto">
            <a:xfrm>
              <a:off x="340364" y="2952586"/>
              <a:ext cx="603754" cy="219695"/>
            </a:xfrm>
            <a:custGeom>
              <a:avLst/>
              <a:gdLst>
                <a:gd name="T0" fmla="*/ 128 w 157"/>
                <a:gd name="T1" fmla="*/ 34 h 57"/>
                <a:gd name="T2" fmla="*/ 101 w 157"/>
                <a:gd name="T3" fmla="*/ 0 h 57"/>
                <a:gd name="T4" fmla="*/ 84 w 157"/>
                <a:gd name="T5" fmla="*/ 19 h 57"/>
                <a:gd name="T6" fmla="*/ 65 w 157"/>
                <a:gd name="T7" fmla="*/ 5 h 57"/>
                <a:gd name="T8" fmla="*/ 50 w 157"/>
                <a:gd name="T9" fmla="*/ 39 h 57"/>
                <a:gd name="T10" fmla="*/ 10 w 157"/>
                <a:gd name="T11" fmla="*/ 26 h 57"/>
                <a:gd name="T12" fmla="*/ 16 w 157"/>
                <a:gd name="T13" fmla="*/ 55 h 57"/>
                <a:gd name="T14" fmla="*/ 19 w 157"/>
                <a:gd name="T15" fmla="*/ 27 h 57"/>
                <a:gd name="T16" fmla="*/ 55 w 157"/>
                <a:gd name="T17" fmla="*/ 47 h 57"/>
                <a:gd name="T18" fmla="*/ 64 w 157"/>
                <a:gd name="T19" fmla="*/ 13 h 57"/>
                <a:gd name="T20" fmla="*/ 87 w 157"/>
                <a:gd name="T21" fmla="*/ 27 h 57"/>
                <a:gd name="T22" fmla="*/ 103 w 157"/>
                <a:gd name="T23" fmla="*/ 5 h 57"/>
                <a:gd name="T24" fmla="*/ 126 w 157"/>
                <a:gd name="T25" fmla="*/ 42 h 57"/>
                <a:gd name="T26" fmla="*/ 157 w 157"/>
                <a:gd name="T27" fmla="*/ 22 h 57"/>
                <a:gd name="T28" fmla="*/ 128 w 157"/>
                <a:gd name="T29" fmla="*/ 3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 h="57">
                  <a:moveTo>
                    <a:pt x="128" y="34"/>
                  </a:moveTo>
                  <a:cubicBezTo>
                    <a:pt x="133" y="17"/>
                    <a:pt x="125" y="0"/>
                    <a:pt x="101" y="0"/>
                  </a:cubicBezTo>
                  <a:cubicBezTo>
                    <a:pt x="87" y="0"/>
                    <a:pt x="84" y="19"/>
                    <a:pt x="84" y="19"/>
                  </a:cubicBezTo>
                  <a:cubicBezTo>
                    <a:pt x="84" y="19"/>
                    <a:pt x="80" y="5"/>
                    <a:pt x="65" y="5"/>
                  </a:cubicBezTo>
                  <a:cubicBezTo>
                    <a:pt x="47" y="5"/>
                    <a:pt x="45" y="21"/>
                    <a:pt x="50" y="39"/>
                  </a:cubicBezTo>
                  <a:cubicBezTo>
                    <a:pt x="45" y="18"/>
                    <a:pt x="20" y="15"/>
                    <a:pt x="10" y="26"/>
                  </a:cubicBezTo>
                  <a:cubicBezTo>
                    <a:pt x="0" y="38"/>
                    <a:pt x="10" y="57"/>
                    <a:pt x="16" y="55"/>
                  </a:cubicBezTo>
                  <a:cubicBezTo>
                    <a:pt x="14" y="49"/>
                    <a:pt x="3" y="39"/>
                    <a:pt x="19" y="27"/>
                  </a:cubicBezTo>
                  <a:cubicBezTo>
                    <a:pt x="35" y="17"/>
                    <a:pt x="55" y="47"/>
                    <a:pt x="55" y="47"/>
                  </a:cubicBezTo>
                  <a:cubicBezTo>
                    <a:pt x="55" y="47"/>
                    <a:pt x="47" y="18"/>
                    <a:pt x="64" y="13"/>
                  </a:cubicBezTo>
                  <a:cubicBezTo>
                    <a:pt x="74" y="9"/>
                    <a:pt x="87" y="27"/>
                    <a:pt x="87" y="27"/>
                  </a:cubicBezTo>
                  <a:cubicBezTo>
                    <a:pt x="87" y="27"/>
                    <a:pt x="89" y="6"/>
                    <a:pt x="103" y="5"/>
                  </a:cubicBezTo>
                  <a:cubicBezTo>
                    <a:pt x="128" y="4"/>
                    <a:pt x="126" y="42"/>
                    <a:pt x="126" y="42"/>
                  </a:cubicBezTo>
                  <a:cubicBezTo>
                    <a:pt x="126" y="42"/>
                    <a:pt x="142" y="23"/>
                    <a:pt x="157" y="22"/>
                  </a:cubicBezTo>
                  <a:cubicBezTo>
                    <a:pt x="145" y="18"/>
                    <a:pt x="138" y="23"/>
                    <a:pt x="128" y="3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 name="Freeform 485"/>
            <p:cNvSpPr>
              <a:spLocks/>
            </p:cNvSpPr>
            <p:nvPr/>
          </p:nvSpPr>
          <p:spPr bwMode="auto">
            <a:xfrm rot="20750629">
              <a:off x="4401465" y="4322999"/>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0" name="Group 39"/>
          <p:cNvGrpSpPr/>
          <p:nvPr/>
        </p:nvGrpSpPr>
        <p:grpSpPr>
          <a:xfrm rot="18988672">
            <a:off x="51418" y="189622"/>
            <a:ext cx="387923" cy="587584"/>
            <a:chOff x="11036616" y="1071278"/>
            <a:chExt cx="1030189" cy="1170315"/>
          </a:xfrm>
        </p:grpSpPr>
        <p:sp>
          <p:nvSpPr>
            <p:cNvPr id="41" name="Freeform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 name="Freeform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 name="Freeform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 name="Freeform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5" name="Freeform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6" name="Freeform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7" name="Freeform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8" name="Freeform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49" name="Freeform 500"/>
          <p:cNvSpPr>
            <a:spLocks/>
          </p:cNvSpPr>
          <p:nvPr/>
        </p:nvSpPr>
        <p:spPr bwMode="auto">
          <a:xfrm>
            <a:off x="2463242" y="4664179"/>
            <a:ext cx="6677183" cy="2193823"/>
          </a:xfrm>
          <a:custGeom>
            <a:avLst/>
            <a:gdLst/>
            <a:ahLst/>
            <a:cxnLst/>
            <a:rect l="l" t="t" r="r" b="b"/>
            <a:pathLst>
              <a:path w="8267700" h="2293105">
                <a:moveTo>
                  <a:pt x="4743185" y="368"/>
                </a:moveTo>
                <a:cubicBezTo>
                  <a:pt x="6928973" y="16536"/>
                  <a:pt x="8267663" y="560431"/>
                  <a:pt x="8267700" y="560446"/>
                </a:cubicBezTo>
                <a:cubicBezTo>
                  <a:pt x="8267700" y="560446"/>
                  <a:pt x="8267700" y="560446"/>
                  <a:pt x="8267700" y="2293105"/>
                </a:cubicBezTo>
                <a:lnTo>
                  <a:pt x="1166883" y="2293105"/>
                </a:lnTo>
                <a:cubicBezTo>
                  <a:pt x="996616" y="2071254"/>
                  <a:pt x="661109" y="1634102"/>
                  <a:pt x="0" y="772704"/>
                </a:cubicBezTo>
                <a:cubicBezTo>
                  <a:pt x="1815239" y="170954"/>
                  <a:pt x="3431694" y="-9332"/>
                  <a:pt x="4743185" y="368"/>
                </a:cubicBezTo>
                <a:close/>
              </a:path>
            </a:pathLst>
          </a:custGeom>
          <a:solidFill>
            <a:srgbClr val="AFAF51"/>
          </a:solidFill>
          <a:ln>
            <a:noFill/>
          </a:ln>
        </p:spPr>
        <p:txBody>
          <a:bodyPr vert="horz" wrap="square" lIns="68580" tIns="34290" rIns="68580" bIns="34290" numCol="1" anchor="t" anchorCtr="0" compatLnSpc="1">
            <a:prstTxWarp prst="textNoShape">
              <a:avLst/>
            </a:prstTxWarp>
          </a:bodyPr>
          <a:lstStyle/>
          <a:p>
            <a:endParaRPr/>
          </a:p>
        </p:txBody>
      </p:sp>
      <p:grpSp>
        <p:nvGrpSpPr>
          <p:cNvPr id="50" name="Group 49"/>
          <p:cNvGrpSpPr/>
          <p:nvPr/>
        </p:nvGrpSpPr>
        <p:grpSpPr>
          <a:xfrm>
            <a:off x="8575623" y="6542"/>
            <a:ext cx="509347" cy="712528"/>
            <a:chOff x="11231706" y="127529"/>
            <a:chExt cx="679129" cy="712528"/>
          </a:xfrm>
        </p:grpSpPr>
        <p:sp>
          <p:nvSpPr>
            <p:cNvPr id="51" name="Freeform 36"/>
            <p:cNvSpPr>
              <a:spLocks/>
            </p:cNvSpPr>
            <p:nvPr/>
          </p:nvSpPr>
          <p:spPr bwMode="auto">
            <a:xfrm rot="20399546">
              <a:off x="11674805" y="635788"/>
              <a:ext cx="133527" cy="204269"/>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2" name="Freeform 37"/>
            <p:cNvSpPr>
              <a:spLocks/>
            </p:cNvSpPr>
            <p:nvPr/>
          </p:nvSpPr>
          <p:spPr bwMode="auto">
            <a:xfrm rot="20399546">
              <a:off x="11231706" y="127529"/>
              <a:ext cx="679129" cy="644642"/>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3" name="Freeform 38"/>
            <p:cNvSpPr>
              <a:spLocks/>
            </p:cNvSpPr>
            <p:nvPr/>
          </p:nvSpPr>
          <p:spPr bwMode="auto">
            <a:xfrm rot="20399546">
              <a:off x="11276592" y="184419"/>
              <a:ext cx="573899" cy="599543"/>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4" name="Freeform 39"/>
            <p:cNvSpPr>
              <a:spLocks/>
            </p:cNvSpPr>
            <p:nvPr/>
          </p:nvSpPr>
          <p:spPr bwMode="auto">
            <a:xfrm rot="20399546">
              <a:off x="11486218" y="306755"/>
              <a:ext cx="188352" cy="380241"/>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5" name="Freeform 40"/>
            <p:cNvSpPr>
              <a:spLocks/>
            </p:cNvSpPr>
            <p:nvPr/>
          </p:nvSpPr>
          <p:spPr bwMode="auto">
            <a:xfrm rot="20399546">
              <a:off x="11632851" y="298738"/>
              <a:ext cx="112304" cy="248483"/>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6" name="Freeform 41"/>
            <p:cNvSpPr>
              <a:spLocks/>
            </p:cNvSpPr>
            <p:nvPr/>
          </p:nvSpPr>
          <p:spPr bwMode="auto">
            <a:xfrm rot="20399546">
              <a:off x="11710444" y="508051"/>
              <a:ext cx="144138" cy="90197"/>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7" name="Freeform 42"/>
            <p:cNvSpPr>
              <a:spLocks/>
            </p:cNvSpPr>
            <p:nvPr/>
          </p:nvSpPr>
          <p:spPr bwMode="auto">
            <a:xfrm rot="20399546">
              <a:off x="11538078" y="665049"/>
              <a:ext cx="157402" cy="52173"/>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8" name="Freeform 43"/>
            <p:cNvSpPr>
              <a:spLocks/>
            </p:cNvSpPr>
            <p:nvPr/>
          </p:nvSpPr>
          <p:spPr bwMode="auto">
            <a:xfrm rot="20399546">
              <a:off x="11385593" y="578185"/>
              <a:ext cx="265285" cy="98155"/>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59" name="Freeform 413"/>
          <p:cNvSpPr>
            <a:spLocks/>
          </p:cNvSpPr>
          <p:nvPr/>
        </p:nvSpPr>
        <p:spPr bwMode="auto">
          <a:xfrm>
            <a:off x="-17524" y="3007512"/>
            <a:ext cx="9141714" cy="3850488"/>
          </a:xfrm>
          <a:custGeom>
            <a:avLst/>
            <a:gdLst>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3850488">
                <a:moveTo>
                  <a:pt x="282858" y="953"/>
                </a:moveTo>
                <a:cubicBezTo>
                  <a:pt x="949832" y="12603"/>
                  <a:pt x="1183508" y="-67001"/>
                  <a:pt x="2374306" y="434202"/>
                </a:cubicBezTo>
                <a:cubicBezTo>
                  <a:pt x="3565104" y="935405"/>
                  <a:pt x="5388766" y="2877142"/>
                  <a:pt x="7427648" y="3008169"/>
                </a:cubicBezTo>
                <a:cubicBezTo>
                  <a:pt x="9179895" y="3120776"/>
                  <a:pt x="10439965" y="2790445"/>
                  <a:pt x="12188952" y="2149941"/>
                </a:cubicBezTo>
                <a:lnTo>
                  <a:pt x="12188952" y="3850488"/>
                </a:lnTo>
                <a:lnTo>
                  <a:pt x="0" y="3850488"/>
                </a:lnTo>
                <a:lnTo>
                  <a:pt x="0" y="2369"/>
                </a:lnTo>
                <a:cubicBezTo>
                  <a:pt x="93242" y="-167"/>
                  <a:pt x="187576" y="-711"/>
                  <a:pt x="282858" y="95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a:p>
        </p:txBody>
      </p:sp>
      <p:sp>
        <p:nvSpPr>
          <p:cNvPr id="60" name="Freeform 414"/>
          <p:cNvSpPr>
            <a:spLocks/>
          </p:cNvSpPr>
          <p:nvPr/>
        </p:nvSpPr>
        <p:spPr bwMode="auto">
          <a:xfrm>
            <a:off x="-17524" y="3324747"/>
            <a:ext cx="9141714" cy="3383191"/>
          </a:xfrm>
          <a:custGeom>
            <a:avLst/>
            <a:gdLst/>
            <a:ahLst/>
            <a:cxnLst/>
            <a:rect l="l" t="t" r="r" b="b"/>
            <a:pathLst>
              <a:path w="12226444" h="3383191">
                <a:moveTo>
                  <a:pt x="0" y="0"/>
                </a:moveTo>
                <a:cubicBezTo>
                  <a:pt x="4849618" y="341726"/>
                  <a:pt x="5060396" y="5340190"/>
                  <a:pt x="12226444" y="1871560"/>
                </a:cubicBezTo>
                <a:lnTo>
                  <a:pt x="12226444" y="2023822"/>
                </a:lnTo>
                <a:cubicBezTo>
                  <a:pt x="8197021" y="4374285"/>
                  <a:pt x="5724658" y="3266285"/>
                  <a:pt x="3368145" y="1776645"/>
                </a:cubicBezTo>
                <a:cubicBezTo>
                  <a:pt x="1574961" y="643106"/>
                  <a:pt x="605914" y="543871"/>
                  <a:pt x="0" y="477574"/>
                </a:cubicBezTo>
                <a:close/>
              </a:path>
            </a:pathLst>
          </a:custGeom>
          <a:solidFill>
            <a:schemeClr val="tx1">
              <a:lumMod val="75000"/>
              <a:lumOff val="25000"/>
            </a:schemeClr>
          </a:solidFill>
          <a:ln>
            <a:noFill/>
          </a:ln>
        </p:spPr>
        <p:txBody>
          <a:bodyPr vert="horz" wrap="square" lIns="68580" tIns="34290" rIns="68580" bIns="34290" numCol="1" anchor="t" anchorCtr="0" compatLnSpc="1">
            <a:prstTxWarp prst="textNoShape">
              <a:avLst/>
            </a:prstTxWarp>
          </a:bodyPr>
          <a:lstStyle/>
          <a:p>
            <a:endParaRPr/>
          </a:p>
        </p:txBody>
      </p:sp>
      <p:grpSp>
        <p:nvGrpSpPr>
          <p:cNvPr id="61" name="Group 5"/>
          <p:cNvGrpSpPr>
            <a:grpSpLocks noChangeAspect="1"/>
          </p:cNvGrpSpPr>
          <p:nvPr/>
        </p:nvGrpSpPr>
        <p:grpSpPr bwMode="auto">
          <a:xfrm>
            <a:off x="-1140" y="854146"/>
            <a:ext cx="1411106" cy="2341763"/>
            <a:chOff x="3000" y="1116"/>
            <a:chExt cx="1680" cy="2091"/>
          </a:xfrm>
        </p:grpSpPr>
        <p:sp>
          <p:nvSpPr>
            <p:cNvPr id="62" name="Freeform 6"/>
            <p:cNvSpPr>
              <a:spLocks/>
            </p:cNvSpPr>
            <p:nvPr/>
          </p:nvSpPr>
          <p:spPr bwMode="auto">
            <a:xfrm>
              <a:off x="3019" y="2576"/>
              <a:ext cx="85" cy="93"/>
            </a:xfrm>
            <a:custGeom>
              <a:avLst/>
              <a:gdLst>
                <a:gd name="T0" fmla="*/ 0 w 36"/>
                <a:gd name="T1" fmla="*/ 32 h 39"/>
                <a:gd name="T2" fmla="*/ 2 w 36"/>
                <a:gd name="T3" fmla="*/ 39 h 39"/>
                <a:gd name="T4" fmla="*/ 26 w 36"/>
                <a:gd name="T5" fmla="*/ 0 h 39"/>
                <a:gd name="T6" fmla="*/ 0 w 36"/>
                <a:gd name="T7" fmla="*/ 32 h 39"/>
              </a:gdLst>
              <a:ahLst/>
              <a:cxnLst>
                <a:cxn ang="0">
                  <a:pos x="T0" y="T1"/>
                </a:cxn>
                <a:cxn ang="0">
                  <a:pos x="T2" y="T3"/>
                </a:cxn>
                <a:cxn ang="0">
                  <a:pos x="T4" y="T5"/>
                </a:cxn>
                <a:cxn ang="0">
                  <a:pos x="T6" y="T7"/>
                </a:cxn>
              </a:cxnLst>
              <a:rect l="0" t="0" r="r" b="b"/>
              <a:pathLst>
                <a:path w="36" h="39">
                  <a:moveTo>
                    <a:pt x="0" y="32"/>
                  </a:moveTo>
                  <a:cubicBezTo>
                    <a:pt x="0" y="32"/>
                    <a:pt x="0" y="36"/>
                    <a:pt x="2" y="39"/>
                  </a:cubicBezTo>
                  <a:cubicBezTo>
                    <a:pt x="33" y="25"/>
                    <a:pt x="36" y="20"/>
                    <a:pt x="26" y="0"/>
                  </a:cubicBezTo>
                  <a:cubicBezTo>
                    <a:pt x="32" y="29"/>
                    <a:pt x="0" y="32"/>
                    <a:pt x="0"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3" name="Freeform 7"/>
            <p:cNvSpPr>
              <a:spLocks/>
            </p:cNvSpPr>
            <p:nvPr/>
          </p:nvSpPr>
          <p:spPr bwMode="auto">
            <a:xfrm>
              <a:off x="3057" y="2617"/>
              <a:ext cx="116" cy="73"/>
            </a:xfrm>
            <a:custGeom>
              <a:avLst/>
              <a:gdLst>
                <a:gd name="T0" fmla="*/ 37 w 49"/>
                <a:gd name="T1" fmla="*/ 17 h 31"/>
                <a:gd name="T2" fmla="*/ 13 w 49"/>
                <a:gd name="T3" fmla="*/ 23 h 31"/>
                <a:gd name="T4" fmla="*/ 5 w 49"/>
                <a:gd name="T5" fmla="*/ 13 h 31"/>
                <a:gd name="T6" fmla="*/ 0 w 49"/>
                <a:gd name="T7" fmla="*/ 20 h 31"/>
                <a:gd name="T8" fmla="*/ 14 w 49"/>
                <a:gd name="T9" fmla="*/ 31 h 31"/>
                <a:gd name="T10" fmla="*/ 43 w 49"/>
                <a:gd name="T11" fmla="*/ 20 h 31"/>
                <a:gd name="T12" fmla="*/ 49 w 49"/>
                <a:gd name="T13" fmla="*/ 0 h 31"/>
                <a:gd name="T14" fmla="*/ 37 w 49"/>
                <a:gd name="T15" fmla="*/ 17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1">
                  <a:moveTo>
                    <a:pt x="37" y="17"/>
                  </a:moveTo>
                  <a:cubicBezTo>
                    <a:pt x="34" y="18"/>
                    <a:pt x="21" y="23"/>
                    <a:pt x="13" y="23"/>
                  </a:cubicBezTo>
                  <a:cubicBezTo>
                    <a:pt x="6" y="22"/>
                    <a:pt x="5" y="13"/>
                    <a:pt x="5" y="13"/>
                  </a:cubicBezTo>
                  <a:cubicBezTo>
                    <a:pt x="0" y="20"/>
                    <a:pt x="0" y="20"/>
                    <a:pt x="0" y="20"/>
                  </a:cubicBezTo>
                  <a:cubicBezTo>
                    <a:pt x="0" y="20"/>
                    <a:pt x="5" y="31"/>
                    <a:pt x="14" y="31"/>
                  </a:cubicBezTo>
                  <a:cubicBezTo>
                    <a:pt x="24" y="31"/>
                    <a:pt x="37" y="27"/>
                    <a:pt x="43" y="20"/>
                  </a:cubicBezTo>
                  <a:cubicBezTo>
                    <a:pt x="49" y="14"/>
                    <a:pt x="49" y="0"/>
                    <a:pt x="49" y="0"/>
                  </a:cubicBezTo>
                  <a:cubicBezTo>
                    <a:pt x="49" y="0"/>
                    <a:pt x="39" y="16"/>
                    <a:pt x="3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4" name="Freeform 8"/>
            <p:cNvSpPr>
              <a:spLocks/>
            </p:cNvSpPr>
            <p:nvPr/>
          </p:nvSpPr>
          <p:spPr bwMode="auto">
            <a:xfrm>
              <a:off x="3133" y="2676"/>
              <a:ext cx="71" cy="23"/>
            </a:xfrm>
            <a:custGeom>
              <a:avLst/>
              <a:gdLst>
                <a:gd name="T0" fmla="*/ 13 w 30"/>
                <a:gd name="T1" fmla="*/ 5 h 10"/>
                <a:gd name="T2" fmla="*/ 6 w 30"/>
                <a:gd name="T3" fmla="*/ 0 h 10"/>
                <a:gd name="T4" fmla="*/ 0 w 30"/>
                <a:gd name="T5" fmla="*/ 1 h 10"/>
                <a:gd name="T6" fmla="*/ 13 w 30"/>
                <a:gd name="T7" fmla="*/ 10 h 10"/>
                <a:gd name="T8" fmla="*/ 30 w 30"/>
                <a:gd name="T9" fmla="*/ 1 h 10"/>
                <a:gd name="T10" fmla="*/ 13 w 30"/>
                <a:gd name="T11" fmla="*/ 5 h 10"/>
              </a:gdLst>
              <a:ahLst/>
              <a:cxnLst>
                <a:cxn ang="0">
                  <a:pos x="T0" y="T1"/>
                </a:cxn>
                <a:cxn ang="0">
                  <a:pos x="T2" y="T3"/>
                </a:cxn>
                <a:cxn ang="0">
                  <a:pos x="T4" y="T5"/>
                </a:cxn>
                <a:cxn ang="0">
                  <a:pos x="T6" y="T7"/>
                </a:cxn>
                <a:cxn ang="0">
                  <a:pos x="T8" y="T9"/>
                </a:cxn>
                <a:cxn ang="0">
                  <a:pos x="T10" y="T11"/>
                </a:cxn>
              </a:cxnLst>
              <a:rect l="0" t="0" r="r" b="b"/>
              <a:pathLst>
                <a:path w="30" h="10">
                  <a:moveTo>
                    <a:pt x="13" y="5"/>
                  </a:moveTo>
                  <a:cubicBezTo>
                    <a:pt x="9" y="4"/>
                    <a:pt x="6" y="0"/>
                    <a:pt x="6" y="0"/>
                  </a:cubicBezTo>
                  <a:cubicBezTo>
                    <a:pt x="0" y="1"/>
                    <a:pt x="0" y="1"/>
                    <a:pt x="0" y="1"/>
                  </a:cubicBezTo>
                  <a:cubicBezTo>
                    <a:pt x="0" y="1"/>
                    <a:pt x="6" y="10"/>
                    <a:pt x="13" y="10"/>
                  </a:cubicBezTo>
                  <a:cubicBezTo>
                    <a:pt x="20" y="10"/>
                    <a:pt x="27" y="7"/>
                    <a:pt x="30" y="1"/>
                  </a:cubicBezTo>
                  <a:cubicBezTo>
                    <a:pt x="25" y="4"/>
                    <a:pt x="18" y="6"/>
                    <a:pt x="13" y="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5" name="Freeform 9"/>
            <p:cNvSpPr>
              <a:spLocks/>
            </p:cNvSpPr>
            <p:nvPr/>
          </p:nvSpPr>
          <p:spPr bwMode="auto">
            <a:xfrm>
              <a:off x="3003" y="2742"/>
              <a:ext cx="234" cy="198"/>
            </a:xfrm>
            <a:custGeom>
              <a:avLst/>
              <a:gdLst>
                <a:gd name="T0" fmla="*/ 11 w 99"/>
                <a:gd name="T1" fmla="*/ 9 h 84"/>
                <a:gd name="T2" fmla="*/ 19 w 99"/>
                <a:gd name="T3" fmla="*/ 30 h 84"/>
                <a:gd name="T4" fmla="*/ 51 w 99"/>
                <a:gd name="T5" fmla="*/ 29 h 84"/>
                <a:gd name="T6" fmla="*/ 54 w 99"/>
                <a:gd name="T7" fmla="*/ 54 h 84"/>
                <a:gd name="T8" fmla="*/ 75 w 99"/>
                <a:gd name="T9" fmla="*/ 51 h 84"/>
                <a:gd name="T10" fmla="*/ 76 w 99"/>
                <a:gd name="T11" fmla="*/ 69 h 84"/>
                <a:gd name="T12" fmla="*/ 90 w 99"/>
                <a:gd name="T13" fmla="*/ 73 h 84"/>
                <a:gd name="T14" fmla="*/ 88 w 99"/>
                <a:gd name="T15" fmla="*/ 82 h 84"/>
                <a:gd name="T16" fmla="*/ 89 w 99"/>
                <a:gd name="T17" fmla="*/ 84 h 84"/>
                <a:gd name="T18" fmla="*/ 93 w 99"/>
                <a:gd name="T19" fmla="*/ 72 h 84"/>
                <a:gd name="T20" fmla="*/ 80 w 99"/>
                <a:gd name="T21" fmla="*/ 66 h 84"/>
                <a:gd name="T22" fmla="*/ 78 w 99"/>
                <a:gd name="T23" fmla="*/ 48 h 84"/>
                <a:gd name="T24" fmla="*/ 60 w 99"/>
                <a:gd name="T25" fmla="*/ 45 h 84"/>
                <a:gd name="T26" fmla="*/ 52 w 99"/>
                <a:gd name="T27" fmla="*/ 23 h 84"/>
                <a:gd name="T28" fmla="*/ 22 w 99"/>
                <a:gd name="T29" fmla="*/ 24 h 84"/>
                <a:gd name="T30" fmla="*/ 12 w 99"/>
                <a:gd name="T31" fmla="*/ 3 h 84"/>
                <a:gd name="T32" fmla="*/ 0 w 99"/>
                <a:gd name="T33" fmla="*/ 4 h 84"/>
                <a:gd name="T34" fmla="*/ 0 w 99"/>
                <a:gd name="T35" fmla="*/ 11 h 84"/>
                <a:gd name="T36" fmla="*/ 11 w 99"/>
                <a:gd name="T37" fmla="*/ 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4">
                  <a:moveTo>
                    <a:pt x="11" y="9"/>
                  </a:moveTo>
                  <a:cubicBezTo>
                    <a:pt x="24" y="16"/>
                    <a:pt x="19" y="30"/>
                    <a:pt x="19" y="30"/>
                  </a:cubicBezTo>
                  <a:cubicBezTo>
                    <a:pt x="19" y="30"/>
                    <a:pt x="40" y="22"/>
                    <a:pt x="51" y="29"/>
                  </a:cubicBezTo>
                  <a:cubicBezTo>
                    <a:pt x="61" y="35"/>
                    <a:pt x="54" y="54"/>
                    <a:pt x="54" y="54"/>
                  </a:cubicBezTo>
                  <a:cubicBezTo>
                    <a:pt x="54" y="54"/>
                    <a:pt x="68" y="44"/>
                    <a:pt x="75" y="51"/>
                  </a:cubicBezTo>
                  <a:cubicBezTo>
                    <a:pt x="81" y="58"/>
                    <a:pt x="76" y="69"/>
                    <a:pt x="76" y="69"/>
                  </a:cubicBezTo>
                  <a:cubicBezTo>
                    <a:pt x="76" y="69"/>
                    <a:pt x="86" y="69"/>
                    <a:pt x="90" y="73"/>
                  </a:cubicBezTo>
                  <a:cubicBezTo>
                    <a:pt x="93" y="78"/>
                    <a:pt x="88" y="82"/>
                    <a:pt x="88" y="82"/>
                  </a:cubicBezTo>
                  <a:cubicBezTo>
                    <a:pt x="89" y="84"/>
                    <a:pt x="89" y="84"/>
                    <a:pt x="89" y="84"/>
                  </a:cubicBezTo>
                  <a:cubicBezTo>
                    <a:pt x="89" y="84"/>
                    <a:pt x="99" y="80"/>
                    <a:pt x="93" y="72"/>
                  </a:cubicBezTo>
                  <a:cubicBezTo>
                    <a:pt x="88" y="65"/>
                    <a:pt x="80" y="66"/>
                    <a:pt x="80" y="66"/>
                  </a:cubicBezTo>
                  <a:cubicBezTo>
                    <a:pt x="80" y="66"/>
                    <a:pt x="87" y="55"/>
                    <a:pt x="78" y="48"/>
                  </a:cubicBezTo>
                  <a:cubicBezTo>
                    <a:pt x="68" y="40"/>
                    <a:pt x="60" y="45"/>
                    <a:pt x="60" y="45"/>
                  </a:cubicBezTo>
                  <a:cubicBezTo>
                    <a:pt x="60" y="45"/>
                    <a:pt x="62" y="32"/>
                    <a:pt x="52" y="23"/>
                  </a:cubicBezTo>
                  <a:cubicBezTo>
                    <a:pt x="41" y="13"/>
                    <a:pt x="22" y="24"/>
                    <a:pt x="22" y="24"/>
                  </a:cubicBezTo>
                  <a:cubicBezTo>
                    <a:pt x="22" y="24"/>
                    <a:pt x="26" y="11"/>
                    <a:pt x="12" y="3"/>
                  </a:cubicBezTo>
                  <a:cubicBezTo>
                    <a:pt x="7" y="0"/>
                    <a:pt x="4" y="1"/>
                    <a:pt x="0" y="4"/>
                  </a:cubicBezTo>
                  <a:cubicBezTo>
                    <a:pt x="0" y="11"/>
                    <a:pt x="0" y="11"/>
                    <a:pt x="0" y="11"/>
                  </a:cubicBezTo>
                  <a:cubicBezTo>
                    <a:pt x="4" y="8"/>
                    <a:pt x="7" y="7"/>
                    <a:pt x="11" y="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6" name="Freeform 10"/>
            <p:cNvSpPr>
              <a:spLocks/>
            </p:cNvSpPr>
            <p:nvPr/>
          </p:nvSpPr>
          <p:spPr bwMode="auto">
            <a:xfrm>
              <a:off x="4590" y="2068"/>
              <a:ext cx="90" cy="22"/>
            </a:xfrm>
            <a:custGeom>
              <a:avLst/>
              <a:gdLst>
                <a:gd name="T0" fmla="*/ 38 w 38"/>
                <a:gd name="T1" fmla="*/ 6 h 9"/>
                <a:gd name="T2" fmla="*/ 10 w 38"/>
                <a:gd name="T3" fmla="*/ 0 h 9"/>
                <a:gd name="T4" fmla="*/ 1 w 38"/>
                <a:gd name="T5" fmla="*/ 0 h 9"/>
                <a:gd name="T6" fmla="*/ 0 w 38"/>
                <a:gd name="T7" fmla="*/ 9 h 9"/>
                <a:gd name="T8" fmla="*/ 38 w 38"/>
                <a:gd name="T9" fmla="*/ 6 h 9"/>
              </a:gdLst>
              <a:ahLst/>
              <a:cxnLst>
                <a:cxn ang="0">
                  <a:pos x="T0" y="T1"/>
                </a:cxn>
                <a:cxn ang="0">
                  <a:pos x="T2" y="T3"/>
                </a:cxn>
                <a:cxn ang="0">
                  <a:pos x="T4" y="T5"/>
                </a:cxn>
                <a:cxn ang="0">
                  <a:pos x="T6" y="T7"/>
                </a:cxn>
                <a:cxn ang="0">
                  <a:pos x="T8" y="T9"/>
                </a:cxn>
              </a:cxnLst>
              <a:rect l="0" t="0" r="r" b="b"/>
              <a:pathLst>
                <a:path w="38" h="9">
                  <a:moveTo>
                    <a:pt x="38" y="6"/>
                  </a:moveTo>
                  <a:cubicBezTo>
                    <a:pt x="38" y="6"/>
                    <a:pt x="23" y="0"/>
                    <a:pt x="10" y="0"/>
                  </a:cubicBezTo>
                  <a:cubicBezTo>
                    <a:pt x="9" y="0"/>
                    <a:pt x="6" y="0"/>
                    <a:pt x="1" y="0"/>
                  </a:cubicBezTo>
                  <a:cubicBezTo>
                    <a:pt x="0" y="9"/>
                    <a:pt x="0" y="9"/>
                    <a:pt x="0" y="9"/>
                  </a:cubicBezTo>
                  <a:cubicBezTo>
                    <a:pt x="20" y="7"/>
                    <a:pt x="38" y="6"/>
                    <a:pt x="38" y="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7" name="Freeform 11"/>
            <p:cNvSpPr>
              <a:spLocks/>
            </p:cNvSpPr>
            <p:nvPr/>
          </p:nvSpPr>
          <p:spPr bwMode="auto">
            <a:xfrm>
              <a:off x="3000" y="1631"/>
              <a:ext cx="1600" cy="1531"/>
            </a:xfrm>
            <a:custGeom>
              <a:avLst/>
              <a:gdLst>
                <a:gd name="T0" fmla="*/ 669 w 677"/>
                <a:gd name="T1" fmla="*/ 175 h 648"/>
                <a:gd name="T2" fmla="*/ 485 w 677"/>
                <a:gd name="T3" fmla="*/ 89 h 648"/>
                <a:gd name="T4" fmla="*/ 381 w 677"/>
                <a:gd name="T5" fmla="*/ 36 h 648"/>
                <a:gd name="T6" fmla="*/ 307 w 677"/>
                <a:gd name="T7" fmla="*/ 0 h 648"/>
                <a:gd name="T8" fmla="*/ 207 w 677"/>
                <a:gd name="T9" fmla="*/ 44 h 648"/>
                <a:gd name="T10" fmla="*/ 195 w 677"/>
                <a:gd name="T11" fmla="*/ 49 h 648"/>
                <a:gd name="T12" fmla="*/ 195 w 677"/>
                <a:gd name="T13" fmla="*/ 51 h 648"/>
                <a:gd name="T14" fmla="*/ 100 w 677"/>
                <a:gd name="T15" fmla="*/ 94 h 648"/>
                <a:gd name="T16" fmla="*/ 0 w 677"/>
                <a:gd name="T17" fmla="*/ 140 h 648"/>
                <a:gd name="T18" fmla="*/ 0 w 677"/>
                <a:gd name="T19" fmla="*/ 642 h 648"/>
                <a:gd name="T20" fmla="*/ 82 w 677"/>
                <a:gd name="T21" fmla="*/ 640 h 648"/>
                <a:gd name="T22" fmla="*/ 201 w 677"/>
                <a:gd name="T23" fmla="*/ 644 h 648"/>
                <a:gd name="T24" fmla="*/ 236 w 677"/>
                <a:gd name="T25" fmla="*/ 644 h 648"/>
                <a:gd name="T26" fmla="*/ 407 w 677"/>
                <a:gd name="T27" fmla="*/ 644 h 648"/>
                <a:gd name="T28" fmla="*/ 455 w 677"/>
                <a:gd name="T29" fmla="*/ 648 h 648"/>
                <a:gd name="T30" fmla="*/ 548 w 677"/>
                <a:gd name="T31" fmla="*/ 638 h 648"/>
                <a:gd name="T32" fmla="*/ 632 w 677"/>
                <a:gd name="T33" fmla="*/ 643 h 648"/>
                <a:gd name="T34" fmla="*/ 677 w 677"/>
                <a:gd name="T35" fmla="*/ 178 h 648"/>
                <a:gd name="T36" fmla="*/ 669 w 677"/>
                <a:gd name="T37" fmla="*/ 175 h 648"/>
                <a:gd name="T38" fmla="*/ 669 w 677"/>
                <a:gd name="T39" fmla="*/ 175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7" h="648">
                  <a:moveTo>
                    <a:pt x="669" y="175"/>
                  </a:moveTo>
                  <a:cubicBezTo>
                    <a:pt x="485" y="89"/>
                    <a:pt x="485" y="89"/>
                    <a:pt x="485" y="89"/>
                  </a:cubicBezTo>
                  <a:cubicBezTo>
                    <a:pt x="381" y="36"/>
                    <a:pt x="381" y="36"/>
                    <a:pt x="381" y="36"/>
                  </a:cubicBezTo>
                  <a:cubicBezTo>
                    <a:pt x="307" y="0"/>
                    <a:pt x="307" y="0"/>
                    <a:pt x="307" y="0"/>
                  </a:cubicBezTo>
                  <a:cubicBezTo>
                    <a:pt x="207" y="44"/>
                    <a:pt x="207" y="44"/>
                    <a:pt x="207" y="44"/>
                  </a:cubicBezTo>
                  <a:cubicBezTo>
                    <a:pt x="195" y="49"/>
                    <a:pt x="195" y="49"/>
                    <a:pt x="195" y="49"/>
                  </a:cubicBezTo>
                  <a:cubicBezTo>
                    <a:pt x="195" y="51"/>
                    <a:pt x="195" y="51"/>
                    <a:pt x="195" y="51"/>
                  </a:cubicBezTo>
                  <a:cubicBezTo>
                    <a:pt x="100" y="94"/>
                    <a:pt x="100" y="94"/>
                    <a:pt x="100" y="94"/>
                  </a:cubicBezTo>
                  <a:cubicBezTo>
                    <a:pt x="52" y="115"/>
                    <a:pt x="21" y="130"/>
                    <a:pt x="0" y="140"/>
                  </a:cubicBezTo>
                  <a:cubicBezTo>
                    <a:pt x="0" y="642"/>
                    <a:pt x="0" y="642"/>
                    <a:pt x="0" y="642"/>
                  </a:cubicBezTo>
                  <a:cubicBezTo>
                    <a:pt x="82" y="640"/>
                    <a:pt x="82" y="640"/>
                    <a:pt x="82" y="640"/>
                  </a:cubicBezTo>
                  <a:cubicBezTo>
                    <a:pt x="201" y="644"/>
                    <a:pt x="201" y="644"/>
                    <a:pt x="201" y="644"/>
                  </a:cubicBezTo>
                  <a:cubicBezTo>
                    <a:pt x="236" y="644"/>
                    <a:pt x="236" y="644"/>
                    <a:pt x="236" y="644"/>
                  </a:cubicBezTo>
                  <a:cubicBezTo>
                    <a:pt x="236" y="644"/>
                    <a:pt x="318" y="644"/>
                    <a:pt x="407" y="644"/>
                  </a:cubicBezTo>
                  <a:cubicBezTo>
                    <a:pt x="419" y="644"/>
                    <a:pt x="443" y="648"/>
                    <a:pt x="455" y="648"/>
                  </a:cubicBezTo>
                  <a:cubicBezTo>
                    <a:pt x="489" y="648"/>
                    <a:pt x="519" y="638"/>
                    <a:pt x="548" y="638"/>
                  </a:cubicBezTo>
                  <a:cubicBezTo>
                    <a:pt x="603" y="638"/>
                    <a:pt x="632" y="643"/>
                    <a:pt x="632" y="643"/>
                  </a:cubicBezTo>
                  <a:cubicBezTo>
                    <a:pt x="677" y="178"/>
                    <a:pt x="677" y="178"/>
                    <a:pt x="677" y="178"/>
                  </a:cubicBezTo>
                  <a:cubicBezTo>
                    <a:pt x="669" y="175"/>
                    <a:pt x="669" y="175"/>
                    <a:pt x="669" y="175"/>
                  </a:cubicBezTo>
                  <a:cubicBezTo>
                    <a:pt x="669" y="175"/>
                    <a:pt x="669" y="175"/>
                    <a:pt x="669" y="175"/>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8" name="Freeform 12"/>
            <p:cNvSpPr>
              <a:spLocks/>
            </p:cNvSpPr>
            <p:nvPr/>
          </p:nvSpPr>
          <p:spPr bwMode="auto">
            <a:xfrm>
              <a:off x="3433" y="1740"/>
              <a:ext cx="560" cy="17"/>
            </a:xfrm>
            <a:custGeom>
              <a:avLst/>
              <a:gdLst>
                <a:gd name="T0" fmla="*/ 237 w 237"/>
                <a:gd name="T1" fmla="*/ 7 h 7"/>
                <a:gd name="T2" fmla="*/ 229 w 237"/>
                <a:gd name="T3" fmla="*/ 3 h 7"/>
                <a:gd name="T4" fmla="*/ 129 w 237"/>
                <a:gd name="T5" fmla="*/ 1 h 7"/>
                <a:gd name="T6" fmla="*/ 13 w 237"/>
                <a:gd name="T7" fmla="*/ 0 h 7"/>
                <a:gd name="T8" fmla="*/ 12 w 237"/>
                <a:gd name="T9" fmla="*/ 0 h 7"/>
                <a:gd name="T10" fmla="*/ 12 w 237"/>
                <a:gd name="T11" fmla="*/ 2 h 7"/>
                <a:gd name="T12" fmla="*/ 0 w 237"/>
                <a:gd name="T13" fmla="*/ 6 h 7"/>
                <a:gd name="T14" fmla="*/ 26 w 237"/>
                <a:gd name="T15" fmla="*/ 6 h 7"/>
                <a:gd name="T16" fmla="*/ 237 w 237"/>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7">
                  <a:moveTo>
                    <a:pt x="237" y="7"/>
                  </a:moveTo>
                  <a:cubicBezTo>
                    <a:pt x="229" y="3"/>
                    <a:pt x="229" y="3"/>
                    <a:pt x="229" y="3"/>
                  </a:cubicBezTo>
                  <a:cubicBezTo>
                    <a:pt x="193" y="3"/>
                    <a:pt x="153" y="2"/>
                    <a:pt x="129" y="1"/>
                  </a:cubicBezTo>
                  <a:cubicBezTo>
                    <a:pt x="110" y="0"/>
                    <a:pt x="61" y="0"/>
                    <a:pt x="13" y="0"/>
                  </a:cubicBezTo>
                  <a:cubicBezTo>
                    <a:pt x="12" y="0"/>
                    <a:pt x="12" y="0"/>
                    <a:pt x="12" y="0"/>
                  </a:cubicBezTo>
                  <a:cubicBezTo>
                    <a:pt x="12" y="2"/>
                    <a:pt x="12" y="2"/>
                    <a:pt x="12" y="2"/>
                  </a:cubicBezTo>
                  <a:cubicBezTo>
                    <a:pt x="0" y="6"/>
                    <a:pt x="0" y="6"/>
                    <a:pt x="0" y="6"/>
                  </a:cubicBezTo>
                  <a:cubicBezTo>
                    <a:pt x="12" y="6"/>
                    <a:pt x="19" y="6"/>
                    <a:pt x="26" y="6"/>
                  </a:cubicBezTo>
                  <a:cubicBezTo>
                    <a:pt x="55" y="6"/>
                    <a:pt x="191" y="6"/>
                    <a:pt x="237" y="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9" name="Freeform 13"/>
            <p:cNvSpPr>
              <a:spLocks noEditPoints="1"/>
            </p:cNvSpPr>
            <p:nvPr/>
          </p:nvSpPr>
          <p:spPr bwMode="auto">
            <a:xfrm>
              <a:off x="3000" y="1757"/>
              <a:ext cx="1640" cy="1450"/>
            </a:xfrm>
            <a:custGeom>
              <a:avLst/>
              <a:gdLst>
                <a:gd name="T0" fmla="*/ 665 w 694"/>
                <a:gd name="T1" fmla="*/ 228 h 614"/>
                <a:gd name="T2" fmla="*/ 573 w 694"/>
                <a:gd name="T3" fmla="*/ 184 h 614"/>
                <a:gd name="T4" fmla="*/ 575 w 694"/>
                <a:gd name="T5" fmla="*/ 119 h 614"/>
                <a:gd name="T6" fmla="*/ 616 w 694"/>
                <a:gd name="T7" fmla="*/ 95 h 614"/>
                <a:gd name="T8" fmla="*/ 506 w 694"/>
                <a:gd name="T9" fmla="*/ 44 h 614"/>
                <a:gd name="T10" fmla="*/ 289 w 694"/>
                <a:gd name="T11" fmla="*/ 40 h 614"/>
                <a:gd name="T12" fmla="*/ 296 w 694"/>
                <a:gd name="T13" fmla="*/ 46 h 614"/>
                <a:gd name="T14" fmla="*/ 182 w 694"/>
                <a:gd name="T15" fmla="*/ 89 h 614"/>
                <a:gd name="T16" fmla="*/ 0 w 694"/>
                <a:gd name="T17" fmla="*/ 96 h 614"/>
                <a:gd name="T18" fmla="*/ 336 w 694"/>
                <a:gd name="T19" fmla="*/ 97 h 614"/>
                <a:gd name="T20" fmla="*/ 28 w 694"/>
                <a:gd name="T21" fmla="*/ 121 h 614"/>
                <a:gd name="T22" fmla="*/ 0 w 694"/>
                <a:gd name="T23" fmla="*/ 183 h 614"/>
                <a:gd name="T24" fmla="*/ 29 w 694"/>
                <a:gd name="T25" fmla="*/ 235 h 614"/>
                <a:gd name="T26" fmla="*/ 30 w 694"/>
                <a:gd name="T27" fmla="*/ 300 h 614"/>
                <a:gd name="T28" fmla="*/ 471 w 694"/>
                <a:gd name="T29" fmla="*/ 300 h 614"/>
                <a:gd name="T30" fmla="*/ 107 w 694"/>
                <a:gd name="T31" fmla="*/ 376 h 614"/>
                <a:gd name="T32" fmla="*/ 29 w 694"/>
                <a:gd name="T33" fmla="*/ 424 h 614"/>
                <a:gd name="T34" fmla="*/ 0 w 694"/>
                <a:gd name="T35" fmla="*/ 472 h 614"/>
                <a:gd name="T36" fmla="*/ 134 w 694"/>
                <a:gd name="T37" fmla="*/ 516 h 614"/>
                <a:gd name="T38" fmla="*/ 192 w 694"/>
                <a:gd name="T39" fmla="*/ 587 h 614"/>
                <a:gd name="T40" fmla="*/ 421 w 694"/>
                <a:gd name="T41" fmla="*/ 603 h 614"/>
                <a:gd name="T42" fmla="*/ 298 w 694"/>
                <a:gd name="T43" fmla="*/ 190 h 614"/>
                <a:gd name="T44" fmla="*/ 198 w 694"/>
                <a:gd name="T45" fmla="*/ 188 h 614"/>
                <a:gd name="T46" fmla="*/ 273 w 694"/>
                <a:gd name="T47" fmla="*/ 278 h 614"/>
                <a:gd name="T48" fmla="*/ 358 w 694"/>
                <a:gd name="T49" fmla="*/ 234 h 614"/>
                <a:gd name="T50" fmla="*/ 358 w 694"/>
                <a:gd name="T51" fmla="*/ 191 h 614"/>
                <a:gd name="T52" fmla="*/ 196 w 694"/>
                <a:gd name="T53" fmla="*/ 140 h 614"/>
                <a:gd name="T54" fmla="*/ 332 w 694"/>
                <a:gd name="T55" fmla="*/ 140 h 614"/>
                <a:gd name="T56" fmla="*/ 399 w 694"/>
                <a:gd name="T57" fmla="*/ 185 h 614"/>
                <a:gd name="T58" fmla="*/ 110 w 694"/>
                <a:gd name="T59" fmla="*/ 416 h 614"/>
                <a:gd name="T60" fmla="*/ 191 w 694"/>
                <a:gd name="T61" fmla="*/ 511 h 614"/>
                <a:gd name="T62" fmla="*/ 192 w 694"/>
                <a:gd name="T63" fmla="*/ 560 h 614"/>
                <a:gd name="T64" fmla="*/ 311 w 694"/>
                <a:gd name="T65" fmla="*/ 417 h 614"/>
                <a:gd name="T66" fmla="*/ 399 w 694"/>
                <a:gd name="T67" fmla="*/ 373 h 614"/>
                <a:gd name="T68" fmla="*/ 203 w 694"/>
                <a:gd name="T69" fmla="*/ 467 h 614"/>
                <a:gd name="T70" fmla="*/ 311 w 694"/>
                <a:gd name="T71" fmla="*/ 511 h 614"/>
                <a:gd name="T72" fmla="*/ 401 w 694"/>
                <a:gd name="T73" fmla="*/ 561 h 614"/>
                <a:gd name="T74" fmla="*/ 298 w 694"/>
                <a:gd name="T75" fmla="*/ 567 h 614"/>
                <a:gd name="T76" fmla="*/ 488 w 694"/>
                <a:gd name="T77" fmla="*/ 424 h 614"/>
                <a:gd name="T78" fmla="*/ 414 w 694"/>
                <a:gd name="T79" fmla="*/ 423 h 614"/>
                <a:gd name="T80" fmla="*/ 637 w 694"/>
                <a:gd name="T81" fmla="*/ 511 h 614"/>
                <a:gd name="T82" fmla="*/ 633 w 694"/>
                <a:gd name="T83" fmla="*/ 566 h 614"/>
                <a:gd name="T84" fmla="*/ 551 w 694"/>
                <a:gd name="T85" fmla="*/ 567 h 614"/>
                <a:gd name="T86" fmla="*/ 429 w 694"/>
                <a:gd name="T87" fmla="*/ 518 h 614"/>
                <a:gd name="T88" fmla="*/ 415 w 694"/>
                <a:gd name="T89" fmla="*/ 474 h 614"/>
                <a:gd name="T90" fmla="*/ 489 w 694"/>
                <a:gd name="T91" fmla="*/ 424 h 614"/>
                <a:gd name="T92" fmla="*/ 656 w 694"/>
                <a:gd name="T93" fmla="*/ 321 h 614"/>
                <a:gd name="T94" fmla="*/ 651 w 694"/>
                <a:gd name="T95" fmla="*/ 377 h 614"/>
                <a:gd name="T96" fmla="*/ 413 w 694"/>
                <a:gd name="T97" fmla="*/ 379 h 614"/>
                <a:gd name="T98" fmla="*/ 651 w 694"/>
                <a:gd name="T99" fmla="*/ 376 h 614"/>
                <a:gd name="T100" fmla="*/ 582 w 694"/>
                <a:gd name="T101" fmla="*/ 371 h 614"/>
                <a:gd name="T102" fmla="*/ 182 w 694"/>
                <a:gd name="T103" fmla="*/ 371 h 614"/>
                <a:gd name="T104" fmla="*/ 636 w 694"/>
                <a:gd name="T105" fmla="*/ 330 h 614"/>
                <a:gd name="T106" fmla="*/ 569 w 694"/>
                <a:gd name="T107" fmla="*/ 298 h 614"/>
                <a:gd name="T108" fmla="*/ 661 w 694"/>
                <a:gd name="T109" fmla="*/ 276 h 614"/>
                <a:gd name="T110" fmla="*/ 664 w 694"/>
                <a:gd name="T111" fmla="*/ 236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4" h="614">
                  <a:moveTo>
                    <a:pt x="669" y="180"/>
                  </a:moveTo>
                  <a:cubicBezTo>
                    <a:pt x="668" y="188"/>
                    <a:pt x="668" y="188"/>
                    <a:pt x="668" y="188"/>
                  </a:cubicBezTo>
                  <a:cubicBezTo>
                    <a:pt x="669" y="188"/>
                    <a:pt x="669" y="188"/>
                    <a:pt x="669" y="188"/>
                  </a:cubicBezTo>
                  <a:cubicBezTo>
                    <a:pt x="667" y="202"/>
                    <a:pt x="666" y="216"/>
                    <a:pt x="666" y="229"/>
                  </a:cubicBezTo>
                  <a:cubicBezTo>
                    <a:pt x="665" y="229"/>
                    <a:pt x="665" y="229"/>
                    <a:pt x="665" y="229"/>
                  </a:cubicBezTo>
                  <a:cubicBezTo>
                    <a:pt x="665" y="228"/>
                    <a:pt x="665" y="228"/>
                    <a:pt x="665" y="228"/>
                  </a:cubicBezTo>
                  <a:cubicBezTo>
                    <a:pt x="652" y="228"/>
                    <a:pt x="611" y="230"/>
                    <a:pt x="571" y="231"/>
                  </a:cubicBezTo>
                  <a:cubicBezTo>
                    <a:pt x="573" y="190"/>
                    <a:pt x="573" y="190"/>
                    <a:pt x="573" y="190"/>
                  </a:cubicBezTo>
                  <a:cubicBezTo>
                    <a:pt x="598" y="189"/>
                    <a:pt x="638" y="189"/>
                    <a:pt x="668" y="188"/>
                  </a:cubicBezTo>
                  <a:cubicBezTo>
                    <a:pt x="669" y="180"/>
                    <a:pt x="669" y="180"/>
                    <a:pt x="669" y="180"/>
                  </a:cubicBezTo>
                  <a:cubicBezTo>
                    <a:pt x="636" y="181"/>
                    <a:pt x="594" y="182"/>
                    <a:pt x="582" y="183"/>
                  </a:cubicBezTo>
                  <a:cubicBezTo>
                    <a:pt x="579" y="184"/>
                    <a:pt x="577" y="184"/>
                    <a:pt x="573" y="184"/>
                  </a:cubicBezTo>
                  <a:cubicBezTo>
                    <a:pt x="574" y="143"/>
                    <a:pt x="574" y="143"/>
                    <a:pt x="574" y="143"/>
                  </a:cubicBezTo>
                  <a:cubicBezTo>
                    <a:pt x="606" y="142"/>
                    <a:pt x="631" y="142"/>
                    <a:pt x="635" y="142"/>
                  </a:cubicBezTo>
                  <a:cubicBezTo>
                    <a:pt x="639" y="142"/>
                    <a:pt x="656" y="141"/>
                    <a:pt x="673" y="140"/>
                  </a:cubicBezTo>
                  <a:cubicBezTo>
                    <a:pt x="674" y="132"/>
                    <a:pt x="674" y="132"/>
                    <a:pt x="674" y="132"/>
                  </a:cubicBezTo>
                  <a:cubicBezTo>
                    <a:pt x="654" y="133"/>
                    <a:pt x="614" y="134"/>
                    <a:pt x="575" y="136"/>
                  </a:cubicBezTo>
                  <a:cubicBezTo>
                    <a:pt x="575" y="119"/>
                    <a:pt x="575" y="119"/>
                    <a:pt x="575" y="119"/>
                  </a:cubicBezTo>
                  <a:cubicBezTo>
                    <a:pt x="399" y="121"/>
                    <a:pt x="399" y="121"/>
                    <a:pt x="399" y="121"/>
                  </a:cubicBezTo>
                  <a:cubicBezTo>
                    <a:pt x="399" y="137"/>
                    <a:pt x="399" y="137"/>
                    <a:pt x="399" y="137"/>
                  </a:cubicBezTo>
                  <a:cubicBezTo>
                    <a:pt x="378" y="136"/>
                    <a:pt x="357" y="136"/>
                    <a:pt x="340" y="135"/>
                  </a:cubicBezTo>
                  <a:cubicBezTo>
                    <a:pt x="340" y="97"/>
                    <a:pt x="340" y="97"/>
                    <a:pt x="340" y="97"/>
                  </a:cubicBezTo>
                  <a:cubicBezTo>
                    <a:pt x="411" y="98"/>
                    <a:pt x="536" y="97"/>
                    <a:pt x="551" y="97"/>
                  </a:cubicBezTo>
                  <a:cubicBezTo>
                    <a:pt x="559" y="97"/>
                    <a:pt x="587" y="96"/>
                    <a:pt x="616" y="95"/>
                  </a:cubicBezTo>
                  <a:cubicBezTo>
                    <a:pt x="602" y="88"/>
                    <a:pt x="602" y="88"/>
                    <a:pt x="602" y="88"/>
                  </a:cubicBezTo>
                  <a:cubicBezTo>
                    <a:pt x="592" y="88"/>
                    <a:pt x="586" y="89"/>
                    <a:pt x="582" y="89"/>
                  </a:cubicBezTo>
                  <a:cubicBezTo>
                    <a:pt x="564" y="91"/>
                    <a:pt x="488" y="91"/>
                    <a:pt x="438" y="91"/>
                  </a:cubicBezTo>
                  <a:cubicBezTo>
                    <a:pt x="438" y="48"/>
                    <a:pt x="438" y="48"/>
                    <a:pt x="438" y="48"/>
                  </a:cubicBezTo>
                  <a:cubicBezTo>
                    <a:pt x="456" y="49"/>
                    <a:pt x="486" y="49"/>
                    <a:pt x="518" y="49"/>
                  </a:cubicBezTo>
                  <a:cubicBezTo>
                    <a:pt x="506" y="44"/>
                    <a:pt x="506" y="44"/>
                    <a:pt x="506" y="44"/>
                  </a:cubicBezTo>
                  <a:cubicBezTo>
                    <a:pt x="497" y="44"/>
                    <a:pt x="488" y="44"/>
                    <a:pt x="484" y="44"/>
                  </a:cubicBezTo>
                  <a:cubicBezTo>
                    <a:pt x="446" y="44"/>
                    <a:pt x="355" y="43"/>
                    <a:pt x="311" y="41"/>
                  </a:cubicBezTo>
                  <a:cubicBezTo>
                    <a:pt x="308" y="41"/>
                    <a:pt x="302" y="41"/>
                    <a:pt x="296" y="40"/>
                  </a:cubicBezTo>
                  <a:cubicBezTo>
                    <a:pt x="296" y="0"/>
                    <a:pt x="296" y="0"/>
                    <a:pt x="296" y="0"/>
                  </a:cubicBezTo>
                  <a:cubicBezTo>
                    <a:pt x="291" y="1"/>
                    <a:pt x="291" y="1"/>
                    <a:pt x="291" y="1"/>
                  </a:cubicBezTo>
                  <a:cubicBezTo>
                    <a:pt x="289" y="40"/>
                    <a:pt x="289" y="40"/>
                    <a:pt x="289" y="40"/>
                  </a:cubicBezTo>
                  <a:cubicBezTo>
                    <a:pt x="239" y="40"/>
                    <a:pt x="142" y="40"/>
                    <a:pt x="91" y="41"/>
                  </a:cubicBezTo>
                  <a:cubicBezTo>
                    <a:pt x="78" y="47"/>
                    <a:pt x="78" y="47"/>
                    <a:pt x="78" y="47"/>
                  </a:cubicBezTo>
                  <a:cubicBezTo>
                    <a:pt x="124" y="46"/>
                    <a:pt x="187" y="46"/>
                    <a:pt x="207" y="46"/>
                  </a:cubicBezTo>
                  <a:cubicBezTo>
                    <a:pt x="220" y="46"/>
                    <a:pt x="252" y="46"/>
                    <a:pt x="289" y="46"/>
                  </a:cubicBezTo>
                  <a:cubicBezTo>
                    <a:pt x="289" y="46"/>
                    <a:pt x="289" y="46"/>
                    <a:pt x="289" y="46"/>
                  </a:cubicBezTo>
                  <a:cubicBezTo>
                    <a:pt x="296" y="46"/>
                    <a:pt x="296" y="46"/>
                    <a:pt x="296" y="46"/>
                  </a:cubicBezTo>
                  <a:cubicBezTo>
                    <a:pt x="296" y="46"/>
                    <a:pt x="296" y="46"/>
                    <a:pt x="296" y="46"/>
                  </a:cubicBezTo>
                  <a:cubicBezTo>
                    <a:pt x="349" y="46"/>
                    <a:pt x="409" y="47"/>
                    <a:pt x="429" y="48"/>
                  </a:cubicBezTo>
                  <a:cubicBezTo>
                    <a:pt x="429" y="48"/>
                    <a:pt x="431" y="48"/>
                    <a:pt x="432" y="48"/>
                  </a:cubicBezTo>
                  <a:cubicBezTo>
                    <a:pt x="431" y="91"/>
                    <a:pt x="431" y="91"/>
                    <a:pt x="431" y="91"/>
                  </a:cubicBezTo>
                  <a:cubicBezTo>
                    <a:pt x="419" y="91"/>
                    <a:pt x="409" y="91"/>
                    <a:pt x="403" y="91"/>
                  </a:cubicBezTo>
                  <a:cubicBezTo>
                    <a:pt x="372" y="91"/>
                    <a:pt x="217" y="91"/>
                    <a:pt x="182" y="89"/>
                  </a:cubicBezTo>
                  <a:cubicBezTo>
                    <a:pt x="178" y="88"/>
                    <a:pt x="171" y="88"/>
                    <a:pt x="162" y="88"/>
                  </a:cubicBezTo>
                  <a:cubicBezTo>
                    <a:pt x="162" y="46"/>
                    <a:pt x="162" y="46"/>
                    <a:pt x="162" y="46"/>
                  </a:cubicBezTo>
                  <a:cubicBezTo>
                    <a:pt x="156" y="47"/>
                    <a:pt x="156" y="47"/>
                    <a:pt x="156" y="47"/>
                  </a:cubicBezTo>
                  <a:cubicBezTo>
                    <a:pt x="155" y="88"/>
                    <a:pt x="155" y="88"/>
                    <a:pt x="155" y="88"/>
                  </a:cubicBezTo>
                  <a:cubicBezTo>
                    <a:pt x="112" y="88"/>
                    <a:pt x="38" y="88"/>
                    <a:pt x="0" y="89"/>
                  </a:cubicBezTo>
                  <a:cubicBezTo>
                    <a:pt x="0" y="96"/>
                    <a:pt x="0" y="96"/>
                    <a:pt x="0" y="96"/>
                  </a:cubicBezTo>
                  <a:cubicBezTo>
                    <a:pt x="48" y="95"/>
                    <a:pt x="106" y="93"/>
                    <a:pt x="128" y="93"/>
                  </a:cubicBezTo>
                  <a:cubicBezTo>
                    <a:pt x="134" y="93"/>
                    <a:pt x="144" y="93"/>
                    <a:pt x="155" y="93"/>
                  </a:cubicBezTo>
                  <a:cubicBezTo>
                    <a:pt x="155" y="93"/>
                    <a:pt x="155" y="93"/>
                    <a:pt x="155" y="93"/>
                  </a:cubicBezTo>
                  <a:cubicBezTo>
                    <a:pt x="158" y="93"/>
                    <a:pt x="158" y="93"/>
                    <a:pt x="158" y="93"/>
                  </a:cubicBezTo>
                  <a:cubicBezTo>
                    <a:pt x="201" y="94"/>
                    <a:pt x="265" y="95"/>
                    <a:pt x="298" y="97"/>
                  </a:cubicBezTo>
                  <a:cubicBezTo>
                    <a:pt x="307" y="97"/>
                    <a:pt x="320" y="97"/>
                    <a:pt x="336" y="97"/>
                  </a:cubicBezTo>
                  <a:cubicBezTo>
                    <a:pt x="334" y="98"/>
                    <a:pt x="334" y="98"/>
                    <a:pt x="334" y="98"/>
                  </a:cubicBezTo>
                  <a:cubicBezTo>
                    <a:pt x="333" y="135"/>
                    <a:pt x="333" y="135"/>
                    <a:pt x="333" y="135"/>
                  </a:cubicBezTo>
                  <a:cubicBezTo>
                    <a:pt x="325" y="135"/>
                    <a:pt x="318" y="135"/>
                    <a:pt x="311" y="134"/>
                  </a:cubicBezTo>
                  <a:cubicBezTo>
                    <a:pt x="293" y="133"/>
                    <a:pt x="245" y="133"/>
                    <a:pt x="196" y="134"/>
                  </a:cubicBezTo>
                  <a:cubicBezTo>
                    <a:pt x="196" y="121"/>
                    <a:pt x="196" y="121"/>
                    <a:pt x="196" y="121"/>
                  </a:cubicBezTo>
                  <a:cubicBezTo>
                    <a:pt x="28" y="121"/>
                    <a:pt x="28" y="121"/>
                    <a:pt x="28" y="121"/>
                  </a:cubicBezTo>
                  <a:cubicBezTo>
                    <a:pt x="28" y="135"/>
                    <a:pt x="28" y="135"/>
                    <a:pt x="28" y="135"/>
                  </a:cubicBezTo>
                  <a:cubicBezTo>
                    <a:pt x="19" y="135"/>
                    <a:pt x="10" y="135"/>
                    <a:pt x="0" y="136"/>
                  </a:cubicBezTo>
                  <a:cubicBezTo>
                    <a:pt x="0" y="143"/>
                    <a:pt x="0" y="143"/>
                    <a:pt x="0" y="143"/>
                  </a:cubicBezTo>
                  <a:cubicBezTo>
                    <a:pt x="12" y="143"/>
                    <a:pt x="22" y="143"/>
                    <a:pt x="28" y="142"/>
                  </a:cubicBezTo>
                  <a:cubicBezTo>
                    <a:pt x="29" y="183"/>
                    <a:pt x="29" y="183"/>
                    <a:pt x="29" y="183"/>
                  </a:cubicBezTo>
                  <a:cubicBezTo>
                    <a:pt x="18" y="183"/>
                    <a:pt x="8" y="183"/>
                    <a:pt x="0" y="183"/>
                  </a:cubicBezTo>
                  <a:cubicBezTo>
                    <a:pt x="0" y="190"/>
                    <a:pt x="0" y="190"/>
                    <a:pt x="0" y="190"/>
                  </a:cubicBezTo>
                  <a:cubicBezTo>
                    <a:pt x="9" y="190"/>
                    <a:pt x="19" y="189"/>
                    <a:pt x="29" y="189"/>
                  </a:cubicBezTo>
                  <a:cubicBezTo>
                    <a:pt x="30" y="229"/>
                    <a:pt x="30" y="229"/>
                    <a:pt x="30" y="229"/>
                  </a:cubicBezTo>
                  <a:cubicBezTo>
                    <a:pt x="20" y="229"/>
                    <a:pt x="11" y="230"/>
                    <a:pt x="0" y="230"/>
                  </a:cubicBezTo>
                  <a:cubicBezTo>
                    <a:pt x="0" y="237"/>
                    <a:pt x="0" y="237"/>
                    <a:pt x="0" y="237"/>
                  </a:cubicBezTo>
                  <a:cubicBezTo>
                    <a:pt x="13" y="237"/>
                    <a:pt x="24" y="236"/>
                    <a:pt x="29" y="235"/>
                  </a:cubicBezTo>
                  <a:cubicBezTo>
                    <a:pt x="30" y="235"/>
                    <a:pt x="30" y="235"/>
                    <a:pt x="30" y="235"/>
                  </a:cubicBezTo>
                  <a:cubicBezTo>
                    <a:pt x="30" y="277"/>
                    <a:pt x="30" y="277"/>
                    <a:pt x="30" y="277"/>
                  </a:cubicBezTo>
                  <a:cubicBezTo>
                    <a:pt x="19" y="277"/>
                    <a:pt x="9" y="277"/>
                    <a:pt x="0" y="277"/>
                  </a:cubicBezTo>
                  <a:cubicBezTo>
                    <a:pt x="0" y="284"/>
                    <a:pt x="0" y="284"/>
                    <a:pt x="0" y="284"/>
                  </a:cubicBezTo>
                  <a:cubicBezTo>
                    <a:pt x="10" y="284"/>
                    <a:pt x="20" y="284"/>
                    <a:pt x="30" y="283"/>
                  </a:cubicBezTo>
                  <a:cubicBezTo>
                    <a:pt x="30" y="300"/>
                    <a:pt x="30" y="300"/>
                    <a:pt x="30" y="300"/>
                  </a:cubicBezTo>
                  <a:cubicBezTo>
                    <a:pt x="202" y="298"/>
                    <a:pt x="202" y="298"/>
                    <a:pt x="202" y="298"/>
                  </a:cubicBezTo>
                  <a:cubicBezTo>
                    <a:pt x="202" y="282"/>
                    <a:pt x="202" y="282"/>
                    <a:pt x="202" y="282"/>
                  </a:cubicBezTo>
                  <a:cubicBezTo>
                    <a:pt x="237" y="283"/>
                    <a:pt x="275" y="284"/>
                    <a:pt x="298" y="285"/>
                  </a:cubicBezTo>
                  <a:cubicBezTo>
                    <a:pt x="316" y="285"/>
                    <a:pt x="355" y="286"/>
                    <a:pt x="398" y="286"/>
                  </a:cubicBezTo>
                  <a:cubicBezTo>
                    <a:pt x="398" y="300"/>
                    <a:pt x="398" y="300"/>
                    <a:pt x="398" y="300"/>
                  </a:cubicBezTo>
                  <a:cubicBezTo>
                    <a:pt x="471" y="300"/>
                    <a:pt x="471" y="300"/>
                    <a:pt x="471" y="300"/>
                  </a:cubicBezTo>
                  <a:cubicBezTo>
                    <a:pt x="470" y="326"/>
                    <a:pt x="470" y="326"/>
                    <a:pt x="470" y="326"/>
                  </a:cubicBezTo>
                  <a:cubicBezTo>
                    <a:pt x="428" y="326"/>
                    <a:pt x="351" y="324"/>
                    <a:pt x="311" y="322"/>
                  </a:cubicBezTo>
                  <a:cubicBezTo>
                    <a:pt x="268" y="321"/>
                    <a:pt x="78" y="322"/>
                    <a:pt x="60" y="322"/>
                  </a:cubicBezTo>
                  <a:cubicBezTo>
                    <a:pt x="52" y="322"/>
                    <a:pt x="27" y="323"/>
                    <a:pt x="0" y="324"/>
                  </a:cubicBezTo>
                  <a:cubicBezTo>
                    <a:pt x="0" y="379"/>
                    <a:pt x="0" y="379"/>
                    <a:pt x="0" y="379"/>
                  </a:cubicBezTo>
                  <a:cubicBezTo>
                    <a:pt x="37" y="378"/>
                    <a:pt x="80" y="376"/>
                    <a:pt x="107" y="376"/>
                  </a:cubicBezTo>
                  <a:cubicBezTo>
                    <a:pt x="104" y="377"/>
                    <a:pt x="104" y="377"/>
                    <a:pt x="104" y="377"/>
                  </a:cubicBezTo>
                  <a:cubicBezTo>
                    <a:pt x="104" y="416"/>
                    <a:pt x="104" y="416"/>
                    <a:pt x="104" y="416"/>
                  </a:cubicBezTo>
                  <a:cubicBezTo>
                    <a:pt x="81" y="417"/>
                    <a:pt x="65" y="417"/>
                    <a:pt x="59" y="417"/>
                  </a:cubicBezTo>
                  <a:cubicBezTo>
                    <a:pt x="52" y="417"/>
                    <a:pt x="26" y="417"/>
                    <a:pt x="0" y="418"/>
                  </a:cubicBezTo>
                  <a:cubicBezTo>
                    <a:pt x="0" y="425"/>
                    <a:pt x="0" y="425"/>
                    <a:pt x="0" y="425"/>
                  </a:cubicBezTo>
                  <a:cubicBezTo>
                    <a:pt x="12" y="425"/>
                    <a:pt x="22" y="424"/>
                    <a:pt x="29" y="424"/>
                  </a:cubicBezTo>
                  <a:cubicBezTo>
                    <a:pt x="47" y="423"/>
                    <a:pt x="141" y="422"/>
                    <a:pt x="188" y="422"/>
                  </a:cubicBezTo>
                  <a:cubicBezTo>
                    <a:pt x="188" y="451"/>
                    <a:pt x="188" y="451"/>
                    <a:pt x="188" y="451"/>
                  </a:cubicBezTo>
                  <a:cubicBezTo>
                    <a:pt x="189" y="456"/>
                    <a:pt x="189" y="461"/>
                    <a:pt x="189" y="466"/>
                  </a:cubicBezTo>
                  <a:cubicBezTo>
                    <a:pt x="186" y="466"/>
                    <a:pt x="184" y="466"/>
                    <a:pt x="182" y="466"/>
                  </a:cubicBezTo>
                  <a:cubicBezTo>
                    <a:pt x="155" y="465"/>
                    <a:pt x="49" y="465"/>
                    <a:pt x="0" y="466"/>
                  </a:cubicBezTo>
                  <a:cubicBezTo>
                    <a:pt x="0" y="472"/>
                    <a:pt x="0" y="472"/>
                    <a:pt x="0" y="472"/>
                  </a:cubicBezTo>
                  <a:cubicBezTo>
                    <a:pt x="6" y="472"/>
                    <a:pt x="12" y="472"/>
                    <a:pt x="18" y="472"/>
                  </a:cubicBezTo>
                  <a:cubicBezTo>
                    <a:pt x="17" y="512"/>
                    <a:pt x="17" y="512"/>
                    <a:pt x="17" y="512"/>
                  </a:cubicBezTo>
                  <a:cubicBezTo>
                    <a:pt x="12" y="512"/>
                    <a:pt x="6" y="513"/>
                    <a:pt x="0" y="513"/>
                  </a:cubicBezTo>
                  <a:cubicBezTo>
                    <a:pt x="0" y="520"/>
                    <a:pt x="0" y="520"/>
                    <a:pt x="0" y="520"/>
                  </a:cubicBezTo>
                  <a:cubicBezTo>
                    <a:pt x="11" y="519"/>
                    <a:pt x="22" y="519"/>
                    <a:pt x="30" y="518"/>
                  </a:cubicBezTo>
                  <a:cubicBezTo>
                    <a:pt x="42" y="517"/>
                    <a:pt x="90" y="516"/>
                    <a:pt x="134" y="516"/>
                  </a:cubicBezTo>
                  <a:cubicBezTo>
                    <a:pt x="133" y="558"/>
                    <a:pt x="133" y="558"/>
                    <a:pt x="133" y="558"/>
                  </a:cubicBezTo>
                  <a:cubicBezTo>
                    <a:pt x="90" y="558"/>
                    <a:pt x="32" y="559"/>
                    <a:pt x="0" y="559"/>
                  </a:cubicBezTo>
                  <a:cubicBezTo>
                    <a:pt x="0" y="568"/>
                    <a:pt x="0" y="568"/>
                    <a:pt x="0" y="568"/>
                  </a:cubicBezTo>
                  <a:cubicBezTo>
                    <a:pt x="43" y="566"/>
                    <a:pt x="104" y="563"/>
                    <a:pt x="127" y="563"/>
                  </a:cubicBezTo>
                  <a:cubicBezTo>
                    <a:pt x="142" y="563"/>
                    <a:pt x="166" y="564"/>
                    <a:pt x="192" y="564"/>
                  </a:cubicBezTo>
                  <a:cubicBezTo>
                    <a:pt x="192" y="582"/>
                    <a:pt x="192" y="585"/>
                    <a:pt x="192" y="587"/>
                  </a:cubicBezTo>
                  <a:cubicBezTo>
                    <a:pt x="81" y="584"/>
                    <a:pt x="81" y="584"/>
                    <a:pt x="81" y="584"/>
                  </a:cubicBezTo>
                  <a:cubicBezTo>
                    <a:pt x="44" y="585"/>
                    <a:pt x="18" y="585"/>
                    <a:pt x="0" y="586"/>
                  </a:cubicBezTo>
                  <a:cubicBezTo>
                    <a:pt x="0" y="597"/>
                    <a:pt x="0" y="597"/>
                    <a:pt x="0" y="597"/>
                  </a:cubicBezTo>
                  <a:cubicBezTo>
                    <a:pt x="29" y="597"/>
                    <a:pt x="59" y="596"/>
                    <a:pt x="66" y="596"/>
                  </a:cubicBezTo>
                  <a:cubicBezTo>
                    <a:pt x="81" y="596"/>
                    <a:pt x="201" y="599"/>
                    <a:pt x="230" y="601"/>
                  </a:cubicBezTo>
                  <a:cubicBezTo>
                    <a:pt x="259" y="603"/>
                    <a:pt x="403" y="603"/>
                    <a:pt x="421" y="603"/>
                  </a:cubicBezTo>
                  <a:cubicBezTo>
                    <a:pt x="440" y="603"/>
                    <a:pt x="505" y="607"/>
                    <a:pt x="511" y="607"/>
                  </a:cubicBezTo>
                  <a:cubicBezTo>
                    <a:pt x="517" y="607"/>
                    <a:pt x="642" y="614"/>
                    <a:pt x="642" y="614"/>
                  </a:cubicBezTo>
                  <a:cubicBezTo>
                    <a:pt x="659" y="398"/>
                    <a:pt x="659" y="398"/>
                    <a:pt x="659" y="398"/>
                  </a:cubicBezTo>
                  <a:cubicBezTo>
                    <a:pt x="680" y="248"/>
                    <a:pt x="694" y="180"/>
                    <a:pt x="669" y="180"/>
                  </a:cubicBezTo>
                  <a:close/>
                  <a:moveTo>
                    <a:pt x="198" y="188"/>
                  </a:moveTo>
                  <a:cubicBezTo>
                    <a:pt x="235" y="189"/>
                    <a:pt x="274" y="189"/>
                    <a:pt x="298" y="190"/>
                  </a:cubicBezTo>
                  <a:cubicBezTo>
                    <a:pt x="310" y="191"/>
                    <a:pt x="329" y="191"/>
                    <a:pt x="354" y="191"/>
                  </a:cubicBezTo>
                  <a:cubicBezTo>
                    <a:pt x="352" y="230"/>
                    <a:pt x="352" y="230"/>
                    <a:pt x="352" y="230"/>
                  </a:cubicBezTo>
                  <a:cubicBezTo>
                    <a:pt x="337" y="230"/>
                    <a:pt x="323" y="229"/>
                    <a:pt x="311" y="229"/>
                  </a:cubicBezTo>
                  <a:cubicBezTo>
                    <a:pt x="293" y="228"/>
                    <a:pt x="247" y="228"/>
                    <a:pt x="200" y="228"/>
                  </a:cubicBezTo>
                  <a:cubicBezTo>
                    <a:pt x="198" y="188"/>
                    <a:pt x="198" y="188"/>
                    <a:pt x="198" y="188"/>
                  </a:cubicBezTo>
                  <a:cubicBezTo>
                    <a:pt x="198" y="188"/>
                    <a:pt x="198" y="188"/>
                    <a:pt x="198" y="188"/>
                  </a:cubicBezTo>
                  <a:close/>
                  <a:moveTo>
                    <a:pt x="398" y="279"/>
                  </a:moveTo>
                  <a:cubicBezTo>
                    <a:pt x="364" y="279"/>
                    <a:pt x="252" y="279"/>
                    <a:pt x="201" y="278"/>
                  </a:cubicBezTo>
                  <a:cubicBezTo>
                    <a:pt x="200" y="233"/>
                    <a:pt x="200" y="233"/>
                    <a:pt x="200" y="233"/>
                  </a:cubicBezTo>
                  <a:cubicBezTo>
                    <a:pt x="203" y="233"/>
                    <a:pt x="206" y="233"/>
                    <a:pt x="207" y="233"/>
                  </a:cubicBezTo>
                  <a:cubicBezTo>
                    <a:pt x="219" y="233"/>
                    <a:pt x="244" y="233"/>
                    <a:pt x="274" y="234"/>
                  </a:cubicBezTo>
                  <a:cubicBezTo>
                    <a:pt x="273" y="278"/>
                    <a:pt x="273" y="278"/>
                    <a:pt x="273" y="278"/>
                  </a:cubicBezTo>
                  <a:cubicBezTo>
                    <a:pt x="280" y="278"/>
                    <a:pt x="280" y="278"/>
                    <a:pt x="280" y="278"/>
                  </a:cubicBezTo>
                  <a:cubicBezTo>
                    <a:pt x="280" y="234"/>
                    <a:pt x="280" y="234"/>
                    <a:pt x="280" y="234"/>
                  </a:cubicBezTo>
                  <a:cubicBezTo>
                    <a:pt x="302" y="234"/>
                    <a:pt x="328" y="234"/>
                    <a:pt x="352" y="234"/>
                  </a:cubicBezTo>
                  <a:cubicBezTo>
                    <a:pt x="352" y="235"/>
                    <a:pt x="352" y="235"/>
                    <a:pt x="352" y="235"/>
                  </a:cubicBezTo>
                  <a:cubicBezTo>
                    <a:pt x="358" y="235"/>
                    <a:pt x="358" y="235"/>
                    <a:pt x="358" y="235"/>
                  </a:cubicBezTo>
                  <a:cubicBezTo>
                    <a:pt x="358" y="234"/>
                    <a:pt x="358" y="234"/>
                    <a:pt x="358" y="234"/>
                  </a:cubicBezTo>
                  <a:cubicBezTo>
                    <a:pt x="373" y="234"/>
                    <a:pt x="386" y="234"/>
                    <a:pt x="399" y="234"/>
                  </a:cubicBezTo>
                  <a:cubicBezTo>
                    <a:pt x="398" y="279"/>
                    <a:pt x="398" y="279"/>
                    <a:pt x="398" y="279"/>
                  </a:cubicBezTo>
                  <a:cubicBezTo>
                    <a:pt x="398" y="279"/>
                    <a:pt x="398" y="279"/>
                    <a:pt x="398" y="279"/>
                  </a:cubicBezTo>
                  <a:close/>
                  <a:moveTo>
                    <a:pt x="399" y="231"/>
                  </a:moveTo>
                  <a:cubicBezTo>
                    <a:pt x="385" y="231"/>
                    <a:pt x="371" y="231"/>
                    <a:pt x="358" y="230"/>
                  </a:cubicBezTo>
                  <a:cubicBezTo>
                    <a:pt x="358" y="191"/>
                    <a:pt x="358" y="191"/>
                    <a:pt x="358" y="191"/>
                  </a:cubicBezTo>
                  <a:cubicBezTo>
                    <a:pt x="371" y="191"/>
                    <a:pt x="385" y="191"/>
                    <a:pt x="399" y="191"/>
                  </a:cubicBezTo>
                  <a:cubicBezTo>
                    <a:pt x="399" y="231"/>
                    <a:pt x="399" y="231"/>
                    <a:pt x="399" y="231"/>
                  </a:cubicBezTo>
                  <a:cubicBezTo>
                    <a:pt x="399" y="231"/>
                    <a:pt x="399" y="231"/>
                    <a:pt x="399" y="231"/>
                  </a:cubicBezTo>
                  <a:close/>
                  <a:moveTo>
                    <a:pt x="399" y="185"/>
                  </a:moveTo>
                  <a:cubicBezTo>
                    <a:pt x="364" y="185"/>
                    <a:pt x="248" y="185"/>
                    <a:pt x="198" y="184"/>
                  </a:cubicBezTo>
                  <a:cubicBezTo>
                    <a:pt x="196" y="140"/>
                    <a:pt x="196" y="140"/>
                    <a:pt x="196" y="140"/>
                  </a:cubicBezTo>
                  <a:cubicBezTo>
                    <a:pt x="201" y="140"/>
                    <a:pt x="205" y="140"/>
                    <a:pt x="207" y="140"/>
                  </a:cubicBezTo>
                  <a:cubicBezTo>
                    <a:pt x="215" y="140"/>
                    <a:pt x="230" y="140"/>
                    <a:pt x="249" y="140"/>
                  </a:cubicBezTo>
                  <a:cubicBezTo>
                    <a:pt x="248" y="183"/>
                    <a:pt x="248" y="183"/>
                    <a:pt x="248" y="183"/>
                  </a:cubicBezTo>
                  <a:cubicBezTo>
                    <a:pt x="255" y="183"/>
                    <a:pt x="255" y="183"/>
                    <a:pt x="255" y="183"/>
                  </a:cubicBezTo>
                  <a:cubicBezTo>
                    <a:pt x="255" y="140"/>
                    <a:pt x="255" y="140"/>
                    <a:pt x="255" y="140"/>
                  </a:cubicBezTo>
                  <a:cubicBezTo>
                    <a:pt x="278" y="140"/>
                    <a:pt x="306" y="140"/>
                    <a:pt x="332" y="140"/>
                  </a:cubicBezTo>
                  <a:cubicBezTo>
                    <a:pt x="332" y="141"/>
                    <a:pt x="332" y="141"/>
                    <a:pt x="332" y="141"/>
                  </a:cubicBezTo>
                  <a:cubicBezTo>
                    <a:pt x="340" y="141"/>
                    <a:pt x="340" y="141"/>
                    <a:pt x="340" y="141"/>
                  </a:cubicBezTo>
                  <a:cubicBezTo>
                    <a:pt x="340" y="140"/>
                    <a:pt x="340" y="140"/>
                    <a:pt x="340" y="140"/>
                  </a:cubicBezTo>
                  <a:cubicBezTo>
                    <a:pt x="361" y="140"/>
                    <a:pt x="382" y="141"/>
                    <a:pt x="399" y="141"/>
                  </a:cubicBezTo>
                  <a:cubicBezTo>
                    <a:pt x="399" y="185"/>
                    <a:pt x="399" y="185"/>
                    <a:pt x="399" y="185"/>
                  </a:cubicBezTo>
                  <a:cubicBezTo>
                    <a:pt x="399" y="185"/>
                    <a:pt x="399" y="185"/>
                    <a:pt x="399" y="185"/>
                  </a:cubicBezTo>
                  <a:close/>
                  <a:moveTo>
                    <a:pt x="110" y="416"/>
                  </a:moveTo>
                  <a:cubicBezTo>
                    <a:pt x="110" y="376"/>
                    <a:pt x="110" y="376"/>
                    <a:pt x="110" y="376"/>
                  </a:cubicBezTo>
                  <a:cubicBezTo>
                    <a:pt x="117" y="376"/>
                    <a:pt x="123" y="376"/>
                    <a:pt x="127" y="376"/>
                  </a:cubicBezTo>
                  <a:cubicBezTo>
                    <a:pt x="141" y="376"/>
                    <a:pt x="163" y="376"/>
                    <a:pt x="186" y="376"/>
                  </a:cubicBezTo>
                  <a:cubicBezTo>
                    <a:pt x="187" y="393"/>
                    <a:pt x="187" y="406"/>
                    <a:pt x="188" y="416"/>
                  </a:cubicBezTo>
                  <a:cubicBezTo>
                    <a:pt x="160" y="416"/>
                    <a:pt x="133" y="416"/>
                    <a:pt x="110" y="416"/>
                  </a:cubicBezTo>
                  <a:close/>
                  <a:moveTo>
                    <a:pt x="60" y="511"/>
                  </a:moveTo>
                  <a:cubicBezTo>
                    <a:pt x="54" y="511"/>
                    <a:pt x="40" y="511"/>
                    <a:pt x="24" y="512"/>
                  </a:cubicBezTo>
                  <a:cubicBezTo>
                    <a:pt x="24" y="472"/>
                    <a:pt x="24" y="472"/>
                    <a:pt x="24" y="472"/>
                  </a:cubicBezTo>
                  <a:cubicBezTo>
                    <a:pt x="64" y="470"/>
                    <a:pt x="109" y="469"/>
                    <a:pt x="127" y="469"/>
                  </a:cubicBezTo>
                  <a:cubicBezTo>
                    <a:pt x="142" y="469"/>
                    <a:pt x="164" y="469"/>
                    <a:pt x="189" y="470"/>
                  </a:cubicBezTo>
                  <a:cubicBezTo>
                    <a:pt x="190" y="485"/>
                    <a:pt x="190" y="498"/>
                    <a:pt x="191" y="511"/>
                  </a:cubicBezTo>
                  <a:cubicBezTo>
                    <a:pt x="131" y="511"/>
                    <a:pt x="70" y="511"/>
                    <a:pt x="60" y="511"/>
                  </a:cubicBezTo>
                  <a:close/>
                  <a:moveTo>
                    <a:pt x="182" y="560"/>
                  </a:moveTo>
                  <a:cubicBezTo>
                    <a:pt x="174" y="559"/>
                    <a:pt x="159" y="559"/>
                    <a:pt x="140" y="559"/>
                  </a:cubicBezTo>
                  <a:cubicBezTo>
                    <a:pt x="140" y="516"/>
                    <a:pt x="140" y="516"/>
                    <a:pt x="140" y="516"/>
                  </a:cubicBezTo>
                  <a:cubicBezTo>
                    <a:pt x="159" y="516"/>
                    <a:pt x="177" y="516"/>
                    <a:pt x="191" y="516"/>
                  </a:cubicBezTo>
                  <a:cubicBezTo>
                    <a:pt x="192" y="536"/>
                    <a:pt x="192" y="550"/>
                    <a:pt x="192" y="560"/>
                  </a:cubicBezTo>
                  <a:cubicBezTo>
                    <a:pt x="188" y="560"/>
                    <a:pt x="185" y="560"/>
                    <a:pt x="182" y="560"/>
                  </a:cubicBezTo>
                  <a:close/>
                  <a:moveTo>
                    <a:pt x="201" y="376"/>
                  </a:moveTo>
                  <a:cubicBezTo>
                    <a:pt x="237" y="377"/>
                    <a:pt x="275" y="378"/>
                    <a:pt x="298" y="379"/>
                  </a:cubicBezTo>
                  <a:cubicBezTo>
                    <a:pt x="316" y="379"/>
                    <a:pt x="356" y="379"/>
                    <a:pt x="399" y="379"/>
                  </a:cubicBezTo>
                  <a:cubicBezTo>
                    <a:pt x="399" y="394"/>
                    <a:pt x="399" y="407"/>
                    <a:pt x="399" y="419"/>
                  </a:cubicBezTo>
                  <a:cubicBezTo>
                    <a:pt x="367" y="419"/>
                    <a:pt x="333" y="418"/>
                    <a:pt x="311" y="417"/>
                  </a:cubicBezTo>
                  <a:cubicBezTo>
                    <a:pt x="293" y="416"/>
                    <a:pt x="249" y="416"/>
                    <a:pt x="202" y="416"/>
                  </a:cubicBezTo>
                  <a:cubicBezTo>
                    <a:pt x="202" y="398"/>
                    <a:pt x="201" y="386"/>
                    <a:pt x="201" y="376"/>
                  </a:cubicBezTo>
                  <a:close/>
                  <a:moveTo>
                    <a:pt x="201" y="372"/>
                  </a:moveTo>
                  <a:cubicBezTo>
                    <a:pt x="201" y="349"/>
                    <a:pt x="201" y="349"/>
                    <a:pt x="201" y="349"/>
                  </a:cubicBezTo>
                  <a:cubicBezTo>
                    <a:pt x="399" y="353"/>
                    <a:pt x="399" y="353"/>
                    <a:pt x="399" y="353"/>
                  </a:cubicBezTo>
                  <a:cubicBezTo>
                    <a:pt x="399" y="361"/>
                    <a:pt x="399" y="366"/>
                    <a:pt x="399" y="373"/>
                  </a:cubicBezTo>
                  <a:cubicBezTo>
                    <a:pt x="367" y="373"/>
                    <a:pt x="252" y="373"/>
                    <a:pt x="201" y="372"/>
                  </a:cubicBezTo>
                  <a:close/>
                  <a:moveTo>
                    <a:pt x="202" y="422"/>
                  </a:moveTo>
                  <a:cubicBezTo>
                    <a:pt x="204" y="422"/>
                    <a:pt x="207" y="422"/>
                    <a:pt x="207" y="422"/>
                  </a:cubicBezTo>
                  <a:cubicBezTo>
                    <a:pt x="234" y="422"/>
                    <a:pt x="342" y="422"/>
                    <a:pt x="400" y="423"/>
                  </a:cubicBezTo>
                  <a:cubicBezTo>
                    <a:pt x="400" y="439"/>
                    <a:pt x="400" y="454"/>
                    <a:pt x="400" y="467"/>
                  </a:cubicBezTo>
                  <a:cubicBezTo>
                    <a:pt x="370" y="467"/>
                    <a:pt x="256" y="467"/>
                    <a:pt x="203" y="467"/>
                  </a:cubicBezTo>
                  <a:cubicBezTo>
                    <a:pt x="203" y="449"/>
                    <a:pt x="202" y="435"/>
                    <a:pt x="202" y="422"/>
                  </a:cubicBezTo>
                  <a:close/>
                  <a:moveTo>
                    <a:pt x="203" y="470"/>
                  </a:moveTo>
                  <a:cubicBezTo>
                    <a:pt x="237" y="471"/>
                    <a:pt x="275" y="472"/>
                    <a:pt x="298" y="473"/>
                  </a:cubicBezTo>
                  <a:cubicBezTo>
                    <a:pt x="316" y="474"/>
                    <a:pt x="356" y="474"/>
                    <a:pt x="400" y="474"/>
                  </a:cubicBezTo>
                  <a:cubicBezTo>
                    <a:pt x="400" y="489"/>
                    <a:pt x="400" y="502"/>
                    <a:pt x="400" y="513"/>
                  </a:cubicBezTo>
                  <a:cubicBezTo>
                    <a:pt x="368" y="513"/>
                    <a:pt x="334" y="512"/>
                    <a:pt x="311" y="511"/>
                  </a:cubicBezTo>
                  <a:cubicBezTo>
                    <a:pt x="294" y="511"/>
                    <a:pt x="250" y="510"/>
                    <a:pt x="204" y="511"/>
                  </a:cubicBezTo>
                  <a:cubicBezTo>
                    <a:pt x="204" y="496"/>
                    <a:pt x="203" y="482"/>
                    <a:pt x="203" y="470"/>
                  </a:cubicBezTo>
                  <a:close/>
                  <a:moveTo>
                    <a:pt x="204" y="516"/>
                  </a:moveTo>
                  <a:cubicBezTo>
                    <a:pt x="206" y="516"/>
                    <a:pt x="207" y="516"/>
                    <a:pt x="207" y="516"/>
                  </a:cubicBezTo>
                  <a:cubicBezTo>
                    <a:pt x="234" y="516"/>
                    <a:pt x="343" y="516"/>
                    <a:pt x="401" y="517"/>
                  </a:cubicBezTo>
                  <a:cubicBezTo>
                    <a:pt x="401" y="537"/>
                    <a:pt x="401" y="552"/>
                    <a:pt x="401" y="561"/>
                  </a:cubicBezTo>
                  <a:cubicBezTo>
                    <a:pt x="372" y="561"/>
                    <a:pt x="259" y="561"/>
                    <a:pt x="205" y="560"/>
                  </a:cubicBezTo>
                  <a:cubicBezTo>
                    <a:pt x="205" y="544"/>
                    <a:pt x="204" y="530"/>
                    <a:pt x="204" y="516"/>
                  </a:cubicBezTo>
                  <a:close/>
                  <a:moveTo>
                    <a:pt x="235" y="587"/>
                  </a:moveTo>
                  <a:cubicBezTo>
                    <a:pt x="219" y="587"/>
                    <a:pt x="210" y="587"/>
                    <a:pt x="205" y="587"/>
                  </a:cubicBezTo>
                  <a:cubicBezTo>
                    <a:pt x="205" y="579"/>
                    <a:pt x="205" y="571"/>
                    <a:pt x="205" y="564"/>
                  </a:cubicBezTo>
                  <a:cubicBezTo>
                    <a:pt x="239" y="565"/>
                    <a:pt x="276" y="566"/>
                    <a:pt x="298" y="567"/>
                  </a:cubicBezTo>
                  <a:cubicBezTo>
                    <a:pt x="316" y="568"/>
                    <a:pt x="357" y="568"/>
                    <a:pt x="401" y="568"/>
                  </a:cubicBezTo>
                  <a:cubicBezTo>
                    <a:pt x="401" y="583"/>
                    <a:pt x="401" y="586"/>
                    <a:pt x="401" y="587"/>
                  </a:cubicBezTo>
                  <a:cubicBezTo>
                    <a:pt x="313" y="587"/>
                    <a:pt x="235" y="587"/>
                    <a:pt x="235" y="587"/>
                  </a:cubicBezTo>
                  <a:close/>
                  <a:moveTo>
                    <a:pt x="414" y="423"/>
                  </a:moveTo>
                  <a:cubicBezTo>
                    <a:pt x="420" y="423"/>
                    <a:pt x="425" y="424"/>
                    <a:pt x="429" y="424"/>
                  </a:cubicBezTo>
                  <a:cubicBezTo>
                    <a:pt x="439" y="424"/>
                    <a:pt x="461" y="424"/>
                    <a:pt x="488" y="424"/>
                  </a:cubicBezTo>
                  <a:cubicBezTo>
                    <a:pt x="485" y="425"/>
                    <a:pt x="485" y="425"/>
                    <a:pt x="485" y="425"/>
                  </a:cubicBezTo>
                  <a:cubicBezTo>
                    <a:pt x="484" y="467"/>
                    <a:pt x="484" y="467"/>
                    <a:pt x="484" y="467"/>
                  </a:cubicBezTo>
                  <a:cubicBezTo>
                    <a:pt x="458" y="467"/>
                    <a:pt x="432" y="467"/>
                    <a:pt x="415" y="467"/>
                  </a:cubicBezTo>
                  <a:cubicBezTo>
                    <a:pt x="415" y="437"/>
                    <a:pt x="415" y="437"/>
                    <a:pt x="415" y="437"/>
                  </a:cubicBezTo>
                  <a:cubicBezTo>
                    <a:pt x="414" y="423"/>
                    <a:pt x="414" y="423"/>
                    <a:pt x="414" y="423"/>
                  </a:cubicBezTo>
                  <a:cubicBezTo>
                    <a:pt x="414" y="423"/>
                    <a:pt x="414" y="423"/>
                    <a:pt x="414" y="423"/>
                  </a:cubicBezTo>
                  <a:close/>
                  <a:moveTo>
                    <a:pt x="643" y="462"/>
                  </a:moveTo>
                  <a:cubicBezTo>
                    <a:pt x="643" y="462"/>
                    <a:pt x="643" y="462"/>
                    <a:pt x="643" y="462"/>
                  </a:cubicBezTo>
                  <a:cubicBezTo>
                    <a:pt x="642" y="470"/>
                    <a:pt x="642" y="470"/>
                    <a:pt x="642" y="470"/>
                  </a:cubicBezTo>
                  <a:cubicBezTo>
                    <a:pt x="642" y="470"/>
                    <a:pt x="642" y="470"/>
                    <a:pt x="642" y="470"/>
                  </a:cubicBezTo>
                  <a:cubicBezTo>
                    <a:pt x="641" y="485"/>
                    <a:pt x="639" y="499"/>
                    <a:pt x="638" y="511"/>
                  </a:cubicBezTo>
                  <a:cubicBezTo>
                    <a:pt x="638" y="511"/>
                    <a:pt x="638" y="511"/>
                    <a:pt x="637" y="511"/>
                  </a:cubicBezTo>
                  <a:cubicBezTo>
                    <a:pt x="637" y="518"/>
                    <a:pt x="637" y="518"/>
                    <a:pt x="637" y="518"/>
                  </a:cubicBezTo>
                  <a:cubicBezTo>
                    <a:pt x="637" y="518"/>
                    <a:pt x="637" y="518"/>
                    <a:pt x="637" y="518"/>
                  </a:cubicBezTo>
                  <a:cubicBezTo>
                    <a:pt x="636" y="536"/>
                    <a:pt x="635" y="549"/>
                    <a:pt x="634" y="558"/>
                  </a:cubicBezTo>
                  <a:cubicBezTo>
                    <a:pt x="634" y="558"/>
                    <a:pt x="634" y="558"/>
                    <a:pt x="634" y="558"/>
                  </a:cubicBezTo>
                  <a:cubicBezTo>
                    <a:pt x="633" y="566"/>
                    <a:pt x="633" y="566"/>
                    <a:pt x="633" y="566"/>
                  </a:cubicBezTo>
                  <a:cubicBezTo>
                    <a:pt x="633" y="566"/>
                    <a:pt x="633" y="566"/>
                    <a:pt x="633" y="566"/>
                  </a:cubicBezTo>
                  <a:cubicBezTo>
                    <a:pt x="631" y="587"/>
                    <a:pt x="631" y="587"/>
                    <a:pt x="631" y="587"/>
                  </a:cubicBezTo>
                  <a:cubicBezTo>
                    <a:pt x="631" y="587"/>
                    <a:pt x="602" y="583"/>
                    <a:pt x="547" y="583"/>
                  </a:cubicBezTo>
                  <a:cubicBezTo>
                    <a:pt x="518" y="583"/>
                    <a:pt x="488" y="591"/>
                    <a:pt x="453" y="591"/>
                  </a:cubicBezTo>
                  <a:cubicBezTo>
                    <a:pt x="444" y="591"/>
                    <a:pt x="428" y="589"/>
                    <a:pt x="415" y="587"/>
                  </a:cubicBezTo>
                  <a:cubicBezTo>
                    <a:pt x="415" y="581"/>
                    <a:pt x="415" y="574"/>
                    <a:pt x="415" y="568"/>
                  </a:cubicBezTo>
                  <a:cubicBezTo>
                    <a:pt x="477" y="568"/>
                    <a:pt x="541" y="567"/>
                    <a:pt x="551" y="567"/>
                  </a:cubicBezTo>
                  <a:cubicBezTo>
                    <a:pt x="567" y="567"/>
                    <a:pt x="620" y="566"/>
                    <a:pt x="633" y="565"/>
                  </a:cubicBezTo>
                  <a:cubicBezTo>
                    <a:pt x="633" y="558"/>
                    <a:pt x="633" y="558"/>
                    <a:pt x="633" y="558"/>
                  </a:cubicBezTo>
                  <a:cubicBezTo>
                    <a:pt x="622" y="558"/>
                    <a:pt x="598" y="558"/>
                    <a:pt x="582" y="560"/>
                  </a:cubicBezTo>
                  <a:cubicBezTo>
                    <a:pt x="562" y="561"/>
                    <a:pt x="459" y="561"/>
                    <a:pt x="415" y="561"/>
                  </a:cubicBezTo>
                  <a:cubicBezTo>
                    <a:pt x="415" y="544"/>
                    <a:pt x="415" y="530"/>
                    <a:pt x="415" y="518"/>
                  </a:cubicBezTo>
                  <a:cubicBezTo>
                    <a:pt x="421" y="518"/>
                    <a:pt x="426" y="518"/>
                    <a:pt x="429" y="518"/>
                  </a:cubicBezTo>
                  <a:cubicBezTo>
                    <a:pt x="463" y="520"/>
                    <a:pt x="623" y="518"/>
                    <a:pt x="635" y="518"/>
                  </a:cubicBezTo>
                  <a:cubicBezTo>
                    <a:pt x="636" y="518"/>
                    <a:pt x="636" y="518"/>
                    <a:pt x="637" y="518"/>
                  </a:cubicBezTo>
                  <a:cubicBezTo>
                    <a:pt x="637" y="511"/>
                    <a:pt x="637" y="511"/>
                    <a:pt x="637" y="511"/>
                  </a:cubicBezTo>
                  <a:cubicBezTo>
                    <a:pt x="606" y="511"/>
                    <a:pt x="515" y="514"/>
                    <a:pt x="484" y="514"/>
                  </a:cubicBezTo>
                  <a:cubicBezTo>
                    <a:pt x="468" y="514"/>
                    <a:pt x="443" y="514"/>
                    <a:pt x="415" y="513"/>
                  </a:cubicBezTo>
                  <a:cubicBezTo>
                    <a:pt x="415" y="497"/>
                    <a:pt x="415" y="484"/>
                    <a:pt x="415" y="474"/>
                  </a:cubicBezTo>
                  <a:cubicBezTo>
                    <a:pt x="477" y="473"/>
                    <a:pt x="541" y="473"/>
                    <a:pt x="551" y="473"/>
                  </a:cubicBezTo>
                  <a:cubicBezTo>
                    <a:pt x="565" y="473"/>
                    <a:pt x="622" y="471"/>
                    <a:pt x="642" y="470"/>
                  </a:cubicBezTo>
                  <a:cubicBezTo>
                    <a:pt x="643" y="462"/>
                    <a:pt x="643" y="462"/>
                    <a:pt x="643" y="462"/>
                  </a:cubicBezTo>
                  <a:cubicBezTo>
                    <a:pt x="630" y="463"/>
                    <a:pt x="599" y="464"/>
                    <a:pt x="582" y="466"/>
                  </a:cubicBezTo>
                  <a:cubicBezTo>
                    <a:pt x="570" y="467"/>
                    <a:pt x="530" y="467"/>
                    <a:pt x="489" y="467"/>
                  </a:cubicBezTo>
                  <a:cubicBezTo>
                    <a:pt x="489" y="424"/>
                    <a:pt x="489" y="424"/>
                    <a:pt x="489" y="424"/>
                  </a:cubicBezTo>
                  <a:cubicBezTo>
                    <a:pt x="549" y="424"/>
                    <a:pt x="627" y="423"/>
                    <a:pt x="635" y="423"/>
                  </a:cubicBezTo>
                  <a:cubicBezTo>
                    <a:pt x="639" y="423"/>
                    <a:pt x="644" y="423"/>
                    <a:pt x="647" y="422"/>
                  </a:cubicBezTo>
                  <a:cubicBezTo>
                    <a:pt x="647" y="423"/>
                    <a:pt x="647" y="423"/>
                    <a:pt x="647" y="423"/>
                  </a:cubicBezTo>
                  <a:cubicBezTo>
                    <a:pt x="647" y="423"/>
                    <a:pt x="647" y="423"/>
                    <a:pt x="647" y="423"/>
                  </a:cubicBezTo>
                  <a:cubicBezTo>
                    <a:pt x="646" y="437"/>
                    <a:pt x="644" y="450"/>
                    <a:pt x="643" y="462"/>
                  </a:cubicBezTo>
                  <a:close/>
                  <a:moveTo>
                    <a:pt x="656" y="321"/>
                  </a:moveTo>
                  <a:cubicBezTo>
                    <a:pt x="656" y="321"/>
                    <a:pt x="656" y="321"/>
                    <a:pt x="656" y="321"/>
                  </a:cubicBezTo>
                  <a:cubicBezTo>
                    <a:pt x="656" y="325"/>
                    <a:pt x="656" y="327"/>
                    <a:pt x="656" y="328"/>
                  </a:cubicBezTo>
                  <a:cubicBezTo>
                    <a:pt x="654" y="343"/>
                    <a:pt x="653" y="356"/>
                    <a:pt x="651" y="369"/>
                  </a:cubicBezTo>
                  <a:cubicBezTo>
                    <a:pt x="651" y="369"/>
                    <a:pt x="651" y="369"/>
                    <a:pt x="651" y="369"/>
                  </a:cubicBezTo>
                  <a:cubicBezTo>
                    <a:pt x="651" y="377"/>
                    <a:pt x="651" y="377"/>
                    <a:pt x="651" y="377"/>
                  </a:cubicBezTo>
                  <a:cubicBezTo>
                    <a:pt x="651" y="377"/>
                    <a:pt x="651" y="377"/>
                    <a:pt x="651" y="377"/>
                  </a:cubicBezTo>
                  <a:cubicBezTo>
                    <a:pt x="650" y="391"/>
                    <a:pt x="649" y="405"/>
                    <a:pt x="648" y="417"/>
                  </a:cubicBezTo>
                  <a:cubicBezTo>
                    <a:pt x="647" y="417"/>
                    <a:pt x="647" y="417"/>
                    <a:pt x="647" y="417"/>
                  </a:cubicBezTo>
                  <a:cubicBezTo>
                    <a:pt x="647" y="417"/>
                    <a:pt x="647" y="417"/>
                    <a:pt x="647" y="417"/>
                  </a:cubicBezTo>
                  <a:cubicBezTo>
                    <a:pt x="626" y="417"/>
                    <a:pt x="518" y="420"/>
                    <a:pt x="484" y="420"/>
                  </a:cubicBezTo>
                  <a:cubicBezTo>
                    <a:pt x="468" y="420"/>
                    <a:pt x="443" y="420"/>
                    <a:pt x="414" y="420"/>
                  </a:cubicBezTo>
                  <a:cubicBezTo>
                    <a:pt x="413" y="379"/>
                    <a:pt x="413" y="379"/>
                    <a:pt x="413" y="379"/>
                  </a:cubicBezTo>
                  <a:cubicBezTo>
                    <a:pt x="475" y="379"/>
                    <a:pt x="540" y="379"/>
                    <a:pt x="551" y="379"/>
                  </a:cubicBezTo>
                  <a:cubicBezTo>
                    <a:pt x="562" y="379"/>
                    <a:pt x="599" y="378"/>
                    <a:pt x="625" y="377"/>
                  </a:cubicBezTo>
                  <a:cubicBezTo>
                    <a:pt x="625" y="378"/>
                    <a:pt x="625" y="378"/>
                    <a:pt x="625" y="378"/>
                  </a:cubicBezTo>
                  <a:cubicBezTo>
                    <a:pt x="633" y="378"/>
                    <a:pt x="633" y="378"/>
                    <a:pt x="633" y="378"/>
                  </a:cubicBezTo>
                  <a:cubicBezTo>
                    <a:pt x="633" y="377"/>
                    <a:pt x="633" y="377"/>
                    <a:pt x="633" y="377"/>
                  </a:cubicBezTo>
                  <a:cubicBezTo>
                    <a:pt x="640" y="376"/>
                    <a:pt x="647" y="376"/>
                    <a:pt x="651" y="376"/>
                  </a:cubicBezTo>
                  <a:cubicBezTo>
                    <a:pt x="651" y="369"/>
                    <a:pt x="651" y="369"/>
                    <a:pt x="651" y="369"/>
                  </a:cubicBezTo>
                  <a:cubicBezTo>
                    <a:pt x="649" y="369"/>
                    <a:pt x="641" y="369"/>
                    <a:pt x="633" y="369"/>
                  </a:cubicBezTo>
                  <a:cubicBezTo>
                    <a:pt x="633" y="331"/>
                    <a:pt x="633" y="331"/>
                    <a:pt x="633" y="331"/>
                  </a:cubicBezTo>
                  <a:cubicBezTo>
                    <a:pt x="627" y="333"/>
                    <a:pt x="627" y="333"/>
                    <a:pt x="627" y="333"/>
                  </a:cubicBezTo>
                  <a:cubicBezTo>
                    <a:pt x="626" y="370"/>
                    <a:pt x="626" y="370"/>
                    <a:pt x="626" y="370"/>
                  </a:cubicBezTo>
                  <a:cubicBezTo>
                    <a:pt x="610" y="370"/>
                    <a:pt x="592" y="370"/>
                    <a:pt x="582" y="371"/>
                  </a:cubicBezTo>
                  <a:cubicBezTo>
                    <a:pt x="562" y="373"/>
                    <a:pt x="454" y="373"/>
                    <a:pt x="413" y="373"/>
                  </a:cubicBezTo>
                  <a:cubicBezTo>
                    <a:pt x="411" y="343"/>
                    <a:pt x="411" y="343"/>
                    <a:pt x="411" y="343"/>
                  </a:cubicBezTo>
                  <a:cubicBezTo>
                    <a:pt x="319" y="338"/>
                    <a:pt x="319" y="338"/>
                    <a:pt x="319" y="338"/>
                  </a:cubicBezTo>
                  <a:cubicBezTo>
                    <a:pt x="185" y="335"/>
                    <a:pt x="185" y="335"/>
                    <a:pt x="185" y="335"/>
                  </a:cubicBezTo>
                  <a:cubicBezTo>
                    <a:pt x="186" y="349"/>
                    <a:pt x="186" y="361"/>
                    <a:pt x="186" y="372"/>
                  </a:cubicBezTo>
                  <a:cubicBezTo>
                    <a:pt x="185" y="371"/>
                    <a:pt x="183" y="371"/>
                    <a:pt x="182" y="371"/>
                  </a:cubicBezTo>
                  <a:cubicBezTo>
                    <a:pt x="155" y="370"/>
                    <a:pt x="49" y="371"/>
                    <a:pt x="0" y="371"/>
                  </a:cubicBezTo>
                  <a:cubicBezTo>
                    <a:pt x="0" y="332"/>
                    <a:pt x="0" y="332"/>
                    <a:pt x="0" y="332"/>
                  </a:cubicBezTo>
                  <a:cubicBezTo>
                    <a:pt x="13" y="331"/>
                    <a:pt x="23" y="331"/>
                    <a:pt x="30" y="330"/>
                  </a:cubicBezTo>
                  <a:cubicBezTo>
                    <a:pt x="51" y="328"/>
                    <a:pt x="178" y="328"/>
                    <a:pt x="208" y="328"/>
                  </a:cubicBezTo>
                  <a:cubicBezTo>
                    <a:pt x="239" y="328"/>
                    <a:pt x="394" y="328"/>
                    <a:pt x="429" y="330"/>
                  </a:cubicBezTo>
                  <a:cubicBezTo>
                    <a:pt x="463" y="332"/>
                    <a:pt x="624" y="330"/>
                    <a:pt x="636" y="330"/>
                  </a:cubicBezTo>
                  <a:cubicBezTo>
                    <a:pt x="643" y="330"/>
                    <a:pt x="651" y="329"/>
                    <a:pt x="655" y="329"/>
                  </a:cubicBezTo>
                  <a:cubicBezTo>
                    <a:pt x="656" y="321"/>
                    <a:pt x="656" y="321"/>
                    <a:pt x="656" y="321"/>
                  </a:cubicBezTo>
                  <a:cubicBezTo>
                    <a:pt x="635" y="321"/>
                    <a:pt x="518" y="326"/>
                    <a:pt x="484" y="326"/>
                  </a:cubicBezTo>
                  <a:cubicBezTo>
                    <a:pt x="482" y="326"/>
                    <a:pt x="479" y="326"/>
                    <a:pt x="476" y="326"/>
                  </a:cubicBezTo>
                  <a:cubicBezTo>
                    <a:pt x="476" y="300"/>
                    <a:pt x="476" y="300"/>
                    <a:pt x="476" y="300"/>
                  </a:cubicBezTo>
                  <a:cubicBezTo>
                    <a:pt x="569" y="298"/>
                    <a:pt x="569" y="298"/>
                    <a:pt x="569" y="298"/>
                  </a:cubicBezTo>
                  <a:cubicBezTo>
                    <a:pt x="570" y="285"/>
                    <a:pt x="570" y="285"/>
                    <a:pt x="570" y="285"/>
                  </a:cubicBezTo>
                  <a:cubicBezTo>
                    <a:pt x="598" y="284"/>
                    <a:pt x="647" y="283"/>
                    <a:pt x="660" y="283"/>
                  </a:cubicBezTo>
                  <a:cubicBezTo>
                    <a:pt x="660" y="283"/>
                    <a:pt x="660" y="283"/>
                    <a:pt x="660" y="283"/>
                  </a:cubicBezTo>
                  <a:cubicBezTo>
                    <a:pt x="660" y="283"/>
                    <a:pt x="660" y="283"/>
                    <a:pt x="660" y="283"/>
                  </a:cubicBezTo>
                  <a:cubicBezTo>
                    <a:pt x="659" y="296"/>
                    <a:pt x="658" y="309"/>
                    <a:pt x="656" y="321"/>
                  </a:cubicBezTo>
                  <a:close/>
                  <a:moveTo>
                    <a:pt x="661" y="276"/>
                  </a:moveTo>
                  <a:cubicBezTo>
                    <a:pt x="661" y="276"/>
                    <a:pt x="661" y="276"/>
                    <a:pt x="661" y="276"/>
                  </a:cubicBezTo>
                  <a:cubicBezTo>
                    <a:pt x="649" y="276"/>
                    <a:pt x="601" y="276"/>
                    <a:pt x="582" y="277"/>
                  </a:cubicBezTo>
                  <a:cubicBezTo>
                    <a:pt x="579" y="277"/>
                    <a:pt x="575" y="278"/>
                    <a:pt x="570" y="278"/>
                  </a:cubicBezTo>
                  <a:cubicBezTo>
                    <a:pt x="571" y="236"/>
                    <a:pt x="571" y="236"/>
                    <a:pt x="571" y="236"/>
                  </a:cubicBezTo>
                  <a:cubicBezTo>
                    <a:pt x="604" y="236"/>
                    <a:pt x="631" y="235"/>
                    <a:pt x="635" y="235"/>
                  </a:cubicBezTo>
                  <a:cubicBezTo>
                    <a:pt x="644" y="235"/>
                    <a:pt x="659" y="236"/>
                    <a:pt x="664" y="236"/>
                  </a:cubicBezTo>
                  <a:cubicBezTo>
                    <a:pt x="664" y="236"/>
                    <a:pt x="664" y="236"/>
                    <a:pt x="664" y="236"/>
                  </a:cubicBezTo>
                  <a:cubicBezTo>
                    <a:pt x="665" y="236"/>
                    <a:pt x="665" y="236"/>
                    <a:pt x="665" y="236"/>
                  </a:cubicBezTo>
                  <a:cubicBezTo>
                    <a:pt x="664" y="249"/>
                    <a:pt x="662" y="262"/>
                    <a:pt x="661" y="27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0" name="Freeform 14"/>
            <p:cNvSpPr>
              <a:spLocks/>
            </p:cNvSpPr>
            <p:nvPr/>
          </p:nvSpPr>
          <p:spPr bwMode="auto">
            <a:xfrm>
              <a:off x="3669" y="1251"/>
              <a:ext cx="59" cy="57"/>
            </a:xfrm>
            <a:custGeom>
              <a:avLst/>
              <a:gdLst>
                <a:gd name="T0" fmla="*/ 20 w 25"/>
                <a:gd name="T1" fmla="*/ 16 h 24"/>
                <a:gd name="T2" fmla="*/ 15 w 25"/>
                <a:gd name="T3" fmla="*/ 0 h 24"/>
                <a:gd name="T4" fmla="*/ 0 w 25"/>
                <a:gd name="T5" fmla="*/ 9 h 24"/>
                <a:gd name="T6" fmla="*/ 6 w 25"/>
                <a:gd name="T7" fmla="*/ 24 h 24"/>
                <a:gd name="T8" fmla="*/ 20 w 25"/>
                <a:gd name="T9" fmla="*/ 16 h 24"/>
                <a:gd name="T10" fmla="*/ 20 w 25"/>
                <a:gd name="T11" fmla="*/ 16 h 24"/>
              </a:gdLst>
              <a:ahLst/>
              <a:cxnLst>
                <a:cxn ang="0">
                  <a:pos x="T0" y="T1"/>
                </a:cxn>
                <a:cxn ang="0">
                  <a:pos x="T2" y="T3"/>
                </a:cxn>
                <a:cxn ang="0">
                  <a:pos x="T4" y="T5"/>
                </a:cxn>
                <a:cxn ang="0">
                  <a:pos x="T6" y="T7"/>
                </a:cxn>
                <a:cxn ang="0">
                  <a:pos x="T8" y="T9"/>
                </a:cxn>
                <a:cxn ang="0">
                  <a:pos x="T10" y="T11"/>
                </a:cxn>
              </a:cxnLst>
              <a:rect l="0" t="0" r="r" b="b"/>
              <a:pathLst>
                <a:path w="25" h="24">
                  <a:moveTo>
                    <a:pt x="20" y="16"/>
                  </a:moveTo>
                  <a:cubicBezTo>
                    <a:pt x="20" y="16"/>
                    <a:pt x="25" y="0"/>
                    <a:pt x="15" y="0"/>
                  </a:cubicBezTo>
                  <a:cubicBezTo>
                    <a:pt x="6" y="0"/>
                    <a:pt x="0" y="5"/>
                    <a:pt x="0" y="9"/>
                  </a:cubicBezTo>
                  <a:cubicBezTo>
                    <a:pt x="0" y="14"/>
                    <a:pt x="6" y="24"/>
                    <a:pt x="6" y="24"/>
                  </a:cubicBezTo>
                  <a:cubicBezTo>
                    <a:pt x="20" y="16"/>
                    <a:pt x="20" y="16"/>
                    <a:pt x="20" y="16"/>
                  </a:cubicBezTo>
                  <a:cubicBezTo>
                    <a:pt x="20" y="16"/>
                    <a:pt x="20" y="16"/>
                    <a:pt x="20" y="16"/>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1" name="Freeform 15"/>
            <p:cNvSpPr>
              <a:spLocks/>
            </p:cNvSpPr>
            <p:nvPr/>
          </p:nvSpPr>
          <p:spPr bwMode="auto">
            <a:xfrm>
              <a:off x="3605" y="1256"/>
              <a:ext cx="274" cy="302"/>
            </a:xfrm>
            <a:custGeom>
              <a:avLst/>
              <a:gdLst>
                <a:gd name="T0" fmla="*/ 86 w 116"/>
                <a:gd name="T1" fmla="*/ 36 h 128"/>
                <a:gd name="T2" fmla="*/ 35 w 116"/>
                <a:gd name="T3" fmla="*/ 11 h 128"/>
                <a:gd name="T4" fmla="*/ 7 w 116"/>
                <a:gd name="T5" fmla="*/ 59 h 128"/>
                <a:gd name="T6" fmla="*/ 31 w 116"/>
                <a:gd name="T7" fmla="*/ 93 h 128"/>
                <a:gd name="T8" fmla="*/ 10 w 116"/>
                <a:gd name="T9" fmla="*/ 120 h 128"/>
                <a:gd name="T10" fmla="*/ 116 w 116"/>
                <a:gd name="T11" fmla="*/ 84 h 128"/>
                <a:gd name="T12" fmla="*/ 86 w 116"/>
                <a:gd name="T13" fmla="*/ 76 h 128"/>
                <a:gd name="T14" fmla="*/ 86 w 116"/>
                <a:gd name="T15" fmla="*/ 36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28">
                  <a:moveTo>
                    <a:pt x="86" y="36"/>
                  </a:moveTo>
                  <a:cubicBezTo>
                    <a:pt x="84" y="22"/>
                    <a:pt x="76" y="0"/>
                    <a:pt x="35" y="11"/>
                  </a:cubicBezTo>
                  <a:cubicBezTo>
                    <a:pt x="0" y="20"/>
                    <a:pt x="2" y="44"/>
                    <a:pt x="7" y="59"/>
                  </a:cubicBezTo>
                  <a:cubicBezTo>
                    <a:pt x="13" y="78"/>
                    <a:pt x="35" y="80"/>
                    <a:pt x="31" y="93"/>
                  </a:cubicBezTo>
                  <a:cubicBezTo>
                    <a:pt x="30" y="101"/>
                    <a:pt x="9" y="113"/>
                    <a:pt x="10" y="120"/>
                  </a:cubicBezTo>
                  <a:cubicBezTo>
                    <a:pt x="52" y="128"/>
                    <a:pt x="97" y="118"/>
                    <a:pt x="116" y="84"/>
                  </a:cubicBezTo>
                  <a:cubicBezTo>
                    <a:pt x="101" y="83"/>
                    <a:pt x="91" y="81"/>
                    <a:pt x="86" y="76"/>
                  </a:cubicBezTo>
                  <a:cubicBezTo>
                    <a:pt x="78" y="71"/>
                    <a:pt x="90" y="56"/>
                    <a:pt x="86" y="3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2" name="Freeform 16"/>
            <p:cNvSpPr>
              <a:spLocks/>
            </p:cNvSpPr>
            <p:nvPr/>
          </p:nvSpPr>
          <p:spPr bwMode="auto">
            <a:xfrm>
              <a:off x="3631" y="1454"/>
              <a:ext cx="248" cy="109"/>
            </a:xfrm>
            <a:custGeom>
              <a:avLst/>
              <a:gdLst>
                <a:gd name="T0" fmla="*/ 105 w 105"/>
                <a:gd name="T1" fmla="*/ 0 h 46"/>
                <a:gd name="T2" fmla="*/ 49 w 105"/>
                <a:gd name="T3" fmla="*/ 11 h 46"/>
                <a:gd name="T4" fmla="*/ 0 w 105"/>
                <a:gd name="T5" fmla="*/ 33 h 46"/>
                <a:gd name="T6" fmla="*/ 56 w 105"/>
                <a:gd name="T7" fmla="*/ 36 h 46"/>
                <a:gd name="T8" fmla="*/ 105 w 105"/>
                <a:gd name="T9" fmla="*/ 0 h 46"/>
              </a:gdLst>
              <a:ahLst/>
              <a:cxnLst>
                <a:cxn ang="0">
                  <a:pos x="T0" y="T1"/>
                </a:cxn>
                <a:cxn ang="0">
                  <a:pos x="T2" y="T3"/>
                </a:cxn>
                <a:cxn ang="0">
                  <a:pos x="T4" y="T5"/>
                </a:cxn>
                <a:cxn ang="0">
                  <a:pos x="T6" y="T7"/>
                </a:cxn>
                <a:cxn ang="0">
                  <a:pos x="T8" y="T9"/>
                </a:cxn>
              </a:cxnLst>
              <a:rect l="0" t="0" r="r" b="b"/>
              <a:pathLst>
                <a:path w="105" h="46">
                  <a:moveTo>
                    <a:pt x="105" y="0"/>
                  </a:moveTo>
                  <a:cubicBezTo>
                    <a:pt x="105" y="0"/>
                    <a:pt x="72" y="5"/>
                    <a:pt x="49" y="11"/>
                  </a:cubicBezTo>
                  <a:cubicBezTo>
                    <a:pt x="41" y="15"/>
                    <a:pt x="0" y="33"/>
                    <a:pt x="0" y="33"/>
                  </a:cubicBezTo>
                  <a:cubicBezTo>
                    <a:pt x="0" y="33"/>
                    <a:pt x="16" y="46"/>
                    <a:pt x="56" y="36"/>
                  </a:cubicBezTo>
                  <a:cubicBezTo>
                    <a:pt x="96" y="25"/>
                    <a:pt x="104" y="4"/>
                    <a:pt x="105" y="0"/>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3" name="Freeform 17"/>
            <p:cNvSpPr>
              <a:spLocks/>
            </p:cNvSpPr>
            <p:nvPr/>
          </p:nvSpPr>
          <p:spPr bwMode="auto">
            <a:xfrm>
              <a:off x="3733" y="1483"/>
              <a:ext cx="68" cy="37"/>
            </a:xfrm>
            <a:custGeom>
              <a:avLst/>
              <a:gdLst>
                <a:gd name="T0" fmla="*/ 0 w 29"/>
                <a:gd name="T1" fmla="*/ 9 h 16"/>
                <a:gd name="T2" fmla="*/ 27 w 29"/>
                <a:gd name="T3" fmla="*/ 1 h 16"/>
                <a:gd name="T4" fmla="*/ 17 w 29"/>
                <a:gd name="T5" fmla="*/ 16 h 16"/>
                <a:gd name="T6" fmla="*/ 0 w 29"/>
                <a:gd name="T7" fmla="*/ 9 h 16"/>
              </a:gdLst>
              <a:ahLst/>
              <a:cxnLst>
                <a:cxn ang="0">
                  <a:pos x="T0" y="T1"/>
                </a:cxn>
                <a:cxn ang="0">
                  <a:pos x="T2" y="T3"/>
                </a:cxn>
                <a:cxn ang="0">
                  <a:pos x="T4" y="T5"/>
                </a:cxn>
                <a:cxn ang="0">
                  <a:pos x="T6" y="T7"/>
                </a:cxn>
              </a:cxnLst>
              <a:rect l="0" t="0" r="r" b="b"/>
              <a:pathLst>
                <a:path w="29" h="16">
                  <a:moveTo>
                    <a:pt x="0" y="9"/>
                  </a:moveTo>
                  <a:cubicBezTo>
                    <a:pt x="0" y="9"/>
                    <a:pt x="19" y="0"/>
                    <a:pt x="27" y="1"/>
                  </a:cubicBezTo>
                  <a:cubicBezTo>
                    <a:pt x="29" y="7"/>
                    <a:pt x="26" y="15"/>
                    <a:pt x="17" y="16"/>
                  </a:cubicBezTo>
                  <a:cubicBezTo>
                    <a:pt x="7" y="16"/>
                    <a:pt x="1" y="14"/>
                    <a:pt x="0" y="9"/>
                  </a:cubicBezTo>
                  <a:close/>
                </a:path>
              </a:pathLst>
            </a:custGeom>
            <a:solidFill>
              <a:srgbClr val="F2C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4" name="Freeform 18"/>
            <p:cNvSpPr>
              <a:spLocks/>
            </p:cNvSpPr>
            <p:nvPr/>
          </p:nvSpPr>
          <p:spPr bwMode="auto">
            <a:xfrm>
              <a:off x="3414" y="1116"/>
              <a:ext cx="605" cy="584"/>
            </a:xfrm>
            <a:custGeom>
              <a:avLst/>
              <a:gdLst>
                <a:gd name="T0" fmla="*/ 42 w 605"/>
                <a:gd name="T1" fmla="*/ 582 h 584"/>
                <a:gd name="T2" fmla="*/ 66 w 605"/>
                <a:gd name="T3" fmla="*/ 570 h 584"/>
                <a:gd name="T4" fmla="*/ 57 w 605"/>
                <a:gd name="T5" fmla="*/ 485 h 584"/>
                <a:gd name="T6" fmla="*/ 31 w 605"/>
                <a:gd name="T7" fmla="*/ 227 h 584"/>
                <a:gd name="T8" fmla="*/ 298 w 605"/>
                <a:gd name="T9" fmla="*/ 38 h 584"/>
                <a:gd name="T10" fmla="*/ 565 w 605"/>
                <a:gd name="T11" fmla="*/ 215 h 584"/>
                <a:gd name="T12" fmla="*/ 550 w 605"/>
                <a:gd name="T13" fmla="*/ 492 h 584"/>
                <a:gd name="T14" fmla="*/ 546 w 605"/>
                <a:gd name="T15" fmla="*/ 570 h 584"/>
                <a:gd name="T16" fmla="*/ 579 w 605"/>
                <a:gd name="T17" fmla="*/ 584 h 584"/>
                <a:gd name="T18" fmla="*/ 586 w 605"/>
                <a:gd name="T19" fmla="*/ 511 h 584"/>
                <a:gd name="T20" fmla="*/ 605 w 605"/>
                <a:gd name="T21" fmla="*/ 196 h 584"/>
                <a:gd name="T22" fmla="*/ 295 w 605"/>
                <a:gd name="T23" fmla="*/ 0 h 584"/>
                <a:gd name="T24" fmla="*/ 0 w 605"/>
                <a:gd name="T25" fmla="*/ 218 h 584"/>
                <a:gd name="T26" fmla="*/ 33 w 605"/>
                <a:gd name="T27" fmla="*/ 496 h 584"/>
                <a:gd name="T28" fmla="*/ 42 w 605"/>
                <a:gd name="T29" fmla="*/ 582 h 584"/>
                <a:gd name="T30" fmla="*/ 42 w 605"/>
                <a:gd name="T31" fmla="*/ 582 h 584"/>
                <a:gd name="T32" fmla="*/ 42 w 605"/>
                <a:gd name="T33" fmla="*/ 582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5" h="584">
                  <a:moveTo>
                    <a:pt x="42" y="582"/>
                  </a:moveTo>
                  <a:lnTo>
                    <a:pt x="66" y="570"/>
                  </a:lnTo>
                  <a:lnTo>
                    <a:pt x="57" y="485"/>
                  </a:lnTo>
                  <a:lnTo>
                    <a:pt x="31" y="227"/>
                  </a:lnTo>
                  <a:lnTo>
                    <a:pt x="298" y="38"/>
                  </a:lnTo>
                  <a:lnTo>
                    <a:pt x="565" y="215"/>
                  </a:lnTo>
                  <a:lnTo>
                    <a:pt x="550" y="492"/>
                  </a:lnTo>
                  <a:lnTo>
                    <a:pt x="546" y="570"/>
                  </a:lnTo>
                  <a:lnTo>
                    <a:pt x="579" y="584"/>
                  </a:lnTo>
                  <a:lnTo>
                    <a:pt x="586" y="511"/>
                  </a:lnTo>
                  <a:lnTo>
                    <a:pt x="605" y="196"/>
                  </a:lnTo>
                  <a:lnTo>
                    <a:pt x="295" y="0"/>
                  </a:lnTo>
                  <a:lnTo>
                    <a:pt x="0" y="218"/>
                  </a:lnTo>
                  <a:lnTo>
                    <a:pt x="33" y="496"/>
                  </a:lnTo>
                  <a:lnTo>
                    <a:pt x="42" y="582"/>
                  </a:lnTo>
                  <a:lnTo>
                    <a:pt x="42" y="582"/>
                  </a:lnTo>
                  <a:lnTo>
                    <a:pt x="42" y="582"/>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5" name="Freeform 19"/>
            <p:cNvSpPr>
              <a:spLocks/>
            </p:cNvSpPr>
            <p:nvPr/>
          </p:nvSpPr>
          <p:spPr bwMode="auto">
            <a:xfrm>
              <a:off x="3461" y="2565"/>
              <a:ext cx="503" cy="578"/>
            </a:xfrm>
            <a:custGeom>
              <a:avLst/>
              <a:gdLst>
                <a:gd name="T0" fmla="*/ 0 w 213"/>
                <a:gd name="T1" fmla="*/ 0 h 245"/>
                <a:gd name="T2" fmla="*/ 6 w 213"/>
                <a:gd name="T3" fmla="*/ 245 h 245"/>
                <a:gd name="T4" fmla="*/ 40 w 213"/>
                <a:gd name="T5" fmla="*/ 245 h 245"/>
                <a:gd name="T6" fmla="*/ 210 w 213"/>
                <a:gd name="T7" fmla="*/ 245 h 245"/>
                <a:gd name="T8" fmla="*/ 213 w 213"/>
                <a:gd name="T9" fmla="*/ 245 h 245"/>
                <a:gd name="T10" fmla="*/ 208 w 213"/>
                <a:gd name="T11" fmla="*/ 7 h 245"/>
                <a:gd name="T12" fmla="*/ 0 w 213"/>
                <a:gd name="T13" fmla="*/ 0 h 245"/>
                <a:gd name="T14" fmla="*/ 0 w 213"/>
                <a:gd name="T15" fmla="*/ 0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245">
                  <a:moveTo>
                    <a:pt x="0" y="0"/>
                  </a:moveTo>
                  <a:cubicBezTo>
                    <a:pt x="6" y="245"/>
                    <a:pt x="6" y="245"/>
                    <a:pt x="6" y="245"/>
                  </a:cubicBezTo>
                  <a:cubicBezTo>
                    <a:pt x="40" y="245"/>
                    <a:pt x="40" y="245"/>
                    <a:pt x="40" y="245"/>
                  </a:cubicBezTo>
                  <a:cubicBezTo>
                    <a:pt x="40" y="245"/>
                    <a:pt x="121" y="245"/>
                    <a:pt x="210" y="245"/>
                  </a:cubicBezTo>
                  <a:cubicBezTo>
                    <a:pt x="212" y="245"/>
                    <a:pt x="213" y="245"/>
                    <a:pt x="213" y="245"/>
                  </a:cubicBezTo>
                  <a:cubicBezTo>
                    <a:pt x="208" y="7"/>
                    <a:pt x="208" y="7"/>
                    <a:pt x="208" y="7"/>
                  </a:cubicBezTo>
                  <a:cubicBezTo>
                    <a:pt x="0" y="0"/>
                    <a:pt x="0" y="0"/>
                    <a:pt x="0" y="0"/>
                  </a:cubicBezTo>
                  <a:cubicBezTo>
                    <a:pt x="0" y="0"/>
                    <a:pt x="0" y="0"/>
                    <a:pt x="0" y="0"/>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6" name="Freeform 20"/>
            <p:cNvSpPr>
              <a:spLocks/>
            </p:cNvSpPr>
            <p:nvPr/>
          </p:nvSpPr>
          <p:spPr bwMode="auto">
            <a:xfrm>
              <a:off x="3695" y="2567"/>
              <a:ext cx="33" cy="576"/>
            </a:xfrm>
            <a:custGeom>
              <a:avLst/>
              <a:gdLst>
                <a:gd name="T0" fmla="*/ 0 w 14"/>
                <a:gd name="T1" fmla="*/ 0 h 244"/>
                <a:gd name="T2" fmla="*/ 6 w 14"/>
                <a:gd name="T3" fmla="*/ 244 h 244"/>
                <a:gd name="T4" fmla="*/ 14 w 14"/>
                <a:gd name="T5" fmla="*/ 244 h 244"/>
                <a:gd name="T6" fmla="*/ 11 w 14"/>
                <a:gd name="T7" fmla="*/ 1 h 244"/>
                <a:gd name="T8" fmla="*/ 0 w 14"/>
                <a:gd name="T9" fmla="*/ 0 h 244"/>
              </a:gdLst>
              <a:ahLst/>
              <a:cxnLst>
                <a:cxn ang="0">
                  <a:pos x="T0" y="T1"/>
                </a:cxn>
                <a:cxn ang="0">
                  <a:pos x="T2" y="T3"/>
                </a:cxn>
                <a:cxn ang="0">
                  <a:pos x="T4" y="T5"/>
                </a:cxn>
                <a:cxn ang="0">
                  <a:pos x="T6" y="T7"/>
                </a:cxn>
                <a:cxn ang="0">
                  <a:pos x="T8" y="T9"/>
                </a:cxn>
              </a:cxnLst>
              <a:rect l="0" t="0" r="r" b="b"/>
              <a:pathLst>
                <a:path w="14" h="244">
                  <a:moveTo>
                    <a:pt x="0" y="0"/>
                  </a:moveTo>
                  <a:cubicBezTo>
                    <a:pt x="6" y="244"/>
                    <a:pt x="6" y="244"/>
                    <a:pt x="6" y="244"/>
                  </a:cubicBezTo>
                  <a:cubicBezTo>
                    <a:pt x="8" y="244"/>
                    <a:pt x="11" y="244"/>
                    <a:pt x="14" y="244"/>
                  </a:cubicBezTo>
                  <a:cubicBezTo>
                    <a:pt x="11" y="1"/>
                    <a:pt x="11" y="1"/>
                    <a:pt x="11" y="1"/>
                  </a:cubicBezTo>
                  <a:lnTo>
                    <a:pt x="0" y="0"/>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7" name="Freeform 21"/>
            <p:cNvSpPr>
              <a:spLocks/>
            </p:cNvSpPr>
            <p:nvPr/>
          </p:nvSpPr>
          <p:spPr bwMode="auto">
            <a:xfrm>
              <a:off x="3095" y="2076"/>
              <a:ext cx="357" cy="356"/>
            </a:xfrm>
            <a:custGeom>
              <a:avLst/>
              <a:gdLst>
                <a:gd name="T0" fmla="*/ 0 w 357"/>
                <a:gd name="T1" fmla="*/ 0 h 356"/>
                <a:gd name="T2" fmla="*/ 21 w 357"/>
                <a:gd name="T3" fmla="*/ 356 h 356"/>
                <a:gd name="T4" fmla="*/ 357 w 357"/>
                <a:gd name="T5" fmla="*/ 356 h 356"/>
                <a:gd name="T6" fmla="*/ 343 w 357"/>
                <a:gd name="T7" fmla="*/ 11 h 356"/>
                <a:gd name="T8" fmla="*/ 0 w 357"/>
                <a:gd name="T9" fmla="*/ 0 h 356"/>
                <a:gd name="T10" fmla="*/ 0 w 357"/>
                <a:gd name="T11" fmla="*/ 0 h 356"/>
                <a:gd name="T12" fmla="*/ 0 w 357"/>
                <a:gd name="T13" fmla="*/ 0 h 356"/>
                <a:gd name="T14" fmla="*/ 0 w 357"/>
                <a:gd name="T15" fmla="*/ 0 h 356"/>
                <a:gd name="T16" fmla="*/ 0 w 357"/>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7" h="356">
                  <a:moveTo>
                    <a:pt x="0" y="0"/>
                  </a:moveTo>
                  <a:lnTo>
                    <a:pt x="21" y="356"/>
                  </a:lnTo>
                  <a:lnTo>
                    <a:pt x="357" y="356"/>
                  </a:lnTo>
                  <a:lnTo>
                    <a:pt x="343" y="11"/>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8" name="Freeform 22"/>
            <p:cNvSpPr>
              <a:spLocks/>
            </p:cNvSpPr>
            <p:nvPr/>
          </p:nvSpPr>
          <p:spPr bwMode="auto">
            <a:xfrm>
              <a:off x="3969" y="2076"/>
              <a:ext cx="355" cy="356"/>
            </a:xfrm>
            <a:custGeom>
              <a:avLst/>
              <a:gdLst>
                <a:gd name="T0" fmla="*/ 0 w 355"/>
                <a:gd name="T1" fmla="*/ 0 h 356"/>
                <a:gd name="T2" fmla="*/ 12 w 355"/>
                <a:gd name="T3" fmla="*/ 356 h 356"/>
                <a:gd name="T4" fmla="*/ 355 w 355"/>
                <a:gd name="T5" fmla="*/ 356 h 356"/>
                <a:gd name="T6" fmla="*/ 347 w 355"/>
                <a:gd name="T7" fmla="*/ 0 h 356"/>
                <a:gd name="T8" fmla="*/ 0 w 355"/>
                <a:gd name="T9" fmla="*/ 0 h 356"/>
                <a:gd name="T10" fmla="*/ 0 w 355"/>
                <a:gd name="T11" fmla="*/ 0 h 356"/>
                <a:gd name="T12" fmla="*/ 0 w 355"/>
                <a:gd name="T13" fmla="*/ 0 h 356"/>
                <a:gd name="T14" fmla="*/ 0 w 355"/>
                <a:gd name="T15" fmla="*/ 0 h 356"/>
                <a:gd name="T16" fmla="*/ 0 w 355"/>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 h="356">
                  <a:moveTo>
                    <a:pt x="0" y="0"/>
                  </a:moveTo>
                  <a:lnTo>
                    <a:pt x="12" y="356"/>
                  </a:lnTo>
                  <a:lnTo>
                    <a:pt x="355" y="356"/>
                  </a:lnTo>
                  <a:lnTo>
                    <a:pt x="347" y="0"/>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9" name="Freeform 23"/>
            <p:cNvSpPr>
              <a:spLocks noEditPoints="1"/>
            </p:cNvSpPr>
            <p:nvPr/>
          </p:nvSpPr>
          <p:spPr bwMode="auto">
            <a:xfrm>
              <a:off x="3000" y="1608"/>
              <a:ext cx="1635" cy="479"/>
            </a:xfrm>
            <a:custGeom>
              <a:avLst/>
              <a:gdLst>
                <a:gd name="T0" fmla="*/ 310 w 692"/>
                <a:gd name="T1" fmla="*/ 0 h 203"/>
                <a:gd name="T2" fmla="*/ 310 w 692"/>
                <a:gd name="T3" fmla="*/ 0 h 203"/>
                <a:gd name="T4" fmla="*/ 310 w 692"/>
                <a:gd name="T5" fmla="*/ 0 h 203"/>
                <a:gd name="T6" fmla="*/ 310 w 692"/>
                <a:gd name="T7" fmla="*/ 0 h 203"/>
                <a:gd name="T8" fmla="*/ 310 w 692"/>
                <a:gd name="T9" fmla="*/ 0 h 203"/>
                <a:gd name="T10" fmla="*/ 251 w 692"/>
                <a:gd name="T11" fmla="*/ 25 h 203"/>
                <a:gd name="T12" fmla="*/ 15 w 692"/>
                <a:gd name="T13" fmla="*/ 131 h 203"/>
                <a:gd name="T14" fmla="*/ 0 w 692"/>
                <a:gd name="T15" fmla="*/ 138 h 203"/>
                <a:gd name="T16" fmla="*/ 0 w 692"/>
                <a:gd name="T17" fmla="*/ 157 h 203"/>
                <a:gd name="T18" fmla="*/ 115 w 692"/>
                <a:gd name="T19" fmla="*/ 105 h 203"/>
                <a:gd name="T20" fmla="*/ 308 w 692"/>
                <a:gd name="T21" fmla="*/ 16 h 203"/>
                <a:gd name="T22" fmla="*/ 309 w 692"/>
                <a:gd name="T23" fmla="*/ 9 h 203"/>
                <a:gd name="T24" fmla="*/ 309 w 692"/>
                <a:gd name="T25" fmla="*/ 7 h 203"/>
                <a:gd name="T26" fmla="*/ 309 w 692"/>
                <a:gd name="T27" fmla="*/ 9 h 203"/>
                <a:gd name="T28" fmla="*/ 309 w 692"/>
                <a:gd name="T29" fmla="*/ 9 h 203"/>
                <a:gd name="T30" fmla="*/ 308 w 692"/>
                <a:gd name="T31" fmla="*/ 16 h 203"/>
                <a:gd name="T32" fmla="*/ 321 w 692"/>
                <a:gd name="T33" fmla="*/ 21 h 203"/>
                <a:gd name="T34" fmla="*/ 538 w 692"/>
                <a:gd name="T35" fmla="*/ 131 h 203"/>
                <a:gd name="T36" fmla="*/ 674 w 692"/>
                <a:gd name="T37" fmla="*/ 194 h 203"/>
                <a:gd name="T38" fmla="*/ 674 w 692"/>
                <a:gd name="T39" fmla="*/ 194 h 203"/>
                <a:gd name="T40" fmla="*/ 692 w 692"/>
                <a:gd name="T41" fmla="*/ 203 h 203"/>
                <a:gd name="T42" fmla="*/ 692 w 692"/>
                <a:gd name="T43" fmla="*/ 184 h 203"/>
                <a:gd name="T44" fmla="*/ 310 w 692"/>
                <a:gd name="T45" fmla="*/ 0 h 203"/>
                <a:gd name="T46" fmla="*/ 193 w 692"/>
                <a:gd name="T47" fmla="*/ 56 h 203"/>
                <a:gd name="T48" fmla="*/ 193 w 692"/>
                <a:gd name="T49" fmla="*/ 57 h 203"/>
                <a:gd name="T50" fmla="*/ 193 w 692"/>
                <a:gd name="T51" fmla="*/ 57 h 203"/>
                <a:gd name="T52" fmla="*/ 193 w 692"/>
                <a:gd name="T53" fmla="*/ 56 h 203"/>
                <a:gd name="T54" fmla="*/ 198 w 692"/>
                <a:gd name="T55" fmla="*/ 54 h 203"/>
                <a:gd name="T56" fmla="*/ 193 w 692"/>
                <a:gd name="T57" fmla="*/ 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2" h="203">
                  <a:moveTo>
                    <a:pt x="310" y="0"/>
                  </a:moveTo>
                  <a:cubicBezTo>
                    <a:pt x="310" y="0"/>
                    <a:pt x="310" y="0"/>
                    <a:pt x="310" y="0"/>
                  </a:cubicBezTo>
                  <a:cubicBezTo>
                    <a:pt x="310" y="0"/>
                    <a:pt x="310" y="0"/>
                    <a:pt x="310" y="0"/>
                  </a:cubicBezTo>
                  <a:cubicBezTo>
                    <a:pt x="310" y="0"/>
                    <a:pt x="310" y="0"/>
                    <a:pt x="310" y="0"/>
                  </a:cubicBezTo>
                  <a:cubicBezTo>
                    <a:pt x="310" y="0"/>
                    <a:pt x="310" y="0"/>
                    <a:pt x="310" y="0"/>
                  </a:cubicBezTo>
                  <a:cubicBezTo>
                    <a:pt x="251" y="25"/>
                    <a:pt x="251" y="25"/>
                    <a:pt x="251" y="25"/>
                  </a:cubicBezTo>
                  <a:cubicBezTo>
                    <a:pt x="15" y="131"/>
                    <a:pt x="15" y="131"/>
                    <a:pt x="15" y="131"/>
                  </a:cubicBezTo>
                  <a:cubicBezTo>
                    <a:pt x="0" y="138"/>
                    <a:pt x="0" y="138"/>
                    <a:pt x="0" y="138"/>
                  </a:cubicBezTo>
                  <a:cubicBezTo>
                    <a:pt x="0" y="157"/>
                    <a:pt x="0" y="157"/>
                    <a:pt x="0" y="157"/>
                  </a:cubicBezTo>
                  <a:cubicBezTo>
                    <a:pt x="48" y="134"/>
                    <a:pt x="98" y="111"/>
                    <a:pt x="115" y="105"/>
                  </a:cubicBezTo>
                  <a:cubicBezTo>
                    <a:pt x="153" y="92"/>
                    <a:pt x="308" y="16"/>
                    <a:pt x="308" y="16"/>
                  </a:cubicBezTo>
                  <a:cubicBezTo>
                    <a:pt x="309" y="11"/>
                    <a:pt x="309" y="9"/>
                    <a:pt x="309" y="9"/>
                  </a:cubicBezTo>
                  <a:cubicBezTo>
                    <a:pt x="309" y="7"/>
                    <a:pt x="309" y="7"/>
                    <a:pt x="309" y="7"/>
                  </a:cubicBezTo>
                  <a:cubicBezTo>
                    <a:pt x="309" y="8"/>
                    <a:pt x="309" y="9"/>
                    <a:pt x="309" y="9"/>
                  </a:cubicBezTo>
                  <a:cubicBezTo>
                    <a:pt x="309" y="9"/>
                    <a:pt x="309" y="9"/>
                    <a:pt x="309" y="9"/>
                  </a:cubicBezTo>
                  <a:cubicBezTo>
                    <a:pt x="308" y="16"/>
                    <a:pt x="308" y="16"/>
                    <a:pt x="308" y="16"/>
                  </a:cubicBezTo>
                  <a:cubicBezTo>
                    <a:pt x="321" y="21"/>
                    <a:pt x="321" y="21"/>
                    <a:pt x="321" y="21"/>
                  </a:cubicBezTo>
                  <a:cubicBezTo>
                    <a:pt x="538" y="131"/>
                    <a:pt x="538" y="131"/>
                    <a:pt x="538" y="131"/>
                  </a:cubicBezTo>
                  <a:cubicBezTo>
                    <a:pt x="674" y="194"/>
                    <a:pt x="674" y="194"/>
                    <a:pt x="674" y="194"/>
                  </a:cubicBezTo>
                  <a:cubicBezTo>
                    <a:pt x="674" y="194"/>
                    <a:pt x="674" y="194"/>
                    <a:pt x="674" y="194"/>
                  </a:cubicBezTo>
                  <a:cubicBezTo>
                    <a:pt x="692" y="203"/>
                    <a:pt x="692" y="203"/>
                    <a:pt x="692" y="203"/>
                  </a:cubicBezTo>
                  <a:cubicBezTo>
                    <a:pt x="692" y="203"/>
                    <a:pt x="692" y="195"/>
                    <a:pt x="692" y="184"/>
                  </a:cubicBezTo>
                  <a:cubicBezTo>
                    <a:pt x="688" y="182"/>
                    <a:pt x="316" y="2"/>
                    <a:pt x="310" y="0"/>
                  </a:cubicBezTo>
                  <a:close/>
                  <a:moveTo>
                    <a:pt x="193" y="56"/>
                  </a:moveTo>
                  <a:cubicBezTo>
                    <a:pt x="193" y="57"/>
                    <a:pt x="193" y="57"/>
                    <a:pt x="193" y="57"/>
                  </a:cubicBezTo>
                  <a:cubicBezTo>
                    <a:pt x="193" y="57"/>
                    <a:pt x="193" y="57"/>
                    <a:pt x="193" y="57"/>
                  </a:cubicBezTo>
                  <a:cubicBezTo>
                    <a:pt x="193" y="56"/>
                    <a:pt x="193" y="56"/>
                    <a:pt x="193" y="56"/>
                  </a:cubicBezTo>
                  <a:cubicBezTo>
                    <a:pt x="198" y="54"/>
                    <a:pt x="198" y="54"/>
                    <a:pt x="198" y="54"/>
                  </a:cubicBezTo>
                  <a:cubicBezTo>
                    <a:pt x="193" y="56"/>
                    <a:pt x="193" y="56"/>
                    <a:pt x="193" y="56"/>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0" name="Freeform 24"/>
            <p:cNvSpPr>
              <a:spLocks/>
            </p:cNvSpPr>
            <p:nvPr/>
          </p:nvSpPr>
          <p:spPr bwMode="auto">
            <a:xfrm>
              <a:off x="3473" y="3143"/>
              <a:ext cx="491" cy="12"/>
            </a:xfrm>
            <a:custGeom>
              <a:avLst/>
              <a:gdLst>
                <a:gd name="T0" fmla="*/ 34 w 208"/>
                <a:gd name="T1" fmla="*/ 0 h 5"/>
                <a:gd name="T2" fmla="*/ 0 w 208"/>
                <a:gd name="T3" fmla="*/ 0 h 5"/>
                <a:gd name="T4" fmla="*/ 0 w 208"/>
                <a:gd name="T5" fmla="*/ 5 h 5"/>
                <a:gd name="T6" fmla="*/ 36 w 208"/>
                <a:gd name="T7" fmla="*/ 5 h 5"/>
                <a:gd name="T8" fmla="*/ 208 w 208"/>
                <a:gd name="T9" fmla="*/ 4 h 5"/>
                <a:gd name="T10" fmla="*/ 208 w 208"/>
                <a:gd name="T11" fmla="*/ 0 h 5"/>
                <a:gd name="T12" fmla="*/ 205 w 208"/>
                <a:gd name="T13" fmla="*/ 0 h 5"/>
                <a:gd name="T14" fmla="*/ 34 w 208"/>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5">
                  <a:moveTo>
                    <a:pt x="34" y="0"/>
                  </a:moveTo>
                  <a:cubicBezTo>
                    <a:pt x="0" y="0"/>
                    <a:pt x="0" y="0"/>
                    <a:pt x="0" y="0"/>
                  </a:cubicBezTo>
                  <a:cubicBezTo>
                    <a:pt x="0" y="5"/>
                    <a:pt x="0" y="5"/>
                    <a:pt x="0" y="5"/>
                  </a:cubicBezTo>
                  <a:cubicBezTo>
                    <a:pt x="36" y="5"/>
                    <a:pt x="36" y="5"/>
                    <a:pt x="36" y="5"/>
                  </a:cubicBezTo>
                  <a:cubicBezTo>
                    <a:pt x="208" y="4"/>
                    <a:pt x="208" y="4"/>
                    <a:pt x="208" y="4"/>
                  </a:cubicBezTo>
                  <a:cubicBezTo>
                    <a:pt x="208" y="0"/>
                    <a:pt x="208" y="0"/>
                    <a:pt x="208" y="0"/>
                  </a:cubicBezTo>
                  <a:cubicBezTo>
                    <a:pt x="207" y="0"/>
                    <a:pt x="207" y="0"/>
                    <a:pt x="205" y="0"/>
                  </a:cubicBezTo>
                  <a:cubicBezTo>
                    <a:pt x="115" y="0"/>
                    <a:pt x="34" y="0"/>
                    <a:pt x="34" y="0"/>
                  </a:cubicBezTo>
                  <a:close/>
                </a:path>
              </a:pathLst>
            </a:custGeom>
            <a:solidFill>
              <a:srgbClr val="42A9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81" name="Group 33"/>
          <p:cNvGrpSpPr>
            <a:grpSpLocks noChangeAspect="1"/>
          </p:cNvGrpSpPr>
          <p:nvPr/>
        </p:nvGrpSpPr>
        <p:grpSpPr bwMode="auto">
          <a:xfrm>
            <a:off x="1286241" y="4544219"/>
            <a:ext cx="1404951" cy="2324202"/>
            <a:chOff x="3359" y="1523"/>
            <a:chExt cx="943" cy="1170"/>
          </a:xfrm>
        </p:grpSpPr>
        <p:sp>
          <p:nvSpPr>
            <p:cNvPr id="82" name="Freeform 34"/>
            <p:cNvSpPr>
              <a:spLocks/>
            </p:cNvSpPr>
            <p:nvPr/>
          </p:nvSpPr>
          <p:spPr bwMode="auto">
            <a:xfrm>
              <a:off x="3359" y="1523"/>
              <a:ext cx="943" cy="922"/>
            </a:xfrm>
            <a:custGeom>
              <a:avLst/>
              <a:gdLst>
                <a:gd name="T0" fmla="*/ 213 w 399"/>
                <a:gd name="T1" fmla="*/ 385 h 390"/>
                <a:gd name="T2" fmla="*/ 369 w 399"/>
                <a:gd name="T3" fmla="*/ 198 h 390"/>
                <a:gd name="T4" fmla="*/ 63 w 399"/>
                <a:gd name="T5" fmla="*/ 117 h 390"/>
                <a:gd name="T6" fmla="*/ 213 w 399"/>
                <a:gd name="T7" fmla="*/ 385 h 390"/>
              </a:gdLst>
              <a:ahLst/>
              <a:cxnLst>
                <a:cxn ang="0">
                  <a:pos x="T0" y="T1"/>
                </a:cxn>
                <a:cxn ang="0">
                  <a:pos x="T2" y="T3"/>
                </a:cxn>
                <a:cxn ang="0">
                  <a:pos x="T4" y="T5"/>
                </a:cxn>
                <a:cxn ang="0">
                  <a:pos x="T6" y="T7"/>
                </a:cxn>
              </a:cxnLst>
              <a:rect l="0" t="0" r="r" b="b"/>
              <a:pathLst>
                <a:path w="399" h="390">
                  <a:moveTo>
                    <a:pt x="213" y="385"/>
                  </a:moveTo>
                  <a:cubicBezTo>
                    <a:pt x="276" y="390"/>
                    <a:pt x="399" y="354"/>
                    <a:pt x="369" y="198"/>
                  </a:cubicBezTo>
                  <a:cubicBezTo>
                    <a:pt x="328" y="0"/>
                    <a:pt x="101" y="49"/>
                    <a:pt x="63" y="117"/>
                  </a:cubicBezTo>
                  <a:cubicBezTo>
                    <a:pt x="0" y="229"/>
                    <a:pt x="19" y="370"/>
                    <a:pt x="213" y="385"/>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3" name="Freeform 35"/>
            <p:cNvSpPr>
              <a:spLocks/>
            </p:cNvSpPr>
            <p:nvPr/>
          </p:nvSpPr>
          <p:spPr bwMode="auto">
            <a:xfrm>
              <a:off x="3565" y="1904"/>
              <a:ext cx="562" cy="789"/>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4" name="Freeform 36"/>
            <p:cNvSpPr>
              <a:spLocks/>
            </p:cNvSpPr>
            <p:nvPr/>
          </p:nvSpPr>
          <p:spPr bwMode="auto">
            <a:xfrm>
              <a:off x="3553" y="1620"/>
              <a:ext cx="596" cy="192"/>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5" name="Freeform 37"/>
            <p:cNvSpPr>
              <a:spLocks/>
            </p:cNvSpPr>
            <p:nvPr/>
          </p:nvSpPr>
          <p:spPr bwMode="auto">
            <a:xfrm>
              <a:off x="3407" y="1788"/>
              <a:ext cx="305" cy="661"/>
            </a:xfrm>
            <a:custGeom>
              <a:avLst/>
              <a:gdLst>
                <a:gd name="T0" fmla="*/ 92 w 129"/>
                <a:gd name="T1" fmla="*/ 257 h 280"/>
                <a:gd name="T2" fmla="*/ 89 w 129"/>
                <a:gd name="T3" fmla="*/ 220 h 280"/>
                <a:gd name="T4" fmla="*/ 50 w 129"/>
                <a:gd name="T5" fmla="*/ 234 h 280"/>
                <a:gd name="T6" fmla="*/ 64 w 129"/>
                <a:gd name="T7" fmla="*/ 186 h 280"/>
                <a:gd name="T8" fmla="*/ 30 w 129"/>
                <a:gd name="T9" fmla="*/ 184 h 280"/>
                <a:gd name="T10" fmla="*/ 45 w 129"/>
                <a:gd name="T11" fmla="*/ 146 h 280"/>
                <a:gd name="T12" fmla="*/ 11 w 129"/>
                <a:gd name="T13" fmla="*/ 133 h 280"/>
                <a:gd name="T14" fmla="*/ 48 w 129"/>
                <a:gd name="T15" fmla="*/ 104 h 280"/>
                <a:gd name="T16" fmla="*/ 16 w 129"/>
                <a:gd name="T17" fmla="*/ 82 h 280"/>
                <a:gd name="T18" fmla="*/ 45 w 129"/>
                <a:gd name="T19" fmla="*/ 64 h 280"/>
                <a:gd name="T20" fmla="*/ 28 w 129"/>
                <a:gd name="T21" fmla="*/ 35 h 280"/>
                <a:gd name="T22" fmla="*/ 47 w 129"/>
                <a:gd name="T23" fmla="*/ 15 h 280"/>
                <a:gd name="T24" fmla="*/ 72 w 129"/>
                <a:gd name="T25" fmla="*/ 8 h 280"/>
                <a:gd name="T26" fmla="*/ 23 w 129"/>
                <a:gd name="T27" fmla="*/ 25 h 280"/>
                <a:gd name="T28" fmla="*/ 35 w 129"/>
                <a:gd name="T29" fmla="*/ 62 h 280"/>
                <a:gd name="T30" fmla="*/ 8 w 129"/>
                <a:gd name="T31" fmla="*/ 84 h 280"/>
                <a:gd name="T32" fmla="*/ 34 w 129"/>
                <a:gd name="T33" fmla="*/ 106 h 280"/>
                <a:gd name="T34" fmla="*/ 1 w 129"/>
                <a:gd name="T35" fmla="*/ 140 h 280"/>
                <a:gd name="T36" fmla="*/ 34 w 129"/>
                <a:gd name="T37" fmla="*/ 154 h 280"/>
                <a:gd name="T38" fmla="*/ 22 w 129"/>
                <a:gd name="T39" fmla="*/ 187 h 280"/>
                <a:gd name="T40" fmla="*/ 53 w 129"/>
                <a:gd name="T41" fmla="*/ 190 h 280"/>
                <a:gd name="T42" fmla="*/ 41 w 129"/>
                <a:gd name="T43" fmla="*/ 237 h 280"/>
                <a:gd name="T44" fmla="*/ 80 w 129"/>
                <a:gd name="T45" fmla="*/ 231 h 280"/>
                <a:gd name="T46" fmla="*/ 100 w 129"/>
                <a:gd name="T47" fmla="*/ 273 h 280"/>
                <a:gd name="T48" fmla="*/ 129 w 129"/>
                <a:gd name="T49" fmla="*/ 249 h 280"/>
                <a:gd name="T50" fmla="*/ 92 w 129"/>
                <a:gd name="T51" fmla="*/ 257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 h="280">
                  <a:moveTo>
                    <a:pt x="92" y="257"/>
                  </a:moveTo>
                  <a:cubicBezTo>
                    <a:pt x="84" y="249"/>
                    <a:pt x="89" y="220"/>
                    <a:pt x="89" y="220"/>
                  </a:cubicBezTo>
                  <a:cubicBezTo>
                    <a:pt x="89" y="220"/>
                    <a:pt x="58" y="239"/>
                    <a:pt x="50" y="234"/>
                  </a:cubicBezTo>
                  <a:cubicBezTo>
                    <a:pt x="29" y="220"/>
                    <a:pt x="64" y="186"/>
                    <a:pt x="64" y="186"/>
                  </a:cubicBezTo>
                  <a:cubicBezTo>
                    <a:pt x="64" y="186"/>
                    <a:pt x="35" y="192"/>
                    <a:pt x="30" y="184"/>
                  </a:cubicBezTo>
                  <a:cubicBezTo>
                    <a:pt x="24" y="174"/>
                    <a:pt x="45" y="146"/>
                    <a:pt x="45" y="146"/>
                  </a:cubicBezTo>
                  <a:cubicBezTo>
                    <a:pt x="45" y="146"/>
                    <a:pt x="10" y="158"/>
                    <a:pt x="11" y="133"/>
                  </a:cubicBezTo>
                  <a:cubicBezTo>
                    <a:pt x="11" y="109"/>
                    <a:pt x="48" y="104"/>
                    <a:pt x="48" y="104"/>
                  </a:cubicBezTo>
                  <a:cubicBezTo>
                    <a:pt x="48" y="104"/>
                    <a:pt x="14" y="91"/>
                    <a:pt x="16" y="82"/>
                  </a:cubicBezTo>
                  <a:cubicBezTo>
                    <a:pt x="18" y="67"/>
                    <a:pt x="29" y="66"/>
                    <a:pt x="45" y="64"/>
                  </a:cubicBezTo>
                  <a:cubicBezTo>
                    <a:pt x="41" y="62"/>
                    <a:pt x="28" y="41"/>
                    <a:pt x="28" y="35"/>
                  </a:cubicBezTo>
                  <a:cubicBezTo>
                    <a:pt x="28" y="28"/>
                    <a:pt x="36" y="17"/>
                    <a:pt x="47" y="15"/>
                  </a:cubicBezTo>
                  <a:cubicBezTo>
                    <a:pt x="52" y="13"/>
                    <a:pt x="61" y="11"/>
                    <a:pt x="72" y="8"/>
                  </a:cubicBezTo>
                  <a:cubicBezTo>
                    <a:pt x="54" y="0"/>
                    <a:pt x="30" y="8"/>
                    <a:pt x="23" y="25"/>
                  </a:cubicBezTo>
                  <a:cubicBezTo>
                    <a:pt x="12" y="46"/>
                    <a:pt x="35" y="62"/>
                    <a:pt x="35" y="62"/>
                  </a:cubicBezTo>
                  <a:cubicBezTo>
                    <a:pt x="35" y="62"/>
                    <a:pt x="11" y="53"/>
                    <a:pt x="8" y="84"/>
                  </a:cubicBezTo>
                  <a:cubicBezTo>
                    <a:pt x="6" y="98"/>
                    <a:pt x="16" y="99"/>
                    <a:pt x="34" y="106"/>
                  </a:cubicBezTo>
                  <a:cubicBezTo>
                    <a:pt x="16" y="103"/>
                    <a:pt x="0" y="117"/>
                    <a:pt x="1" y="140"/>
                  </a:cubicBezTo>
                  <a:cubicBezTo>
                    <a:pt x="3" y="163"/>
                    <a:pt x="34" y="154"/>
                    <a:pt x="34" y="154"/>
                  </a:cubicBezTo>
                  <a:cubicBezTo>
                    <a:pt x="34" y="154"/>
                    <a:pt x="14" y="171"/>
                    <a:pt x="22" y="187"/>
                  </a:cubicBezTo>
                  <a:cubicBezTo>
                    <a:pt x="29" y="202"/>
                    <a:pt x="53" y="190"/>
                    <a:pt x="53" y="190"/>
                  </a:cubicBezTo>
                  <a:cubicBezTo>
                    <a:pt x="53" y="190"/>
                    <a:pt x="17" y="222"/>
                    <a:pt x="41" y="237"/>
                  </a:cubicBezTo>
                  <a:cubicBezTo>
                    <a:pt x="62" y="251"/>
                    <a:pt x="69" y="242"/>
                    <a:pt x="80" y="231"/>
                  </a:cubicBezTo>
                  <a:cubicBezTo>
                    <a:pt x="75" y="244"/>
                    <a:pt x="79" y="269"/>
                    <a:pt x="100" y="273"/>
                  </a:cubicBezTo>
                  <a:cubicBezTo>
                    <a:pt x="127" y="280"/>
                    <a:pt x="129" y="249"/>
                    <a:pt x="129" y="249"/>
                  </a:cubicBezTo>
                  <a:cubicBezTo>
                    <a:pt x="129" y="249"/>
                    <a:pt x="111" y="277"/>
                    <a:pt x="92" y="25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6" name="Freeform 38"/>
            <p:cNvSpPr>
              <a:spLocks/>
            </p:cNvSpPr>
            <p:nvPr/>
          </p:nvSpPr>
          <p:spPr bwMode="auto">
            <a:xfrm>
              <a:off x="3884" y="1779"/>
              <a:ext cx="392" cy="666"/>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87" name="Group 43"/>
          <p:cNvGrpSpPr>
            <a:grpSpLocks noChangeAspect="1"/>
          </p:cNvGrpSpPr>
          <p:nvPr/>
        </p:nvGrpSpPr>
        <p:grpSpPr bwMode="auto">
          <a:xfrm>
            <a:off x="876300" y="5011047"/>
            <a:ext cx="1122760" cy="1857375"/>
            <a:chOff x="3367" y="1523"/>
            <a:chExt cx="943" cy="1170"/>
          </a:xfrm>
        </p:grpSpPr>
        <p:sp>
          <p:nvSpPr>
            <p:cNvPr id="88" name="Freeform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9" name="Freeform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0" name="Freeform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1" name="Freeform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2" name="Freeform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3" name="Freeform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94" name="Group 93"/>
          <p:cNvGrpSpPr/>
          <p:nvPr/>
        </p:nvGrpSpPr>
        <p:grpSpPr>
          <a:xfrm>
            <a:off x="-16478" y="4350236"/>
            <a:ext cx="1272587" cy="2518186"/>
            <a:chOff x="-3496" y="4350236"/>
            <a:chExt cx="1696783" cy="2518186"/>
          </a:xfrm>
        </p:grpSpPr>
        <p:sp>
          <p:nvSpPr>
            <p:cNvPr id="95" name="Freeform 34"/>
            <p:cNvSpPr>
              <a:spLocks/>
            </p:cNvSpPr>
            <p:nvPr/>
          </p:nvSpPr>
          <p:spPr bwMode="auto">
            <a:xfrm>
              <a:off x="-1588" y="4440962"/>
              <a:ext cx="1615212" cy="1820141"/>
            </a:xfrm>
            <a:custGeom>
              <a:avLst/>
              <a:gdLst/>
              <a:ahLst/>
              <a:cxnLst/>
              <a:rect l="l" t="t" r="r" b="b"/>
              <a:pathLst>
                <a:path w="1615212" h="1820141">
                  <a:moveTo>
                    <a:pt x="734626" y="2038"/>
                  </a:moveTo>
                  <a:cubicBezTo>
                    <a:pt x="1104168" y="24231"/>
                    <a:pt x="1475791" y="230903"/>
                    <a:pt x="1589496" y="780177"/>
                  </a:cubicBezTo>
                  <a:cubicBezTo>
                    <a:pt x="1755894" y="1645701"/>
                    <a:pt x="1073662" y="1845437"/>
                    <a:pt x="724226" y="1817696"/>
                  </a:cubicBezTo>
                  <a:cubicBezTo>
                    <a:pt x="398251" y="1792485"/>
                    <a:pt x="161356" y="1703117"/>
                    <a:pt x="0" y="1572499"/>
                  </a:cubicBezTo>
                  <a:lnTo>
                    <a:pt x="0" y="211270"/>
                  </a:lnTo>
                  <a:cubicBezTo>
                    <a:pt x="161774" y="78872"/>
                    <a:pt x="447573" y="-15201"/>
                    <a:pt x="734626" y="2038"/>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6" name="Freeform 35"/>
            <p:cNvSpPr>
              <a:spLocks/>
            </p:cNvSpPr>
            <p:nvPr/>
          </p:nvSpPr>
          <p:spPr bwMode="auto">
            <a:xfrm>
              <a:off x="24666" y="5016746"/>
              <a:ext cx="1318938" cy="1851676"/>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7" name="Freeform 36"/>
            <p:cNvSpPr>
              <a:spLocks/>
            </p:cNvSpPr>
            <p:nvPr/>
          </p:nvSpPr>
          <p:spPr bwMode="auto">
            <a:xfrm>
              <a:off x="-3496" y="4350236"/>
              <a:ext cx="1398732" cy="450598"/>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8" name="Freeform 38"/>
            <p:cNvSpPr>
              <a:spLocks/>
            </p:cNvSpPr>
            <p:nvPr/>
          </p:nvSpPr>
          <p:spPr bwMode="auto">
            <a:xfrm>
              <a:off x="773316" y="4723387"/>
              <a:ext cx="919971" cy="1563012"/>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99" name="Group 43"/>
          <p:cNvGrpSpPr>
            <a:grpSpLocks noChangeAspect="1"/>
          </p:cNvGrpSpPr>
          <p:nvPr/>
        </p:nvGrpSpPr>
        <p:grpSpPr bwMode="auto">
          <a:xfrm>
            <a:off x="2183502" y="4572471"/>
            <a:ext cx="1387874" cy="2295951"/>
            <a:chOff x="3367" y="1523"/>
            <a:chExt cx="943" cy="1170"/>
          </a:xfrm>
        </p:grpSpPr>
        <p:sp>
          <p:nvSpPr>
            <p:cNvPr id="100" name="Freeform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1" name="Freeform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7D3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2" name="Freeform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3" name="Freeform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4" name="Freeform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5" name="Freeform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06" name="Group 105"/>
          <p:cNvGrpSpPr/>
          <p:nvPr/>
        </p:nvGrpSpPr>
        <p:grpSpPr>
          <a:xfrm rot="1576354">
            <a:off x="8344344" y="2895976"/>
            <a:ext cx="772642" cy="1170315"/>
            <a:chOff x="11036616" y="1071278"/>
            <a:chExt cx="1030189" cy="1170315"/>
          </a:xfrm>
        </p:grpSpPr>
        <p:sp>
          <p:nvSpPr>
            <p:cNvPr id="107" name="Freeform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8" name="Freeform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9" name="Freeform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0" name="Freeform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1" name="Freeform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2" name="Freeform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3" name="Freeform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4" name="Freeform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115" name="Freeform 8"/>
          <p:cNvSpPr>
            <a:spLocks/>
          </p:cNvSpPr>
          <p:nvPr/>
        </p:nvSpPr>
        <p:spPr bwMode="auto">
          <a:xfrm>
            <a:off x="3031996" y="5351894"/>
            <a:ext cx="261938" cy="223837"/>
          </a:xfrm>
          <a:custGeom>
            <a:avLst/>
            <a:gdLst>
              <a:gd name="T0" fmla="*/ 0 w 93"/>
              <a:gd name="T1" fmla="*/ 10 h 60"/>
              <a:gd name="T2" fmla="*/ 87 w 93"/>
              <a:gd name="T3" fmla="*/ 60 h 60"/>
              <a:gd name="T4" fmla="*/ 93 w 93"/>
              <a:gd name="T5" fmla="*/ 49 h 60"/>
              <a:gd name="T6" fmla="*/ 6 w 93"/>
              <a:gd name="T7" fmla="*/ 0 h 60"/>
              <a:gd name="T8" fmla="*/ 0 w 93"/>
              <a:gd name="T9" fmla="*/ 10 h 60"/>
            </a:gdLst>
            <a:ahLst/>
            <a:cxnLst>
              <a:cxn ang="0">
                <a:pos x="T0" y="T1"/>
              </a:cxn>
              <a:cxn ang="0">
                <a:pos x="T2" y="T3"/>
              </a:cxn>
              <a:cxn ang="0">
                <a:pos x="T4" y="T5"/>
              </a:cxn>
              <a:cxn ang="0">
                <a:pos x="T6" y="T7"/>
              </a:cxn>
              <a:cxn ang="0">
                <a:pos x="T8" y="T9"/>
              </a:cxn>
            </a:cxnLst>
            <a:rect l="0" t="0" r="r" b="b"/>
            <a:pathLst>
              <a:path w="93" h="60">
                <a:moveTo>
                  <a:pt x="0" y="10"/>
                </a:moveTo>
                <a:cubicBezTo>
                  <a:pt x="28" y="28"/>
                  <a:pt x="57" y="45"/>
                  <a:pt x="87" y="60"/>
                </a:cubicBezTo>
                <a:cubicBezTo>
                  <a:pt x="93" y="49"/>
                  <a:pt x="93" y="49"/>
                  <a:pt x="93" y="49"/>
                </a:cubicBezTo>
                <a:cubicBezTo>
                  <a:pt x="64" y="34"/>
                  <a:pt x="34" y="18"/>
                  <a:pt x="6" y="0"/>
                </a:cubicBezTo>
                <a:cubicBezTo>
                  <a:pt x="6" y="0"/>
                  <a:pt x="6" y="0"/>
                  <a:pt x="0" y="10"/>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a:p>
        </p:txBody>
      </p:sp>
      <p:sp>
        <p:nvSpPr>
          <p:cNvPr id="116" name="Freeform 115"/>
          <p:cNvSpPr/>
          <p:nvPr/>
        </p:nvSpPr>
        <p:spPr>
          <a:xfrm>
            <a:off x="-21175" y="3533670"/>
            <a:ext cx="9104588" cy="3029936"/>
          </a:xfrm>
          <a:custGeom>
            <a:avLst/>
            <a:gdLst>
              <a:gd name="connsiteX0" fmla="*/ 0 w 13022318"/>
              <a:gd name="connsiteY0" fmla="*/ 0 h 3162094"/>
              <a:gd name="connsiteX1" fmla="*/ 7662042 w 13022318"/>
              <a:gd name="connsiteY1" fmla="*/ 3137338 h 3162094"/>
              <a:gd name="connsiteX2" fmla="*/ 12328635 w 13022318"/>
              <a:gd name="connsiteY2" fmla="*/ 1450427 h 3162094"/>
              <a:gd name="connsiteX3" fmla="*/ 13022318 w 13022318"/>
              <a:gd name="connsiteY3" fmla="*/ 1166648 h 3162094"/>
              <a:gd name="connsiteX0" fmla="*/ 0 w 12328635"/>
              <a:gd name="connsiteY0" fmla="*/ 0 h 3162094"/>
              <a:gd name="connsiteX1" fmla="*/ 7662042 w 12328635"/>
              <a:gd name="connsiteY1" fmla="*/ 3137338 h 3162094"/>
              <a:gd name="connsiteX2" fmla="*/ 12328635 w 12328635"/>
              <a:gd name="connsiteY2" fmla="*/ 1450427 h 3162094"/>
              <a:gd name="connsiteX0" fmla="*/ 0 w 12155215"/>
              <a:gd name="connsiteY0" fmla="*/ 0 h 3171571"/>
              <a:gd name="connsiteX1" fmla="*/ 7662042 w 12155215"/>
              <a:gd name="connsiteY1" fmla="*/ 3137338 h 3171571"/>
              <a:gd name="connsiteX2" fmla="*/ 12155215 w 12155215"/>
              <a:gd name="connsiteY2" fmla="*/ 1639614 h 3171571"/>
              <a:gd name="connsiteX0" fmla="*/ 0 w 12155215"/>
              <a:gd name="connsiteY0" fmla="*/ 0 h 3169200"/>
              <a:gd name="connsiteX1" fmla="*/ 7662042 w 12155215"/>
              <a:gd name="connsiteY1" fmla="*/ 3137338 h 3169200"/>
              <a:gd name="connsiteX2" fmla="*/ 12155215 w 12155215"/>
              <a:gd name="connsiteY2" fmla="*/ 1639614 h 3169200"/>
              <a:gd name="connsiteX0" fmla="*/ 0 w 12155215"/>
              <a:gd name="connsiteY0" fmla="*/ 0 h 3014668"/>
              <a:gd name="connsiteX1" fmla="*/ 7173311 w 12155215"/>
              <a:gd name="connsiteY1" fmla="*/ 2979683 h 3014668"/>
              <a:gd name="connsiteX2" fmla="*/ 12155215 w 12155215"/>
              <a:gd name="connsiteY2" fmla="*/ 1639614 h 3014668"/>
              <a:gd name="connsiteX0" fmla="*/ 0 w 12155215"/>
              <a:gd name="connsiteY0" fmla="*/ 0 h 3011275"/>
              <a:gd name="connsiteX1" fmla="*/ 7173311 w 12155215"/>
              <a:gd name="connsiteY1" fmla="*/ 2979683 h 3011275"/>
              <a:gd name="connsiteX2" fmla="*/ 12155215 w 12155215"/>
              <a:gd name="connsiteY2" fmla="*/ 1639614 h 3011275"/>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39450"/>
              <a:gd name="connsiteY0" fmla="*/ 0 h 3057566"/>
              <a:gd name="connsiteX1" fmla="*/ 7598980 w 12139450"/>
              <a:gd name="connsiteY1" fmla="*/ 3026979 h 3057566"/>
              <a:gd name="connsiteX2" fmla="*/ 12139450 w 12139450"/>
              <a:gd name="connsiteY2" fmla="*/ 1576552 h 3057566"/>
              <a:gd name="connsiteX0" fmla="*/ 0 w 12139450"/>
              <a:gd name="connsiteY0" fmla="*/ 0 h 3028856"/>
              <a:gd name="connsiteX1" fmla="*/ 7598980 w 12139450"/>
              <a:gd name="connsiteY1" fmla="*/ 3026979 h 3028856"/>
              <a:gd name="connsiteX2" fmla="*/ 12139450 w 12139450"/>
              <a:gd name="connsiteY2" fmla="*/ 1576552 h 3028856"/>
              <a:gd name="connsiteX0" fmla="*/ 0 w 12139450"/>
              <a:gd name="connsiteY0" fmla="*/ 0 h 3027100"/>
              <a:gd name="connsiteX1" fmla="*/ 7598980 w 12139450"/>
              <a:gd name="connsiteY1" fmla="*/ 3026979 h 3027100"/>
              <a:gd name="connsiteX2" fmla="*/ 12139450 w 12139450"/>
              <a:gd name="connsiteY2" fmla="*/ 1576552 h 3027100"/>
              <a:gd name="connsiteX0" fmla="*/ 0 w 12139450"/>
              <a:gd name="connsiteY0" fmla="*/ 0 h 3029936"/>
              <a:gd name="connsiteX1" fmla="*/ 7598980 w 12139450"/>
              <a:gd name="connsiteY1" fmla="*/ 3026979 h 3029936"/>
              <a:gd name="connsiteX2" fmla="*/ 12139450 w 12139450"/>
              <a:gd name="connsiteY2" fmla="*/ 1576552 h 3029936"/>
            </a:gdLst>
            <a:ahLst/>
            <a:cxnLst>
              <a:cxn ang="0">
                <a:pos x="connsiteX0" y="connsiteY0"/>
              </a:cxn>
              <a:cxn ang="0">
                <a:pos x="connsiteX1" y="connsiteY1"/>
              </a:cxn>
              <a:cxn ang="0">
                <a:pos x="connsiteX2" y="connsiteY2"/>
              </a:cxn>
            </a:cxnLst>
            <a:rect l="l" t="t" r="r" b="b"/>
            <a:pathLst>
              <a:path w="12139450" h="3029936">
                <a:moveTo>
                  <a:pt x="0" y="0"/>
                </a:moveTo>
                <a:cubicBezTo>
                  <a:pt x="2929759" y="344215"/>
                  <a:pt x="5071240" y="2953407"/>
                  <a:pt x="7598980" y="3026979"/>
                </a:cubicBezTo>
                <a:cubicBezTo>
                  <a:pt x="10126720" y="3100551"/>
                  <a:pt x="11782099" y="1778876"/>
                  <a:pt x="12139450" y="1576552"/>
                </a:cubicBezTo>
              </a:path>
            </a:pathLst>
          </a:custGeom>
          <a:noFill/>
          <a:ln w="38100">
            <a:solidFill>
              <a:srgbClr val="F9D43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7" name="Group 116"/>
          <p:cNvGrpSpPr/>
          <p:nvPr/>
        </p:nvGrpSpPr>
        <p:grpSpPr>
          <a:xfrm rot="198573">
            <a:off x="899456" y="2684219"/>
            <a:ext cx="1616019" cy="1686565"/>
            <a:chOff x="1175948" y="2708421"/>
            <a:chExt cx="2159248" cy="1690131"/>
          </a:xfrm>
        </p:grpSpPr>
        <p:sp>
          <p:nvSpPr>
            <p:cNvPr id="118" name="Freeform 324"/>
            <p:cNvSpPr>
              <a:spLocks/>
            </p:cNvSpPr>
            <p:nvPr/>
          </p:nvSpPr>
          <p:spPr bwMode="auto">
            <a:xfrm rot="1365846">
              <a:off x="2670688" y="3669154"/>
              <a:ext cx="638832" cy="573399"/>
            </a:xfrm>
            <a:custGeom>
              <a:avLst/>
              <a:gdLst>
                <a:gd name="T0" fmla="*/ 0 w 157"/>
                <a:gd name="T1" fmla="*/ 16 h 141"/>
                <a:gd name="T2" fmla="*/ 137 w 157"/>
                <a:gd name="T3" fmla="*/ 17 h 141"/>
                <a:gd name="T4" fmla="*/ 157 w 157"/>
                <a:gd name="T5" fmla="*/ 138 h 141"/>
                <a:gd name="T6" fmla="*/ 99 w 157"/>
                <a:gd name="T7" fmla="*/ 141 h 141"/>
                <a:gd name="T8" fmla="*/ 20 w 157"/>
                <a:gd name="T9" fmla="*/ 74 h 141"/>
                <a:gd name="T10" fmla="*/ 0 w 157"/>
                <a:gd name="T11" fmla="*/ 16 h 141"/>
                <a:gd name="T12" fmla="*/ 0 w 157"/>
                <a:gd name="T13" fmla="*/ 16 h 141"/>
              </a:gdLst>
              <a:ahLst/>
              <a:cxnLst>
                <a:cxn ang="0">
                  <a:pos x="T0" y="T1"/>
                </a:cxn>
                <a:cxn ang="0">
                  <a:pos x="T2" y="T3"/>
                </a:cxn>
                <a:cxn ang="0">
                  <a:pos x="T4" y="T5"/>
                </a:cxn>
                <a:cxn ang="0">
                  <a:pos x="T6" y="T7"/>
                </a:cxn>
                <a:cxn ang="0">
                  <a:pos x="T8" y="T9"/>
                </a:cxn>
                <a:cxn ang="0">
                  <a:pos x="T10" y="T11"/>
                </a:cxn>
                <a:cxn ang="0">
                  <a:pos x="T12" y="T13"/>
                </a:cxn>
              </a:cxnLst>
              <a:rect l="0" t="0" r="r" b="b"/>
              <a:pathLst>
                <a:path w="157" h="141">
                  <a:moveTo>
                    <a:pt x="0" y="16"/>
                  </a:moveTo>
                  <a:cubicBezTo>
                    <a:pt x="0" y="16"/>
                    <a:pt x="114" y="0"/>
                    <a:pt x="137" y="17"/>
                  </a:cubicBezTo>
                  <a:cubicBezTo>
                    <a:pt x="156" y="34"/>
                    <a:pt x="157" y="138"/>
                    <a:pt x="157" y="138"/>
                  </a:cubicBezTo>
                  <a:cubicBezTo>
                    <a:pt x="157" y="138"/>
                    <a:pt x="113" y="141"/>
                    <a:pt x="99" y="141"/>
                  </a:cubicBezTo>
                  <a:cubicBezTo>
                    <a:pt x="104" y="72"/>
                    <a:pt x="20" y="74"/>
                    <a:pt x="20" y="74"/>
                  </a:cubicBezTo>
                  <a:cubicBezTo>
                    <a:pt x="0" y="16"/>
                    <a:pt x="0" y="16"/>
                    <a:pt x="0" y="16"/>
                  </a:cubicBezTo>
                  <a:cubicBezTo>
                    <a:pt x="0" y="16"/>
                    <a:pt x="0" y="16"/>
                    <a:pt x="0" y="1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 name="Freeform 325"/>
            <p:cNvSpPr>
              <a:spLocks/>
            </p:cNvSpPr>
            <p:nvPr/>
          </p:nvSpPr>
          <p:spPr bwMode="auto">
            <a:xfrm rot="1365846">
              <a:off x="1191522" y="2789483"/>
              <a:ext cx="1833843" cy="1150242"/>
            </a:xfrm>
            <a:custGeom>
              <a:avLst/>
              <a:gdLst>
                <a:gd name="T0" fmla="*/ 9 w 451"/>
                <a:gd name="T1" fmla="*/ 66 h 283"/>
                <a:gd name="T2" fmla="*/ 427 w 451"/>
                <a:gd name="T3" fmla="*/ 29 h 283"/>
                <a:gd name="T4" fmla="*/ 451 w 451"/>
                <a:gd name="T5" fmla="*/ 197 h 283"/>
                <a:gd name="T6" fmla="*/ 389 w 451"/>
                <a:gd name="T7" fmla="*/ 219 h 283"/>
                <a:gd name="T8" fmla="*/ 375 w 451"/>
                <a:gd name="T9" fmla="*/ 267 h 283"/>
                <a:gd name="T10" fmla="*/ 209 w 451"/>
                <a:gd name="T11" fmla="*/ 274 h 283"/>
                <a:gd name="T12" fmla="*/ 135 w 451"/>
                <a:gd name="T13" fmla="*/ 213 h 283"/>
                <a:gd name="T14" fmla="*/ 78 w 451"/>
                <a:gd name="T15" fmla="*/ 281 h 283"/>
                <a:gd name="T16" fmla="*/ 18 w 451"/>
                <a:gd name="T17" fmla="*/ 283 h 283"/>
                <a:gd name="T18" fmla="*/ 9 w 451"/>
                <a:gd name="T19" fmla="*/ 6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1" h="283">
                  <a:moveTo>
                    <a:pt x="9" y="66"/>
                  </a:moveTo>
                  <a:cubicBezTo>
                    <a:pt x="25" y="42"/>
                    <a:pt x="403" y="0"/>
                    <a:pt x="427" y="29"/>
                  </a:cubicBezTo>
                  <a:cubicBezTo>
                    <a:pt x="437" y="40"/>
                    <a:pt x="444" y="131"/>
                    <a:pt x="451" y="197"/>
                  </a:cubicBezTo>
                  <a:cubicBezTo>
                    <a:pt x="434" y="189"/>
                    <a:pt x="389" y="219"/>
                    <a:pt x="389" y="219"/>
                  </a:cubicBezTo>
                  <a:cubicBezTo>
                    <a:pt x="371" y="237"/>
                    <a:pt x="375" y="267"/>
                    <a:pt x="375" y="267"/>
                  </a:cubicBezTo>
                  <a:cubicBezTo>
                    <a:pt x="209" y="274"/>
                    <a:pt x="209" y="274"/>
                    <a:pt x="209" y="274"/>
                  </a:cubicBezTo>
                  <a:cubicBezTo>
                    <a:pt x="209" y="274"/>
                    <a:pt x="212" y="210"/>
                    <a:pt x="135" y="213"/>
                  </a:cubicBezTo>
                  <a:cubicBezTo>
                    <a:pt x="114" y="213"/>
                    <a:pt x="71" y="244"/>
                    <a:pt x="78" y="281"/>
                  </a:cubicBezTo>
                  <a:cubicBezTo>
                    <a:pt x="45" y="282"/>
                    <a:pt x="18" y="283"/>
                    <a:pt x="18" y="283"/>
                  </a:cubicBezTo>
                  <a:cubicBezTo>
                    <a:pt x="18" y="283"/>
                    <a:pt x="0" y="85"/>
                    <a:pt x="9" y="6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 name="Freeform 326"/>
            <p:cNvSpPr>
              <a:spLocks/>
            </p:cNvSpPr>
            <p:nvPr/>
          </p:nvSpPr>
          <p:spPr bwMode="auto">
            <a:xfrm rot="1365846">
              <a:off x="2723337" y="3180089"/>
              <a:ext cx="292726" cy="447699"/>
            </a:xfrm>
            <a:custGeom>
              <a:avLst/>
              <a:gdLst>
                <a:gd name="T0" fmla="*/ 72 w 72"/>
                <a:gd name="T1" fmla="*/ 109 h 110"/>
                <a:gd name="T2" fmla="*/ 8 w 72"/>
                <a:gd name="T3" fmla="*/ 110 h 110"/>
                <a:gd name="T4" fmla="*/ 0 w 72"/>
                <a:gd name="T5" fmla="*/ 11 h 110"/>
                <a:gd name="T6" fmla="*/ 55 w 72"/>
                <a:gd name="T7" fmla="*/ 16 h 110"/>
                <a:gd name="T8" fmla="*/ 72 w 72"/>
                <a:gd name="T9" fmla="*/ 109 h 110"/>
              </a:gdLst>
              <a:ahLst/>
              <a:cxnLst>
                <a:cxn ang="0">
                  <a:pos x="T0" y="T1"/>
                </a:cxn>
                <a:cxn ang="0">
                  <a:pos x="T2" y="T3"/>
                </a:cxn>
                <a:cxn ang="0">
                  <a:pos x="T4" y="T5"/>
                </a:cxn>
                <a:cxn ang="0">
                  <a:pos x="T6" y="T7"/>
                </a:cxn>
                <a:cxn ang="0">
                  <a:pos x="T8" y="T9"/>
                </a:cxn>
              </a:cxnLst>
              <a:rect l="0" t="0" r="r" b="b"/>
              <a:pathLst>
                <a:path w="72" h="110">
                  <a:moveTo>
                    <a:pt x="72" y="109"/>
                  </a:moveTo>
                  <a:cubicBezTo>
                    <a:pt x="8" y="110"/>
                    <a:pt x="8" y="110"/>
                    <a:pt x="8" y="110"/>
                  </a:cubicBezTo>
                  <a:cubicBezTo>
                    <a:pt x="0" y="11"/>
                    <a:pt x="0" y="11"/>
                    <a:pt x="0" y="11"/>
                  </a:cubicBezTo>
                  <a:cubicBezTo>
                    <a:pt x="0" y="11"/>
                    <a:pt x="44" y="0"/>
                    <a:pt x="55" y="16"/>
                  </a:cubicBezTo>
                  <a:cubicBezTo>
                    <a:pt x="64" y="27"/>
                    <a:pt x="72" y="109"/>
                    <a:pt x="72" y="109"/>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 name="Freeform 327"/>
            <p:cNvSpPr>
              <a:spLocks/>
            </p:cNvSpPr>
            <p:nvPr/>
          </p:nvSpPr>
          <p:spPr bwMode="auto">
            <a:xfrm rot="1365846">
              <a:off x="1354793" y="2845601"/>
              <a:ext cx="1105472" cy="495913"/>
            </a:xfrm>
            <a:custGeom>
              <a:avLst/>
              <a:gdLst>
                <a:gd name="T0" fmla="*/ 266 w 272"/>
                <a:gd name="T1" fmla="*/ 0 h 122"/>
                <a:gd name="T2" fmla="*/ 272 w 272"/>
                <a:gd name="T3" fmla="*/ 98 h 122"/>
                <a:gd name="T4" fmla="*/ 8 w 272"/>
                <a:gd name="T5" fmla="*/ 122 h 122"/>
                <a:gd name="T6" fmla="*/ 10 w 272"/>
                <a:gd name="T7" fmla="*/ 31 h 122"/>
                <a:gd name="T8" fmla="*/ 266 w 272"/>
                <a:gd name="T9" fmla="*/ 0 h 122"/>
              </a:gdLst>
              <a:ahLst/>
              <a:cxnLst>
                <a:cxn ang="0">
                  <a:pos x="T0" y="T1"/>
                </a:cxn>
                <a:cxn ang="0">
                  <a:pos x="T2" y="T3"/>
                </a:cxn>
                <a:cxn ang="0">
                  <a:pos x="T4" y="T5"/>
                </a:cxn>
                <a:cxn ang="0">
                  <a:pos x="T6" y="T7"/>
                </a:cxn>
                <a:cxn ang="0">
                  <a:pos x="T8" y="T9"/>
                </a:cxn>
              </a:cxnLst>
              <a:rect l="0" t="0" r="r" b="b"/>
              <a:pathLst>
                <a:path w="272" h="122">
                  <a:moveTo>
                    <a:pt x="266" y="0"/>
                  </a:moveTo>
                  <a:cubicBezTo>
                    <a:pt x="272" y="98"/>
                    <a:pt x="272" y="98"/>
                    <a:pt x="272" y="98"/>
                  </a:cubicBezTo>
                  <a:cubicBezTo>
                    <a:pt x="8" y="122"/>
                    <a:pt x="8" y="122"/>
                    <a:pt x="8" y="122"/>
                  </a:cubicBezTo>
                  <a:cubicBezTo>
                    <a:pt x="8" y="122"/>
                    <a:pt x="0" y="40"/>
                    <a:pt x="10" y="31"/>
                  </a:cubicBezTo>
                  <a:cubicBezTo>
                    <a:pt x="19" y="23"/>
                    <a:pt x="266" y="0"/>
                    <a:pt x="266"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2" name="Freeform 328"/>
            <p:cNvSpPr>
              <a:spLocks/>
            </p:cNvSpPr>
            <p:nvPr/>
          </p:nvSpPr>
          <p:spPr bwMode="auto">
            <a:xfrm rot="1365846">
              <a:off x="1633316" y="2806621"/>
              <a:ext cx="44770" cy="439089"/>
            </a:xfrm>
            <a:custGeom>
              <a:avLst/>
              <a:gdLst>
                <a:gd name="T0" fmla="*/ 0 w 26"/>
                <a:gd name="T1" fmla="*/ 5 h 255"/>
                <a:gd name="T2" fmla="*/ 12 w 26"/>
                <a:gd name="T3" fmla="*/ 246 h 255"/>
                <a:gd name="T4" fmla="*/ 26 w 26"/>
                <a:gd name="T5" fmla="*/ 255 h 255"/>
                <a:gd name="T6" fmla="*/ 16 w 26"/>
                <a:gd name="T7" fmla="*/ 0 h 255"/>
                <a:gd name="T8" fmla="*/ 0 w 26"/>
                <a:gd name="T9" fmla="*/ 5 h 255"/>
                <a:gd name="T10" fmla="*/ 0 w 26"/>
                <a:gd name="T11" fmla="*/ 5 h 255"/>
                <a:gd name="T12" fmla="*/ 0 w 26"/>
                <a:gd name="T13" fmla="*/ 5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5"/>
                  </a:moveTo>
                  <a:lnTo>
                    <a:pt x="12" y="246"/>
                  </a:lnTo>
                  <a:lnTo>
                    <a:pt x="26" y="255"/>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3" name="Freeform 329"/>
            <p:cNvSpPr>
              <a:spLocks/>
            </p:cNvSpPr>
            <p:nvPr/>
          </p:nvSpPr>
          <p:spPr bwMode="auto">
            <a:xfrm rot="1365846">
              <a:off x="1905653" y="2884191"/>
              <a:ext cx="39604" cy="435646"/>
            </a:xfrm>
            <a:custGeom>
              <a:avLst/>
              <a:gdLst>
                <a:gd name="T0" fmla="*/ 0 w 23"/>
                <a:gd name="T1" fmla="*/ 5 h 253"/>
                <a:gd name="T2" fmla="*/ 7 w 23"/>
                <a:gd name="T3" fmla="*/ 246 h 253"/>
                <a:gd name="T4" fmla="*/ 23 w 23"/>
                <a:gd name="T5" fmla="*/ 253 h 253"/>
                <a:gd name="T6" fmla="*/ 16 w 23"/>
                <a:gd name="T7" fmla="*/ 0 h 253"/>
                <a:gd name="T8" fmla="*/ 0 w 23"/>
                <a:gd name="T9" fmla="*/ 5 h 253"/>
                <a:gd name="T10" fmla="*/ 0 w 23"/>
                <a:gd name="T11" fmla="*/ 5 h 253"/>
                <a:gd name="T12" fmla="*/ 0 w 23"/>
                <a:gd name="T13" fmla="*/ 5 h 253"/>
              </a:gdLst>
              <a:ahLst/>
              <a:cxnLst>
                <a:cxn ang="0">
                  <a:pos x="T0" y="T1"/>
                </a:cxn>
                <a:cxn ang="0">
                  <a:pos x="T2" y="T3"/>
                </a:cxn>
                <a:cxn ang="0">
                  <a:pos x="T4" y="T5"/>
                </a:cxn>
                <a:cxn ang="0">
                  <a:pos x="T6" y="T7"/>
                </a:cxn>
                <a:cxn ang="0">
                  <a:pos x="T8" y="T9"/>
                </a:cxn>
                <a:cxn ang="0">
                  <a:pos x="T10" y="T11"/>
                </a:cxn>
                <a:cxn ang="0">
                  <a:pos x="T12" y="T13"/>
                </a:cxn>
              </a:cxnLst>
              <a:rect l="0" t="0" r="r" b="b"/>
              <a:pathLst>
                <a:path w="23" h="253">
                  <a:moveTo>
                    <a:pt x="0" y="5"/>
                  </a:moveTo>
                  <a:lnTo>
                    <a:pt x="7" y="246"/>
                  </a:lnTo>
                  <a:lnTo>
                    <a:pt x="23" y="253"/>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4" name="Freeform 330"/>
            <p:cNvSpPr>
              <a:spLocks/>
            </p:cNvSpPr>
            <p:nvPr/>
          </p:nvSpPr>
          <p:spPr bwMode="auto">
            <a:xfrm rot="1365846">
              <a:off x="2145420" y="2952419"/>
              <a:ext cx="44770" cy="439089"/>
            </a:xfrm>
            <a:custGeom>
              <a:avLst/>
              <a:gdLst>
                <a:gd name="T0" fmla="*/ 0 w 26"/>
                <a:gd name="T1" fmla="*/ 4 h 255"/>
                <a:gd name="T2" fmla="*/ 9 w 26"/>
                <a:gd name="T3" fmla="*/ 248 h 255"/>
                <a:gd name="T4" fmla="*/ 26 w 26"/>
                <a:gd name="T5" fmla="*/ 255 h 255"/>
                <a:gd name="T6" fmla="*/ 16 w 26"/>
                <a:gd name="T7" fmla="*/ 0 h 255"/>
                <a:gd name="T8" fmla="*/ 0 w 26"/>
                <a:gd name="T9" fmla="*/ 4 h 255"/>
                <a:gd name="T10" fmla="*/ 0 w 26"/>
                <a:gd name="T11" fmla="*/ 4 h 255"/>
                <a:gd name="T12" fmla="*/ 0 w 26"/>
                <a:gd name="T13" fmla="*/ 4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4"/>
                  </a:moveTo>
                  <a:lnTo>
                    <a:pt x="9" y="248"/>
                  </a:lnTo>
                  <a:lnTo>
                    <a:pt x="26" y="255"/>
                  </a:lnTo>
                  <a:lnTo>
                    <a:pt x="16" y="0"/>
                  </a:lnTo>
                  <a:lnTo>
                    <a:pt x="0" y="4"/>
                  </a:lnTo>
                  <a:lnTo>
                    <a:pt x="0" y="4"/>
                  </a:lnTo>
                  <a:lnTo>
                    <a:pt x="0" y="4"/>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5" name="Freeform 331"/>
            <p:cNvSpPr>
              <a:spLocks/>
            </p:cNvSpPr>
            <p:nvPr/>
          </p:nvSpPr>
          <p:spPr bwMode="auto">
            <a:xfrm rot="1365846">
              <a:off x="1340987" y="3491177"/>
              <a:ext cx="490747" cy="490747"/>
            </a:xfrm>
            <a:custGeom>
              <a:avLst/>
              <a:gdLst>
                <a:gd name="T0" fmla="*/ 106 w 121"/>
                <a:gd name="T1" fmla="*/ 33 h 121"/>
                <a:gd name="T2" fmla="*/ 88 w 121"/>
                <a:gd name="T3" fmla="*/ 106 h 121"/>
                <a:gd name="T4" fmla="*/ 15 w 121"/>
                <a:gd name="T5" fmla="*/ 88 h 121"/>
                <a:gd name="T6" fmla="*/ 33 w 121"/>
                <a:gd name="T7" fmla="*/ 15 h 121"/>
                <a:gd name="T8" fmla="*/ 106 w 121"/>
                <a:gd name="T9" fmla="*/ 33 h 121"/>
              </a:gdLst>
              <a:ahLst/>
              <a:cxnLst>
                <a:cxn ang="0">
                  <a:pos x="T0" y="T1"/>
                </a:cxn>
                <a:cxn ang="0">
                  <a:pos x="T2" y="T3"/>
                </a:cxn>
                <a:cxn ang="0">
                  <a:pos x="T4" y="T5"/>
                </a:cxn>
                <a:cxn ang="0">
                  <a:pos x="T6" y="T7"/>
                </a:cxn>
                <a:cxn ang="0">
                  <a:pos x="T8" y="T9"/>
                </a:cxn>
              </a:cxnLst>
              <a:rect l="0" t="0" r="r" b="b"/>
              <a:pathLst>
                <a:path w="121" h="121">
                  <a:moveTo>
                    <a:pt x="106" y="33"/>
                  </a:moveTo>
                  <a:cubicBezTo>
                    <a:pt x="121" y="59"/>
                    <a:pt x="113" y="92"/>
                    <a:pt x="88" y="106"/>
                  </a:cubicBezTo>
                  <a:cubicBezTo>
                    <a:pt x="63" y="121"/>
                    <a:pt x="30" y="113"/>
                    <a:pt x="15" y="88"/>
                  </a:cubicBezTo>
                  <a:cubicBezTo>
                    <a:pt x="0" y="62"/>
                    <a:pt x="8" y="30"/>
                    <a:pt x="33" y="15"/>
                  </a:cubicBezTo>
                  <a:cubicBezTo>
                    <a:pt x="59" y="0"/>
                    <a:pt x="91" y="9"/>
                    <a:pt x="106" y="33"/>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6" name="Freeform 332"/>
            <p:cNvSpPr>
              <a:spLocks/>
            </p:cNvSpPr>
            <p:nvPr/>
          </p:nvSpPr>
          <p:spPr bwMode="auto">
            <a:xfrm rot="1365846">
              <a:off x="2467010" y="3902639"/>
              <a:ext cx="492469" cy="495913"/>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7" name="Freeform 333"/>
            <p:cNvSpPr>
              <a:spLocks/>
            </p:cNvSpPr>
            <p:nvPr/>
          </p:nvSpPr>
          <p:spPr bwMode="auto">
            <a:xfrm rot="1365846">
              <a:off x="1323823" y="3146519"/>
              <a:ext cx="256566" cy="30995"/>
            </a:xfrm>
            <a:custGeom>
              <a:avLst/>
              <a:gdLst>
                <a:gd name="T0" fmla="*/ 3 w 149"/>
                <a:gd name="T1" fmla="*/ 18 h 18"/>
                <a:gd name="T2" fmla="*/ 149 w 149"/>
                <a:gd name="T3" fmla="*/ 9 h 18"/>
                <a:gd name="T4" fmla="*/ 144 w 149"/>
                <a:gd name="T5" fmla="*/ 0 h 18"/>
                <a:gd name="T6" fmla="*/ 0 w 149"/>
                <a:gd name="T7" fmla="*/ 11 h 18"/>
                <a:gd name="T8" fmla="*/ 3 w 149"/>
                <a:gd name="T9" fmla="*/ 18 h 18"/>
                <a:gd name="T10" fmla="*/ 3 w 149"/>
                <a:gd name="T11" fmla="*/ 18 h 18"/>
                <a:gd name="T12" fmla="*/ 3 w 149"/>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49" h="18">
                  <a:moveTo>
                    <a:pt x="3" y="18"/>
                  </a:moveTo>
                  <a:lnTo>
                    <a:pt x="149" y="9"/>
                  </a:lnTo>
                  <a:lnTo>
                    <a:pt x="144" y="0"/>
                  </a:lnTo>
                  <a:lnTo>
                    <a:pt x="0" y="11"/>
                  </a:lnTo>
                  <a:lnTo>
                    <a:pt x="3" y="18"/>
                  </a:lnTo>
                  <a:lnTo>
                    <a:pt x="3" y="18"/>
                  </a:lnTo>
                  <a:lnTo>
                    <a:pt x="3" y="18"/>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8" name="Freeform 334"/>
            <p:cNvSpPr>
              <a:spLocks/>
            </p:cNvSpPr>
            <p:nvPr/>
          </p:nvSpPr>
          <p:spPr bwMode="auto">
            <a:xfrm rot="1365846">
              <a:off x="1593426" y="3229062"/>
              <a:ext cx="261732" cy="32716"/>
            </a:xfrm>
            <a:custGeom>
              <a:avLst/>
              <a:gdLst>
                <a:gd name="T0" fmla="*/ 5 w 152"/>
                <a:gd name="T1" fmla="*/ 19 h 19"/>
                <a:gd name="T2" fmla="*/ 152 w 152"/>
                <a:gd name="T3" fmla="*/ 9 h 19"/>
                <a:gd name="T4" fmla="*/ 149 w 152"/>
                <a:gd name="T5" fmla="*/ 0 h 19"/>
                <a:gd name="T6" fmla="*/ 0 w 152"/>
                <a:gd name="T7" fmla="*/ 12 h 19"/>
                <a:gd name="T8" fmla="*/ 5 w 152"/>
                <a:gd name="T9" fmla="*/ 19 h 19"/>
                <a:gd name="T10" fmla="*/ 5 w 152"/>
                <a:gd name="T11" fmla="*/ 19 h 19"/>
                <a:gd name="T12" fmla="*/ 5 w 152"/>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52" h="19">
                  <a:moveTo>
                    <a:pt x="5" y="19"/>
                  </a:moveTo>
                  <a:lnTo>
                    <a:pt x="152" y="9"/>
                  </a:lnTo>
                  <a:lnTo>
                    <a:pt x="149" y="0"/>
                  </a:lnTo>
                  <a:lnTo>
                    <a:pt x="0" y="12"/>
                  </a:lnTo>
                  <a:lnTo>
                    <a:pt x="5" y="19"/>
                  </a:lnTo>
                  <a:lnTo>
                    <a:pt x="5" y="19"/>
                  </a:lnTo>
                  <a:lnTo>
                    <a:pt x="5" y="1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9" name="Freeform 335"/>
            <p:cNvSpPr>
              <a:spLocks/>
            </p:cNvSpPr>
            <p:nvPr/>
          </p:nvSpPr>
          <p:spPr bwMode="auto">
            <a:xfrm rot="1365846">
              <a:off x="1861591" y="3306798"/>
              <a:ext cx="239347" cy="27551"/>
            </a:xfrm>
            <a:custGeom>
              <a:avLst/>
              <a:gdLst>
                <a:gd name="T0" fmla="*/ 5 w 139"/>
                <a:gd name="T1" fmla="*/ 16 h 16"/>
                <a:gd name="T2" fmla="*/ 139 w 139"/>
                <a:gd name="T3" fmla="*/ 9 h 16"/>
                <a:gd name="T4" fmla="*/ 137 w 139"/>
                <a:gd name="T5" fmla="*/ 0 h 16"/>
                <a:gd name="T6" fmla="*/ 0 w 139"/>
                <a:gd name="T7" fmla="*/ 9 h 16"/>
                <a:gd name="T8" fmla="*/ 5 w 139"/>
                <a:gd name="T9" fmla="*/ 16 h 16"/>
                <a:gd name="T10" fmla="*/ 5 w 139"/>
                <a:gd name="T11" fmla="*/ 16 h 16"/>
                <a:gd name="T12" fmla="*/ 5 w 139"/>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39" h="16">
                  <a:moveTo>
                    <a:pt x="5" y="16"/>
                  </a:moveTo>
                  <a:lnTo>
                    <a:pt x="139" y="9"/>
                  </a:lnTo>
                  <a:lnTo>
                    <a:pt x="137" y="0"/>
                  </a:lnTo>
                  <a:lnTo>
                    <a:pt x="0" y="9"/>
                  </a:lnTo>
                  <a:lnTo>
                    <a:pt x="5" y="16"/>
                  </a:lnTo>
                  <a:lnTo>
                    <a:pt x="5" y="16"/>
                  </a:lnTo>
                  <a:lnTo>
                    <a:pt x="5" y="16"/>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0" name="Freeform 336"/>
            <p:cNvSpPr>
              <a:spLocks/>
            </p:cNvSpPr>
            <p:nvPr/>
          </p:nvSpPr>
          <p:spPr bwMode="auto">
            <a:xfrm rot="1365846">
              <a:off x="2098754" y="3381077"/>
              <a:ext cx="268619" cy="36160"/>
            </a:xfrm>
            <a:custGeom>
              <a:avLst/>
              <a:gdLst>
                <a:gd name="T0" fmla="*/ 5 w 156"/>
                <a:gd name="T1" fmla="*/ 21 h 21"/>
                <a:gd name="T2" fmla="*/ 156 w 156"/>
                <a:gd name="T3" fmla="*/ 12 h 21"/>
                <a:gd name="T4" fmla="*/ 154 w 156"/>
                <a:gd name="T5" fmla="*/ 0 h 21"/>
                <a:gd name="T6" fmla="*/ 0 w 156"/>
                <a:gd name="T7" fmla="*/ 14 h 21"/>
                <a:gd name="T8" fmla="*/ 5 w 156"/>
                <a:gd name="T9" fmla="*/ 21 h 21"/>
                <a:gd name="T10" fmla="*/ 5 w 156"/>
                <a:gd name="T11" fmla="*/ 21 h 21"/>
                <a:gd name="T12" fmla="*/ 5 w 156"/>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56" h="21">
                  <a:moveTo>
                    <a:pt x="5" y="21"/>
                  </a:moveTo>
                  <a:lnTo>
                    <a:pt x="156" y="12"/>
                  </a:lnTo>
                  <a:lnTo>
                    <a:pt x="154" y="0"/>
                  </a:lnTo>
                  <a:lnTo>
                    <a:pt x="0" y="14"/>
                  </a:lnTo>
                  <a:lnTo>
                    <a:pt x="5" y="21"/>
                  </a:lnTo>
                  <a:lnTo>
                    <a:pt x="5" y="21"/>
                  </a:lnTo>
                  <a:lnTo>
                    <a:pt x="5"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1" name="Freeform 337"/>
            <p:cNvSpPr>
              <a:spLocks/>
            </p:cNvSpPr>
            <p:nvPr/>
          </p:nvSpPr>
          <p:spPr bwMode="auto">
            <a:xfrm rot="1365846">
              <a:off x="2402558" y="3059277"/>
              <a:ext cx="29273" cy="402929"/>
            </a:xfrm>
            <a:custGeom>
              <a:avLst/>
              <a:gdLst>
                <a:gd name="T0" fmla="*/ 17 w 17"/>
                <a:gd name="T1" fmla="*/ 229 h 234"/>
                <a:gd name="T2" fmla="*/ 9 w 17"/>
                <a:gd name="T3" fmla="*/ 0 h 234"/>
                <a:gd name="T4" fmla="*/ 0 w 17"/>
                <a:gd name="T5" fmla="*/ 2 h 234"/>
                <a:gd name="T6" fmla="*/ 9 w 17"/>
                <a:gd name="T7" fmla="*/ 234 h 234"/>
                <a:gd name="T8" fmla="*/ 17 w 17"/>
                <a:gd name="T9" fmla="*/ 229 h 234"/>
                <a:gd name="T10" fmla="*/ 17 w 17"/>
                <a:gd name="T11" fmla="*/ 229 h 234"/>
                <a:gd name="T12" fmla="*/ 17 w 17"/>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7" h="234">
                  <a:moveTo>
                    <a:pt x="17" y="229"/>
                  </a:moveTo>
                  <a:lnTo>
                    <a:pt x="9" y="0"/>
                  </a:lnTo>
                  <a:lnTo>
                    <a:pt x="0" y="2"/>
                  </a:lnTo>
                  <a:lnTo>
                    <a:pt x="9" y="234"/>
                  </a:lnTo>
                  <a:lnTo>
                    <a:pt x="17" y="229"/>
                  </a:lnTo>
                  <a:lnTo>
                    <a:pt x="17" y="229"/>
                  </a:lnTo>
                  <a:lnTo>
                    <a:pt x="17"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2" name="Freeform 338"/>
            <p:cNvSpPr>
              <a:spLocks/>
            </p:cNvSpPr>
            <p:nvPr/>
          </p:nvSpPr>
          <p:spPr bwMode="auto">
            <a:xfrm rot="1365846">
              <a:off x="2135619" y="2970393"/>
              <a:ext cx="32716" cy="402929"/>
            </a:xfrm>
            <a:custGeom>
              <a:avLst/>
              <a:gdLst>
                <a:gd name="T0" fmla="*/ 19 w 19"/>
                <a:gd name="T1" fmla="*/ 229 h 234"/>
                <a:gd name="T2" fmla="*/ 12 w 19"/>
                <a:gd name="T3" fmla="*/ 0 h 234"/>
                <a:gd name="T4" fmla="*/ 0 w 19"/>
                <a:gd name="T5" fmla="*/ 2 h 234"/>
                <a:gd name="T6" fmla="*/ 12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2" y="0"/>
                  </a:lnTo>
                  <a:lnTo>
                    <a:pt x="0" y="2"/>
                  </a:lnTo>
                  <a:lnTo>
                    <a:pt x="12"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3" name="Freeform 339"/>
            <p:cNvSpPr>
              <a:spLocks/>
            </p:cNvSpPr>
            <p:nvPr/>
          </p:nvSpPr>
          <p:spPr bwMode="auto">
            <a:xfrm rot="1365846">
              <a:off x="1894474" y="2895346"/>
              <a:ext cx="32716" cy="402929"/>
            </a:xfrm>
            <a:custGeom>
              <a:avLst/>
              <a:gdLst>
                <a:gd name="T0" fmla="*/ 19 w 19"/>
                <a:gd name="T1" fmla="*/ 231 h 234"/>
                <a:gd name="T2" fmla="*/ 9 w 19"/>
                <a:gd name="T3" fmla="*/ 0 h 234"/>
                <a:gd name="T4" fmla="*/ 0 w 19"/>
                <a:gd name="T5" fmla="*/ 5 h 234"/>
                <a:gd name="T6" fmla="*/ 11 w 19"/>
                <a:gd name="T7" fmla="*/ 234 h 234"/>
                <a:gd name="T8" fmla="*/ 19 w 19"/>
                <a:gd name="T9" fmla="*/ 231 h 234"/>
                <a:gd name="T10" fmla="*/ 19 w 19"/>
                <a:gd name="T11" fmla="*/ 231 h 234"/>
                <a:gd name="T12" fmla="*/ 19 w 19"/>
                <a:gd name="T13" fmla="*/ 231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31"/>
                  </a:moveTo>
                  <a:lnTo>
                    <a:pt x="9" y="0"/>
                  </a:lnTo>
                  <a:lnTo>
                    <a:pt x="0" y="5"/>
                  </a:lnTo>
                  <a:lnTo>
                    <a:pt x="11" y="234"/>
                  </a:lnTo>
                  <a:lnTo>
                    <a:pt x="19" y="231"/>
                  </a:lnTo>
                  <a:lnTo>
                    <a:pt x="19" y="231"/>
                  </a:lnTo>
                  <a:lnTo>
                    <a:pt x="19" y="23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4" name="Freeform 340"/>
            <p:cNvSpPr>
              <a:spLocks/>
            </p:cNvSpPr>
            <p:nvPr/>
          </p:nvSpPr>
          <p:spPr bwMode="auto">
            <a:xfrm rot="1365846">
              <a:off x="1623005" y="2816911"/>
              <a:ext cx="32716" cy="402929"/>
            </a:xfrm>
            <a:custGeom>
              <a:avLst/>
              <a:gdLst>
                <a:gd name="T0" fmla="*/ 19 w 19"/>
                <a:gd name="T1" fmla="*/ 229 h 234"/>
                <a:gd name="T2" fmla="*/ 11 w 19"/>
                <a:gd name="T3" fmla="*/ 0 h 234"/>
                <a:gd name="T4" fmla="*/ 0 w 19"/>
                <a:gd name="T5" fmla="*/ 0 h 234"/>
                <a:gd name="T6" fmla="*/ 11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1" y="0"/>
                  </a:lnTo>
                  <a:lnTo>
                    <a:pt x="0" y="0"/>
                  </a:lnTo>
                  <a:lnTo>
                    <a:pt x="11"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5" name="Freeform 341"/>
            <p:cNvSpPr>
              <a:spLocks/>
            </p:cNvSpPr>
            <p:nvPr/>
          </p:nvSpPr>
          <p:spPr bwMode="auto">
            <a:xfrm rot="1365846">
              <a:off x="2682438" y="3610644"/>
              <a:ext cx="275507" cy="36160"/>
            </a:xfrm>
            <a:custGeom>
              <a:avLst/>
              <a:gdLst>
                <a:gd name="T0" fmla="*/ 4 w 160"/>
                <a:gd name="T1" fmla="*/ 21 h 21"/>
                <a:gd name="T2" fmla="*/ 160 w 160"/>
                <a:gd name="T3" fmla="*/ 9 h 21"/>
                <a:gd name="T4" fmla="*/ 153 w 160"/>
                <a:gd name="T5" fmla="*/ 0 h 21"/>
                <a:gd name="T6" fmla="*/ 0 w 160"/>
                <a:gd name="T7" fmla="*/ 11 h 21"/>
                <a:gd name="T8" fmla="*/ 4 w 160"/>
                <a:gd name="T9" fmla="*/ 21 h 21"/>
                <a:gd name="T10" fmla="*/ 4 w 160"/>
                <a:gd name="T11" fmla="*/ 21 h 21"/>
                <a:gd name="T12" fmla="*/ 4 w 160"/>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60" h="21">
                  <a:moveTo>
                    <a:pt x="4" y="21"/>
                  </a:moveTo>
                  <a:lnTo>
                    <a:pt x="160" y="9"/>
                  </a:lnTo>
                  <a:lnTo>
                    <a:pt x="153" y="0"/>
                  </a:lnTo>
                  <a:lnTo>
                    <a:pt x="0" y="11"/>
                  </a:lnTo>
                  <a:lnTo>
                    <a:pt x="4" y="21"/>
                  </a:lnTo>
                  <a:lnTo>
                    <a:pt x="4" y="21"/>
                  </a:lnTo>
                  <a:lnTo>
                    <a:pt x="4"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6" name="Freeform 342"/>
            <p:cNvSpPr>
              <a:spLocks/>
            </p:cNvSpPr>
            <p:nvPr/>
          </p:nvSpPr>
          <p:spPr bwMode="auto">
            <a:xfrm rot="1365846">
              <a:off x="1175948" y="3368306"/>
              <a:ext cx="1227728" cy="158417"/>
            </a:xfrm>
            <a:custGeom>
              <a:avLst/>
              <a:gdLst>
                <a:gd name="T0" fmla="*/ 0 w 713"/>
                <a:gd name="T1" fmla="*/ 45 h 92"/>
                <a:gd name="T2" fmla="*/ 706 w 713"/>
                <a:gd name="T3" fmla="*/ 0 h 92"/>
                <a:gd name="T4" fmla="*/ 713 w 713"/>
                <a:gd name="T5" fmla="*/ 59 h 92"/>
                <a:gd name="T6" fmla="*/ 0 w 713"/>
                <a:gd name="T7" fmla="*/ 92 h 92"/>
                <a:gd name="T8" fmla="*/ 0 w 713"/>
                <a:gd name="T9" fmla="*/ 45 h 92"/>
                <a:gd name="T10" fmla="*/ 0 w 713"/>
                <a:gd name="T11" fmla="*/ 45 h 92"/>
                <a:gd name="T12" fmla="*/ 0 w 713"/>
                <a:gd name="T13" fmla="*/ 45 h 92"/>
              </a:gdLst>
              <a:ahLst/>
              <a:cxnLst>
                <a:cxn ang="0">
                  <a:pos x="T0" y="T1"/>
                </a:cxn>
                <a:cxn ang="0">
                  <a:pos x="T2" y="T3"/>
                </a:cxn>
                <a:cxn ang="0">
                  <a:pos x="T4" y="T5"/>
                </a:cxn>
                <a:cxn ang="0">
                  <a:pos x="T6" y="T7"/>
                </a:cxn>
                <a:cxn ang="0">
                  <a:pos x="T8" y="T9"/>
                </a:cxn>
                <a:cxn ang="0">
                  <a:pos x="T10" y="T11"/>
                </a:cxn>
                <a:cxn ang="0">
                  <a:pos x="T12" y="T13"/>
                </a:cxn>
              </a:cxnLst>
              <a:rect l="0" t="0" r="r" b="b"/>
              <a:pathLst>
                <a:path w="713" h="92">
                  <a:moveTo>
                    <a:pt x="0" y="45"/>
                  </a:moveTo>
                  <a:lnTo>
                    <a:pt x="706" y="0"/>
                  </a:lnTo>
                  <a:lnTo>
                    <a:pt x="713" y="59"/>
                  </a:lnTo>
                  <a:lnTo>
                    <a:pt x="0" y="92"/>
                  </a:lnTo>
                  <a:lnTo>
                    <a:pt x="0" y="45"/>
                  </a:lnTo>
                  <a:lnTo>
                    <a:pt x="0" y="45"/>
                  </a:lnTo>
                  <a:lnTo>
                    <a:pt x="0" y="45"/>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7" name="Freeform 343"/>
            <p:cNvSpPr>
              <a:spLocks/>
            </p:cNvSpPr>
            <p:nvPr/>
          </p:nvSpPr>
          <p:spPr bwMode="auto">
            <a:xfrm rot="1365846">
              <a:off x="2531492" y="3820190"/>
              <a:ext cx="788639" cy="101593"/>
            </a:xfrm>
            <a:custGeom>
              <a:avLst/>
              <a:gdLst>
                <a:gd name="T0" fmla="*/ 0 w 458"/>
                <a:gd name="T1" fmla="*/ 16 h 59"/>
                <a:gd name="T2" fmla="*/ 446 w 458"/>
                <a:gd name="T3" fmla="*/ 0 h 59"/>
                <a:gd name="T4" fmla="*/ 458 w 458"/>
                <a:gd name="T5" fmla="*/ 50 h 59"/>
                <a:gd name="T6" fmla="*/ 7 w 458"/>
                <a:gd name="T7" fmla="*/ 59 h 59"/>
                <a:gd name="T8" fmla="*/ 0 w 458"/>
                <a:gd name="T9" fmla="*/ 16 h 59"/>
                <a:gd name="T10" fmla="*/ 0 w 458"/>
                <a:gd name="T11" fmla="*/ 16 h 59"/>
                <a:gd name="T12" fmla="*/ 0 w 458"/>
                <a:gd name="T13" fmla="*/ 16 h 59"/>
              </a:gdLst>
              <a:ahLst/>
              <a:cxnLst>
                <a:cxn ang="0">
                  <a:pos x="T0" y="T1"/>
                </a:cxn>
                <a:cxn ang="0">
                  <a:pos x="T2" y="T3"/>
                </a:cxn>
                <a:cxn ang="0">
                  <a:pos x="T4" y="T5"/>
                </a:cxn>
                <a:cxn ang="0">
                  <a:pos x="T6" y="T7"/>
                </a:cxn>
                <a:cxn ang="0">
                  <a:pos x="T8" y="T9"/>
                </a:cxn>
                <a:cxn ang="0">
                  <a:pos x="T10" y="T11"/>
                </a:cxn>
                <a:cxn ang="0">
                  <a:pos x="T12" y="T13"/>
                </a:cxn>
              </a:cxnLst>
              <a:rect l="0" t="0" r="r" b="b"/>
              <a:pathLst>
                <a:path w="458" h="59">
                  <a:moveTo>
                    <a:pt x="0" y="16"/>
                  </a:moveTo>
                  <a:lnTo>
                    <a:pt x="446" y="0"/>
                  </a:lnTo>
                  <a:lnTo>
                    <a:pt x="458" y="50"/>
                  </a:lnTo>
                  <a:lnTo>
                    <a:pt x="7" y="59"/>
                  </a:lnTo>
                  <a:lnTo>
                    <a:pt x="0" y="16"/>
                  </a:lnTo>
                  <a:lnTo>
                    <a:pt x="0" y="16"/>
                  </a:lnTo>
                  <a:lnTo>
                    <a:pt x="0" y="16"/>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8" name="Freeform 344"/>
            <p:cNvSpPr>
              <a:spLocks/>
            </p:cNvSpPr>
            <p:nvPr/>
          </p:nvSpPr>
          <p:spPr bwMode="auto">
            <a:xfrm rot="1365846">
              <a:off x="1180060" y="3406311"/>
              <a:ext cx="1212230" cy="77486"/>
            </a:xfrm>
            <a:custGeom>
              <a:avLst/>
              <a:gdLst>
                <a:gd name="T0" fmla="*/ 0 w 704"/>
                <a:gd name="T1" fmla="*/ 38 h 45"/>
                <a:gd name="T2" fmla="*/ 704 w 704"/>
                <a:gd name="T3" fmla="*/ 0 h 45"/>
                <a:gd name="T4" fmla="*/ 704 w 704"/>
                <a:gd name="T5" fmla="*/ 12 h 45"/>
                <a:gd name="T6" fmla="*/ 0 w 704"/>
                <a:gd name="T7" fmla="*/ 45 h 45"/>
                <a:gd name="T8" fmla="*/ 0 w 704"/>
                <a:gd name="T9" fmla="*/ 38 h 45"/>
                <a:gd name="T10" fmla="*/ 0 w 704"/>
                <a:gd name="T11" fmla="*/ 38 h 45"/>
                <a:gd name="T12" fmla="*/ 0 w 704"/>
                <a:gd name="T13" fmla="*/ 38 h 45"/>
              </a:gdLst>
              <a:ahLst/>
              <a:cxnLst>
                <a:cxn ang="0">
                  <a:pos x="T0" y="T1"/>
                </a:cxn>
                <a:cxn ang="0">
                  <a:pos x="T2" y="T3"/>
                </a:cxn>
                <a:cxn ang="0">
                  <a:pos x="T4" y="T5"/>
                </a:cxn>
                <a:cxn ang="0">
                  <a:pos x="T6" y="T7"/>
                </a:cxn>
                <a:cxn ang="0">
                  <a:pos x="T8" y="T9"/>
                </a:cxn>
                <a:cxn ang="0">
                  <a:pos x="T10" y="T11"/>
                </a:cxn>
                <a:cxn ang="0">
                  <a:pos x="T12" y="T13"/>
                </a:cxn>
              </a:cxnLst>
              <a:rect l="0" t="0" r="r" b="b"/>
              <a:pathLst>
                <a:path w="704" h="45">
                  <a:moveTo>
                    <a:pt x="0" y="38"/>
                  </a:moveTo>
                  <a:lnTo>
                    <a:pt x="704" y="0"/>
                  </a:lnTo>
                  <a:lnTo>
                    <a:pt x="704" y="12"/>
                  </a:lnTo>
                  <a:lnTo>
                    <a:pt x="0" y="45"/>
                  </a:lnTo>
                  <a:lnTo>
                    <a:pt x="0" y="38"/>
                  </a:lnTo>
                  <a:lnTo>
                    <a:pt x="0" y="38"/>
                  </a:lnTo>
                  <a:lnTo>
                    <a:pt x="0" y="38"/>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9" name="Freeform 345"/>
            <p:cNvSpPr>
              <a:spLocks/>
            </p:cNvSpPr>
            <p:nvPr/>
          </p:nvSpPr>
          <p:spPr bwMode="auto">
            <a:xfrm rot="1365846">
              <a:off x="1245915" y="2708421"/>
              <a:ext cx="726650" cy="874735"/>
            </a:xfrm>
            <a:custGeom>
              <a:avLst/>
              <a:gdLst>
                <a:gd name="T0" fmla="*/ 12 w 179"/>
                <a:gd name="T1" fmla="*/ 215 h 215"/>
                <a:gd name="T2" fmla="*/ 2 w 179"/>
                <a:gd name="T3" fmla="*/ 89 h 215"/>
                <a:gd name="T4" fmla="*/ 9 w 179"/>
                <a:gd name="T5" fmla="*/ 29 h 215"/>
                <a:gd name="T6" fmla="*/ 109 w 179"/>
                <a:gd name="T7" fmla="*/ 6 h 215"/>
                <a:gd name="T8" fmla="*/ 179 w 179"/>
                <a:gd name="T9" fmla="*/ 0 h 215"/>
                <a:gd name="T10" fmla="*/ 45 w 179"/>
                <a:gd name="T11" fmla="*/ 25 h 215"/>
                <a:gd name="T12" fmla="*/ 12 w 179"/>
                <a:gd name="T13" fmla="*/ 42 h 215"/>
                <a:gd name="T14" fmla="*/ 12 w 179"/>
                <a:gd name="T15" fmla="*/ 215 h 2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215">
                  <a:moveTo>
                    <a:pt x="12" y="215"/>
                  </a:moveTo>
                  <a:cubicBezTo>
                    <a:pt x="12" y="215"/>
                    <a:pt x="2" y="180"/>
                    <a:pt x="2" y="89"/>
                  </a:cubicBezTo>
                  <a:cubicBezTo>
                    <a:pt x="2" y="73"/>
                    <a:pt x="0" y="36"/>
                    <a:pt x="9" y="29"/>
                  </a:cubicBezTo>
                  <a:cubicBezTo>
                    <a:pt x="18" y="23"/>
                    <a:pt x="97" y="9"/>
                    <a:pt x="109" y="6"/>
                  </a:cubicBezTo>
                  <a:cubicBezTo>
                    <a:pt x="135" y="0"/>
                    <a:pt x="179" y="0"/>
                    <a:pt x="179" y="0"/>
                  </a:cubicBezTo>
                  <a:cubicBezTo>
                    <a:pt x="179" y="0"/>
                    <a:pt x="61" y="21"/>
                    <a:pt x="45" y="25"/>
                  </a:cubicBezTo>
                  <a:cubicBezTo>
                    <a:pt x="30" y="29"/>
                    <a:pt x="18" y="29"/>
                    <a:pt x="12" y="42"/>
                  </a:cubicBezTo>
                  <a:cubicBezTo>
                    <a:pt x="7" y="55"/>
                    <a:pt x="12" y="215"/>
                    <a:pt x="12" y="215"/>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0" name="Freeform 346"/>
            <p:cNvSpPr>
              <a:spLocks/>
            </p:cNvSpPr>
            <p:nvPr/>
          </p:nvSpPr>
          <p:spPr bwMode="auto">
            <a:xfrm rot="1365846">
              <a:off x="2533805" y="3855083"/>
              <a:ext cx="776585" cy="36160"/>
            </a:xfrm>
            <a:custGeom>
              <a:avLst/>
              <a:gdLst>
                <a:gd name="T0" fmla="*/ 10 w 451"/>
                <a:gd name="T1" fmla="*/ 12 h 21"/>
                <a:gd name="T2" fmla="*/ 451 w 451"/>
                <a:gd name="T3" fmla="*/ 0 h 21"/>
                <a:gd name="T4" fmla="*/ 451 w 451"/>
                <a:gd name="T5" fmla="*/ 10 h 21"/>
                <a:gd name="T6" fmla="*/ 0 w 451"/>
                <a:gd name="T7" fmla="*/ 21 h 21"/>
                <a:gd name="T8" fmla="*/ 10 w 451"/>
                <a:gd name="T9" fmla="*/ 12 h 21"/>
                <a:gd name="T10" fmla="*/ 10 w 451"/>
                <a:gd name="T11" fmla="*/ 12 h 21"/>
                <a:gd name="T12" fmla="*/ 10 w 451"/>
                <a:gd name="T13" fmla="*/ 12 h 21"/>
              </a:gdLst>
              <a:ahLst/>
              <a:cxnLst>
                <a:cxn ang="0">
                  <a:pos x="T0" y="T1"/>
                </a:cxn>
                <a:cxn ang="0">
                  <a:pos x="T2" y="T3"/>
                </a:cxn>
                <a:cxn ang="0">
                  <a:pos x="T4" y="T5"/>
                </a:cxn>
                <a:cxn ang="0">
                  <a:pos x="T6" y="T7"/>
                </a:cxn>
                <a:cxn ang="0">
                  <a:pos x="T8" y="T9"/>
                </a:cxn>
                <a:cxn ang="0">
                  <a:pos x="T10" y="T11"/>
                </a:cxn>
                <a:cxn ang="0">
                  <a:pos x="T12" y="T13"/>
                </a:cxn>
              </a:cxnLst>
              <a:rect l="0" t="0" r="r" b="b"/>
              <a:pathLst>
                <a:path w="451" h="21">
                  <a:moveTo>
                    <a:pt x="10" y="12"/>
                  </a:moveTo>
                  <a:lnTo>
                    <a:pt x="451" y="0"/>
                  </a:lnTo>
                  <a:lnTo>
                    <a:pt x="451" y="10"/>
                  </a:lnTo>
                  <a:lnTo>
                    <a:pt x="0" y="21"/>
                  </a:lnTo>
                  <a:lnTo>
                    <a:pt x="10" y="12"/>
                  </a:lnTo>
                  <a:lnTo>
                    <a:pt x="10" y="12"/>
                  </a:lnTo>
                  <a:lnTo>
                    <a:pt x="10" y="12"/>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1" name="Freeform 347"/>
            <p:cNvSpPr>
              <a:spLocks/>
            </p:cNvSpPr>
            <p:nvPr/>
          </p:nvSpPr>
          <p:spPr bwMode="auto">
            <a:xfrm rot="1365846">
              <a:off x="2354027" y="3084709"/>
              <a:ext cx="284117" cy="972884"/>
            </a:xfrm>
            <a:custGeom>
              <a:avLst/>
              <a:gdLst>
                <a:gd name="T0" fmla="*/ 132 w 165"/>
                <a:gd name="T1" fmla="*/ 0 h 565"/>
                <a:gd name="T2" fmla="*/ 153 w 165"/>
                <a:gd name="T3" fmla="*/ 260 h 565"/>
                <a:gd name="T4" fmla="*/ 165 w 165"/>
                <a:gd name="T5" fmla="*/ 555 h 565"/>
                <a:gd name="T6" fmla="*/ 153 w 165"/>
                <a:gd name="T7" fmla="*/ 560 h 565"/>
                <a:gd name="T8" fmla="*/ 139 w 165"/>
                <a:gd name="T9" fmla="*/ 267 h 565"/>
                <a:gd name="T10" fmla="*/ 118 w 165"/>
                <a:gd name="T11" fmla="*/ 19 h 565"/>
                <a:gd name="T12" fmla="*/ 14 w 165"/>
                <a:gd name="T13" fmla="*/ 26 h 565"/>
                <a:gd name="T14" fmla="*/ 47 w 165"/>
                <a:gd name="T15" fmla="*/ 563 h 565"/>
                <a:gd name="T16" fmla="*/ 33 w 165"/>
                <a:gd name="T17" fmla="*/ 565 h 565"/>
                <a:gd name="T18" fmla="*/ 0 w 165"/>
                <a:gd name="T19" fmla="*/ 12 h 565"/>
                <a:gd name="T20" fmla="*/ 132 w 165"/>
                <a:gd name="T21" fmla="*/ 0 h 565"/>
                <a:gd name="T22" fmla="*/ 132 w 165"/>
                <a:gd name="T23" fmla="*/ 0 h 565"/>
                <a:gd name="T24" fmla="*/ 132 w 165"/>
                <a:gd name="T25" fmla="*/ 0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 h="565">
                  <a:moveTo>
                    <a:pt x="132" y="0"/>
                  </a:moveTo>
                  <a:lnTo>
                    <a:pt x="153" y="260"/>
                  </a:lnTo>
                  <a:lnTo>
                    <a:pt x="165" y="555"/>
                  </a:lnTo>
                  <a:lnTo>
                    <a:pt x="153" y="560"/>
                  </a:lnTo>
                  <a:lnTo>
                    <a:pt x="139" y="267"/>
                  </a:lnTo>
                  <a:lnTo>
                    <a:pt x="118" y="19"/>
                  </a:lnTo>
                  <a:lnTo>
                    <a:pt x="14" y="26"/>
                  </a:lnTo>
                  <a:lnTo>
                    <a:pt x="47" y="563"/>
                  </a:lnTo>
                  <a:lnTo>
                    <a:pt x="33" y="565"/>
                  </a:lnTo>
                  <a:lnTo>
                    <a:pt x="0" y="12"/>
                  </a:lnTo>
                  <a:lnTo>
                    <a:pt x="132" y="0"/>
                  </a:lnTo>
                  <a:lnTo>
                    <a:pt x="132" y="0"/>
                  </a:lnTo>
                  <a:lnTo>
                    <a:pt x="132" y="0"/>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2" name="Freeform 348"/>
            <p:cNvSpPr>
              <a:spLocks/>
            </p:cNvSpPr>
            <p:nvPr/>
          </p:nvSpPr>
          <p:spPr bwMode="auto">
            <a:xfrm rot="1365846">
              <a:off x="2896107" y="3733844"/>
              <a:ext cx="439089" cy="459752"/>
            </a:xfrm>
            <a:custGeom>
              <a:avLst/>
              <a:gdLst>
                <a:gd name="T0" fmla="*/ 0 w 108"/>
                <a:gd name="T1" fmla="*/ 7 h 113"/>
                <a:gd name="T2" fmla="*/ 59 w 108"/>
                <a:gd name="T3" fmla="*/ 4 h 113"/>
                <a:gd name="T4" fmla="*/ 98 w 108"/>
                <a:gd name="T5" fmla="*/ 45 h 113"/>
                <a:gd name="T6" fmla="*/ 103 w 108"/>
                <a:gd name="T7" fmla="*/ 112 h 113"/>
                <a:gd name="T8" fmla="*/ 80 w 108"/>
                <a:gd name="T9" fmla="*/ 18 h 113"/>
                <a:gd name="T10" fmla="*/ 0 w 108"/>
                <a:gd name="T11" fmla="*/ 7 h 113"/>
              </a:gdLst>
              <a:ahLst/>
              <a:cxnLst>
                <a:cxn ang="0">
                  <a:pos x="T0" y="T1"/>
                </a:cxn>
                <a:cxn ang="0">
                  <a:pos x="T2" y="T3"/>
                </a:cxn>
                <a:cxn ang="0">
                  <a:pos x="T4" y="T5"/>
                </a:cxn>
                <a:cxn ang="0">
                  <a:pos x="T6" y="T7"/>
                </a:cxn>
                <a:cxn ang="0">
                  <a:pos x="T8" y="T9"/>
                </a:cxn>
                <a:cxn ang="0">
                  <a:pos x="T10" y="T11"/>
                </a:cxn>
              </a:cxnLst>
              <a:rect l="0" t="0" r="r" b="b"/>
              <a:pathLst>
                <a:path w="108" h="113">
                  <a:moveTo>
                    <a:pt x="0" y="7"/>
                  </a:moveTo>
                  <a:cubicBezTo>
                    <a:pt x="10" y="2"/>
                    <a:pt x="41" y="0"/>
                    <a:pt x="59" y="4"/>
                  </a:cubicBezTo>
                  <a:cubicBezTo>
                    <a:pt x="77" y="7"/>
                    <a:pt x="88" y="5"/>
                    <a:pt x="98" y="45"/>
                  </a:cubicBezTo>
                  <a:cubicBezTo>
                    <a:pt x="107" y="84"/>
                    <a:pt x="108" y="113"/>
                    <a:pt x="103" y="112"/>
                  </a:cubicBezTo>
                  <a:cubicBezTo>
                    <a:pt x="99" y="90"/>
                    <a:pt x="96" y="38"/>
                    <a:pt x="80" y="18"/>
                  </a:cubicBezTo>
                  <a:cubicBezTo>
                    <a:pt x="70" y="6"/>
                    <a:pt x="27" y="6"/>
                    <a:pt x="0" y="7"/>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3" name="Freeform 349"/>
            <p:cNvSpPr>
              <a:spLocks/>
            </p:cNvSpPr>
            <p:nvPr/>
          </p:nvSpPr>
          <p:spPr bwMode="auto">
            <a:xfrm rot="1365846">
              <a:off x="3175493" y="3796907"/>
              <a:ext cx="154973" cy="146363"/>
            </a:xfrm>
            <a:custGeom>
              <a:avLst/>
              <a:gdLst>
                <a:gd name="T0" fmla="*/ 3 w 38"/>
                <a:gd name="T1" fmla="*/ 0 h 36"/>
                <a:gd name="T2" fmla="*/ 9 w 38"/>
                <a:gd name="T3" fmla="*/ 25 h 36"/>
                <a:gd name="T4" fmla="*/ 38 w 38"/>
                <a:gd name="T5" fmla="*/ 34 h 36"/>
                <a:gd name="T6" fmla="*/ 28 w 38"/>
                <a:gd name="T7" fmla="*/ 8 h 36"/>
                <a:gd name="T8" fmla="*/ 3 w 38"/>
                <a:gd name="T9" fmla="*/ 0 h 36"/>
              </a:gdLst>
              <a:ahLst/>
              <a:cxnLst>
                <a:cxn ang="0">
                  <a:pos x="T0" y="T1"/>
                </a:cxn>
                <a:cxn ang="0">
                  <a:pos x="T2" y="T3"/>
                </a:cxn>
                <a:cxn ang="0">
                  <a:pos x="T4" y="T5"/>
                </a:cxn>
                <a:cxn ang="0">
                  <a:pos x="T6" y="T7"/>
                </a:cxn>
                <a:cxn ang="0">
                  <a:pos x="T8" y="T9"/>
                </a:cxn>
              </a:cxnLst>
              <a:rect l="0" t="0" r="r" b="b"/>
              <a:pathLst>
                <a:path w="38" h="36">
                  <a:moveTo>
                    <a:pt x="3" y="0"/>
                  </a:moveTo>
                  <a:cubicBezTo>
                    <a:pt x="3" y="0"/>
                    <a:pt x="0" y="15"/>
                    <a:pt x="9" y="25"/>
                  </a:cubicBezTo>
                  <a:cubicBezTo>
                    <a:pt x="16" y="36"/>
                    <a:pt x="38" y="34"/>
                    <a:pt x="38" y="34"/>
                  </a:cubicBezTo>
                  <a:cubicBezTo>
                    <a:pt x="38" y="34"/>
                    <a:pt x="38" y="16"/>
                    <a:pt x="28" y="8"/>
                  </a:cubicBezTo>
                  <a:cubicBezTo>
                    <a:pt x="19" y="0"/>
                    <a:pt x="3" y="0"/>
                    <a:pt x="3"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4" name="Freeform 332"/>
            <p:cNvSpPr>
              <a:spLocks/>
            </p:cNvSpPr>
            <p:nvPr/>
          </p:nvSpPr>
          <p:spPr bwMode="auto">
            <a:xfrm rot="1365846">
              <a:off x="2587908" y="4022437"/>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p:spPr>
          <p:txBody>
            <a:bodyPr vert="horz" wrap="square" lIns="91440" tIns="45720" rIns="91440" bIns="45720" numCol="1" anchor="t" anchorCtr="0" compatLnSpc="1">
              <a:prstTxWarp prst="textNoShape">
                <a:avLst/>
              </a:prstTxWarp>
            </a:bodyPr>
            <a:lstStyle/>
            <a:p>
              <a:endParaRPr/>
            </a:p>
          </p:txBody>
        </p:sp>
        <p:sp>
          <p:nvSpPr>
            <p:cNvPr id="145" name="Freeform 332"/>
            <p:cNvSpPr>
              <a:spLocks/>
            </p:cNvSpPr>
            <p:nvPr/>
          </p:nvSpPr>
          <p:spPr bwMode="auto">
            <a:xfrm rot="1365846">
              <a:off x="1455283" y="3612501"/>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p:spPr>
          <p:txBody>
            <a:bodyPr vert="horz" wrap="square" lIns="91440" tIns="45720" rIns="91440" bIns="45720" numCol="1" anchor="t" anchorCtr="0" compatLnSpc="1">
              <a:prstTxWarp prst="textNoShape">
                <a:avLst/>
              </a:prstTxWarp>
            </a:bodyPr>
            <a:lstStyle/>
            <a:p>
              <a:endParaRPr/>
            </a:p>
          </p:txBody>
        </p:sp>
      </p:grpSp>
      <p:grpSp>
        <p:nvGrpSpPr>
          <p:cNvPr id="146" name="Group 5"/>
          <p:cNvGrpSpPr>
            <a:grpSpLocks noChangeAspect="1"/>
          </p:cNvGrpSpPr>
          <p:nvPr/>
        </p:nvGrpSpPr>
        <p:grpSpPr bwMode="auto">
          <a:xfrm>
            <a:off x="6875516" y="4138361"/>
            <a:ext cx="2267293" cy="2719639"/>
            <a:chOff x="2887" y="1286"/>
            <a:chExt cx="1903" cy="1712"/>
          </a:xfrm>
        </p:grpSpPr>
        <p:sp>
          <p:nvSpPr>
            <p:cNvPr id="147" name="Freeform 6"/>
            <p:cNvSpPr>
              <a:spLocks/>
            </p:cNvSpPr>
            <p:nvPr/>
          </p:nvSpPr>
          <p:spPr bwMode="auto">
            <a:xfrm>
              <a:off x="4743" y="2342"/>
              <a:ext cx="47" cy="38"/>
            </a:xfrm>
            <a:custGeom>
              <a:avLst/>
              <a:gdLst>
                <a:gd name="T0" fmla="*/ 4 w 20"/>
                <a:gd name="T1" fmla="*/ 16 h 16"/>
                <a:gd name="T2" fmla="*/ 20 w 20"/>
                <a:gd name="T3" fmla="*/ 8 h 16"/>
                <a:gd name="T4" fmla="*/ 20 w 20"/>
                <a:gd name="T5" fmla="*/ 0 h 16"/>
                <a:gd name="T6" fmla="*/ 0 w 20"/>
                <a:gd name="T7" fmla="*/ 10 h 16"/>
                <a:gd name="T8" fmla="*/ 4 w 20"/>
                <a:gd name="T9" fmla="*/ 16 h 16"/>
              </a:gdLst>
              <a:ahLst/>
              <a:cxnLst>
                <a:cxn ang="0">
                  <a:pos x="T0" y="T1"/>
                </a:cxn>
                <a:cxn ang="0">
                  <a:pos x="T2" y="T3"/>
                </a:cxn>
                <a:cxn ang="0">
                  <a:pos x="T4" y="T5"/>
                </a:cxn>
                <a:cxn ang="0">
                  <a:pos x="T6" y="T7"/>
                </a:cxn>
                <a:cxn ang="0">
                  <a:pos x="T8" y="T9"/>
                </a:cxn>
              </a:cxnLst>
              <a:rect l="0" t="0" r="r" b="b"/>
              <a:pathLst>
                <a:path w="20" h="16">
                  <a:moveTo>
                    <a:pt x="4" y="16"/>
                  </a:moveTo>
                  <a:cubicBezTo>
                    <a:pt x="10" y="13"/>
                    <a:pt x="15" y="10"/>
                    <a:pt x="20" y="8"/>
                  </a:cubicBezTo>
                  <a:cubicBezTo>
                    <a:pt x="20" y="0"/>
                    <a:pt x="20" y="0"/>
                    <a:pt x="20" y="0"/>
                  </a:cubicBezTo>
                  <a:cubicBezTo>
                    <a:pt x="15" y="3"/>
                    <a:pt x="8" y="6"/>
                    <a:pt x="0" y="10"/>
                  </a:cubicBezTo>
                  <a:cubicBezTo>
                    <a:pt x="0" y="10"/>
                    <a:pt x="0" y="10"/>
                    <a:pt x="4" y="16"/>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8" name="Freeform 7"/>
            <p:cNvSpPr>
              <a:spLocks/>
            </p:cNvSpPr>
            <p:nvPr/>
          </p:nvSpPr>
          <p:spPr bwMode="auto">
            <a:xfrm>
              <a:off x="3357" y="1532"/>
              <a:ext cx="668" cy="831"/>
            </a:xfrm>
            <a:custGeom>
              <a:avLst/>
              <a:gdLst>
                <a:gd name="T0" fmla="*/ 218 w 283"/>
                <a:gd name="T1" fmla="*/ 19 h 352"/>
                <a:gd name="T2" fmla="*/ 164 w 283"/>
                <a:gd name="T3" fmla="*/ 53 h 352"/>
                <a:gd name="T4" fmla="*/ 20 w 283"/>
                <a:gd name="T5" fmla="*/ 142 h 352"/>
                <a:gd name="T6" fmla="*/ 20 w 283"/>
                <a:gd name="T7" fmla="*/ 266 h 352"/>
                <a:gd name="T8" fmla="*/ 92 w 283"/>
                <a:gd name="T9" fmla="*/ 321 h 352"/>
                <a:gd name="T10" fmla="*/ 132 w 283"/>
                <a:gd name="T11" fmla="*/ 328 h 352"/>
                <a:gd name="T12" fmla="*/ 174 w 283"/>
                <a:gd name="T13" fmla="*/ 344 h 352"/>
                <a:gd name="T14" fmla="*/ 261 w 283"/>
                <a:gd name="T15" fmla="*/ 340 h 352"/>
                <a:gd name="T16" fmla="*/ 280 w 283"/>
                <a:gd name="T17" fmla="*/ 140 h 352"/>
                <a:gd name="T18" fmla="*/ 218 w 283"/>
                <a:gd name="T19" fmla="*/ 1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352">
                  <a:moveTo>
                    <a:pt x="218" y="19"/>
                  </a:moveTo>
                  <a:cubicBezTo>
                    <a:pt x="218" y="19"/>
                    <a:pt x="157" y="0"/>
                    <a:pt x="164" y="53"/>
                  </a:cubicBezTo>
                  <a:cubicBezTo>
                    <a:pt x="166" y="68"/>
                    <a:pt x="54" y="66"/>
                    <a:pt x="20" y="142"/>
                  </a:cubicBezTo>
                  <a:cubicBezTo>
                    <a:pt x="20" y="142"/>
                    <a:pt x="0" y="221"/>
                    <a:pt x="20" y="266"/>
                  </a:cubicBezTo>
                  <a:cubicBezTo>
                    <a:pt x="41" y="312"/>
                    <a:pt x="92" y="321"/>
                    <a:pt x="92" y="321"/>
                  </a:cubicBezTo>
                  <a:cubicBezTo>
                    <a:pt x="132" y="328"/>
                    <a:pt x="132" y="328"/>
                    <a:pt x="132" y="328"/>
                  </a:cubicBezTo>
                  <a:cubicBezTo>
                    <a:pt x="132" y="328"/>
                    <a:pt x="132" y="344"/>
                    <a:pt x="174" y="344"/>
                  </a:cubicBezTo>
                  <a:cubicBezTo>
                    <a:pt x="217" y="344"/>
                    <a:pt x="254" y="352"/>
                    <a:pt x="261" y="340"/>
                  </a:cubicBezTo>
                  <a:cubicBezTo>
                    <a:pt x="269" y="329"/>
                    <a:pt x="283" y="158"/>
                    <a:pt x="280" y="140"/>
                  </a:cubicBezTo>
                  <a:cubicBezTo>
                    <a:pt x="273" y="77"/>
                    <a:pt x="218" y="19"/>
                    <a:pt x="218" y="1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9" name="Freeform 8"/>
            <p:cNvSpPr>
              <a:spLocks/>
            </p:cNvSpPr>
            <p:nvPr/>
          </p:nvSpPr>
          <p:spPr bwMode="auto">
            <a:xfrm>
              <a:off x="3673" y="1612"/>
              <a:ext cx="274" cy="199"/>
            </a:xfrm>
            <a:custGeom>
              <a:avLst/>
              <a:gdLst>
                <a:gd name="T0" fmla="*/ 82 w 116"/>
                <a:gd name="T1" fmla="*/ 28 h 84"/>
                <a:gd name="T2" fmla="*/ 73 w 116"/>
                <a:gd name="T3" fmla="*/ 2 h 84"/>
                <a:gd name="T4" fmla="*/ 40 w 116"/>
                <a:gd name="T5" fmla="*/ 0 h 84"/>
                <a:gd name="T6" fmla="*/ 47 w 116"/>
                <a:gd name="T7" fmla="*/ 16 h 84"/>
                <a:gd name="T8" fmla="*/ 29 w 116"/>
                <a:gd name="T9" fmla="*/ 40 h 84"/>
                <a:gd name="T10" fmla="*/ 0 w 116"/>
                <a:gd name="T11" fmla="*/ 64 h 84"/>
                <a:gd name="T12" fmla="*/ 103 w 116"/>
                <a:gd name="T13" fmla="*/ 84 h 84"/>
                <a:gd name="T14" fmla="*/ 107 w 116"/>
                <a:gd name="T15" fmla="*/ 63 h 84"/>
                <a:gd name="T16" fmla="*/ 82 w 116"/>
                <a:gd name="T17" fmla="*/ 2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84">
                  <a:moveTo>
                    <a:pt x="82" y="28"/>
                  </a:moveTo>
                  <a:cubicBezTo>
                    <a:pt x="81" y="16"/>
                    <a:pt x="73" y="2"/>
                    <a:pt x="73" y="2"/>
                  </a:cubicBezTo>
                  <a:cubicBezTo>
                    <a:pt x="73" y="2"/>
                    <a:pt x="73" y="2"/>
                    <a:pt x="40" y="0"/>
                  </a:cubicBezTo>
                  <a:cubicBezTo>
                    <a:pt x="40" y="0"/>
                    <a:pt x="40" y="0"/>
                    <a:pt x="47" y="16"/>
                  </a:cubicBezTo>
                  <a:cubicBezTo>
                    <a:pt x="47" y="16"/>
                    <a:pt x="47" y="34"/>
                    <a:pt x="29" y="40"/>
                  </a:cubicBezTo>
                  <a:cubicBezTo>
                    <a:pt x="10" y="45"/>
                    <a:pt x="0" y="64"/>
                    <a:pt x="0" y="64"/>
                  </a:cubicBezTo>
                  <a:cubicBezTo>
                    <a:pt x="103" y="84"/>
                    <a:pt x="103" y="84"/>
                    <a:pt x="103" y="84"/>
                  </a:cubicBezTo>
                  <a:cubicBezTo>
                    <a:pt x="103" y="84"/>
                    <a:pt x="116" y="81"/>
                    <a:pt x="107" y="63"/>
                  </a:cubicBezTo>
                  <a:cubicBezTo>
                    <a:pt x="97" y="38"/>
                    <a:pt x="90" y="36"/>
                    <a:pt x="82" y="28"/>
                  </a:cubicBezTo>
                  <a:close/>
                </a:path>
              </a:pathLst>
            </a:custGeom>
            <a:solidFill>
              <a:srgbClr val="7895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0" name="Freeform 9"/>
            <p:cNvSpPr>
              <a:spLocks/>
            </p:cNvSpPr>
            <p:nvPr/>
          </p:nvSpPr>
          <p:spPr bwMode="auto">
            <a:xfrm>
              <a:off x="3435" y="1709"/>
              <a:ext cx="675" cy="590"/>
            </a:xfrm>
            <a:custGeom>
              <a:avLst/>
              <a:gdLst>
                <a:gd name="T0" fmla="*/ 203 w 286"/>
                <a:gd name="T1" fmla="*/ 33 h 250"/>
                <a:gd name="T2" fmla="*/ 113 w 286"/>
                <a:gd name="T3" fmla="*/ 21 h 250"/>
                <a:gd name="T4" fmla="*/ 4 w 286"/>
                <a:gd name="T5" fmla="*/ 110 h 250"/>
                <a:gd name="T6" fmla="*/ 73 w 286"/>
                <a:gd name="T7" fmla="*/ 229 h 250"/>
                <a:gd name="T8" fmla="*/ 181 w 286"/>
                <a:gd name="T9" fmla="*/ 233 h 250"/>
                <a:gd name="T10" fmla="*/ 203 w 286"/>
                <a:gd name="T11" fmla="*/ 33 h 250"/>
              </a:gdLst>
              <a:ahLst/>
              <a:cxnLst>
                <a:cxn ang="0">
                  <a:pos x="T0" y="T1"/>
                </a:cxn>
                <a:cxn ang="0">
                  <a:pos x="T2" y="T3"/>
                </a:cxn>
                <a:cxn ang="0">
                  <a:pos x="T4" y="T5"/>
                </a:cxn>
                <a:cxn ang="0">
                  <a:pos x="T6" y="T7"/>
                </a:cxn>
                <a:cxn ang="0">
                  <a:pos x="T8" y="T9"/>
                </a:cxn>
                <a:cxn ang="0">
                  <a:pos x="T10" y="T11"/>
                </a:cxn>
              </a:cxnLst>
              <a:rect l="0" t="0" r="r" b="b"/>
              <a:pathLst>
                <a:path w="286" h="250">
                  <a:moveTo>
                    <a:pt x="203" y="33"/>
                  </a:moveTo>
                  <a:cubicBezTo>
                    <a:pt x="180" y="3"/>
                    <a:pt x="144" y="8"/>
                    <a:pt x="113" y="21"/>
                  </a:cubicBezTo>
                  <a:cubicBezTo>
                    <a:pt x="81" y="0"/>
                    <a:pt x="9" y="49"/>
                    <a:pt x="4" y="110"/>
                  </a:cubicBezTo>
                  <a:cubicBezTo>
                    <a:pt x="0" y="162"/>
                    <a:pt x="5" y="221"/>
                    <a:pt x="73" y="229"/>
                  </a:cubicBezTo>
                  <a:cubicBezTo>
                    <a:pt x="103" y="250"/>
                    <a:pt x="158" y="250"/>
                    <a:pt x="181" y="233"/>
                  </a:cubicBezTo>
                  <a:cubicBezTo>
                    <a:pt x="286" y="238"/>
                    <a:pt x="283" y="39"/>
                    <a:pt x="203" y="33"/>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1" name="Freeform 10"/>
            <p:cNvSpPr>
              <a:spLocks/>
            </p:cNvSpPr>
            <p:nvPr/>
          </p:nvSpPr>
          <p:spPr bwMode="auto">
            <a:xfrm>
              <a:off x="3425" y="1752"/>
              <a:ext cx="208" cy="491"/>
            </a:xfrm>
            <a:custGeom>
              <a:avLst/>
              <a:gdLst>
                <a:gd name="T0" fmla="*/ 52 w 88"/>
                <a:gd name="T1" fmla="*/ 25 h 208"/>
                <a:gd name="T2" fmla="*/ 88 w 88"/>
                <a:gd name="T3" fmla="*/ 0 h 208"/>
                <a:gd name="T4" fmla="*/ 8 w 88"/>
                <a:gd name="T5" fmla="*/ 71 h 208"/>
                <a:gd name="T6" fmla="*/ 17 w 88"/>
                <a:gd name="T7" fmla="*/ 187 h 208"/>
                <a:gd name="T8" fmla="*/ 57 w 88"/>
                <a:gd name="T9" fmla="*/ 203 h 208"/>
                <a:gd name="T10" fmla="*/ 61 w 88"/>
                <a:gd name="T11" fmla="*/ 191 h 208"/>
                <a:gd name="T12" fmla="*/ 17 w 88"/>
                <a:gd name="T13" fmla="*/ 124 h 208"/>
                <a:gd name="T14" fmla="*/ 52 w 88"/>
                <a:gd name="T15" fmla="*/ 25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208">
                  <a:moveTo>
                    <a:pt x="52" y="25"/>
                  </a:moveTo>
                  <a:cubicBezTo>
                    <a:pt x="72" y="5"/>
                    <a:pt x="88" y="0"/>
                    <a:pt x="88" y="0"/>
                  </a:cubicBezTo>
                  <a:cubicBezTo>
                    <a:pt x="88" y="0"/>
                    <a:pt x="17" y="20"/>
                    <a:pt x="8" y="71"/>
                  </a:cubicBezTo>
                  <a:cubicBezTo>
                    <a:pt x="0" y="122"/>
                    <a:pt x="3" y="166"/>
                    <a:pt x="17" y="187"/>
                  </a:cubicBezTo>
                  <a:cubicBezTo>
                    <a:pt x="32" y="208"/>
                    <a:pt x="57" y="203"/>
                    <a:pt x="57" y="203"/>
                  </a:cubicBezTo>
                  <a:cubicBezTo>
                    <a:pt x="61" y="191"/>
                    <a:pt x="61" y="191"/>
                    <a:pt x="61" y="191"/>
                  </a:cubicBezTo>
                  <a:cubicBezTo>
                    <a:pt x="61" y="191"/>
                    <a:pt x="19" y="194"/>
                    <a:pt x="17" y="124"/>
                  </a:cubicBezTo>
                  <a:cubicBezTo>
                    <a:pt x="16" y="53"/>
                    <a:pt x="33" y="44"/>
                    <a:pt x="52" y="25"/>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2" name="Freeform 11"/>
            <p:cNvSpPr>
              <a:spLocks/>
            </p:cNvSpPr>
            <p:nvPr/>
          </p:nvSpPr>
          <p:spPr bwMode="auto">
            <a:xfrm>
              <a:off x="3626" y="1804"/>
              <a:ext cx="83" cy="415"/>
            </a:xfrm>
            <a:custGeom>
              <a:avLst/>
              <a:gdLst>
                <a:gd name="T0" fmla="*/ 35 w 35"/>
                <a:gd name="T1" fmla="*/ 0 h 176"/>
                <a:gd name="T2" fmla="*/ 1 w 35"/>
                <a:gd name="T3" fmla="*/ 77 h 176"/>
                <a:gd name="T4" fmla="*/ 9 w 35"/>
                <a:gd name="T5" fmla="*/ 176 h 176"/>
                <a:gd name="T6" fmla="*/ 21 w 35"/>
                <a:gd name="T7" fmla="*/ 173 h 176"/>
                <a:gd name="T8" fmla="*/ 17 w 35"/>
                <a:gd name="T9" fmla="*/ 84 h 176"/>
                <a:gd name="T10" fmla="*/ 35 w 35"/>
                <a:gd name="T11" fmla="*/ 0 h 176"/>
              </a:gdLst>
              <a:ahLst/>
              <a:cxnLst>
                <a:cxn ang="0">
                  <a:pos x="T0" y="T1"/>
                </a:cxn>
                <a:cxn ang="0">
                  <a:pos x="T2" y="T3"/>
                </a:cxn>
                <a:cxn ang="0">
                  <a:pos x="T4" y="T5"/>
                </a:cxn>
                <a:cxn ang="0">
                  <a:pos x="T6" y="T7"/>
                </a:cxn>
                <a:cxn ang="0">
                  <a:pos x="T8" y="T9"/>
                </a:cxn>
                <a:cxn ang="0">
                  <a:pos x="T10" y="T11"/>
                </a:cxn>
              </a:cxnLst>
              <a:rect l="0" t="0" r="r" b="b"/>
              <a:pathLst>
                <a:path w="35" h="176">
                  <a:moveTo>
                    <a:pt x="35" y="0"/>
                  </a:moveTo>
                  <a:cubicBezTo>
                    <a:pt x="16" y="13"/>
                    <a:pt x="4" y="41"/>
                    <a:pt x="1" y="77"/>
                  </a:cubicBezTo>
                  <a:cubicBezTo>
                    <a:pt x="0" y="112"/>
                    <a:pt x="9" y="176"/>
                    <a:pt x="9" y="176"/>
                  </a:cubicBezTo>
                  <a:cubicBezTo>
                    <a:pt x="21" y="173"/>
                    <a:pt x="21" y="173"/>
                    <a:pt x="21" y="173"/>
                  </a:cubicBezTo>
                  <a:cubicBezTo>
                    <a:pt x="21" y="173"/>
                    <a:pt x="16" y="114"/>
                    <a:pt x="17" y="84"/>
                  </a:cubicBezTo>
                  <a:cubicBezTo>
                    <a:pt x="19" y="54"/>
                    <a:pt x="21" y="30"/>
                    <a:pt x="35" y="0"/>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3" name="Freeform 12"/>
            <p:cNvSpPr>
              <a:spLocks/>
            </p:cNvSpPr>
            <p:nvPr/>
          </p:nvSpPr>
          <p:spPr bwMode="auto">
            <a:xfrm>
              <a:off x="3846" y="1286"/>
              <a:ext cx="942" cy="1174"/>
            </a:xfrm>
            <a:custGeom>
              <a:avLst/>
              <a:gdLst>
                <a:gd name="T0" fmla="*/ 342 w 399"/>
                <a:gd name="T1" fmla="*/ 106 h 497"/>
                <a:gd name="T2" fmla="*/ 270 w 399"/>
                <a:gd name="T3" fmla="*/ 23 h 497"/>
                <a:gd name="T4" fmla="*/ 185 w 399"/>
                <a:gd name="T5" fmla="*/ 56 h 497"/>
                <a:gd name="T6" fmla="*/ 102 w 399"/>
                <a:gd name="T7" fmla="*/ 97 h 497"/>
                <a:gd name="T8" fmla="*/ 0 w 399"/>
                <a:gd name="T9" fmla="*/ 303 h 497"/>
                <a:gd name="T10" fmla="*/ 38 w 399"/>
                <a:gd name="T11" fmla="*/ 421 h 497"/>
                <a:gd name="T12" fmla="*/ 120 w 399"/>
                <a:gd name="T13" fmla="*/ 459 h 497"/>
                <a:gd name="T14" fmla="*/ 210 w 399"/>
                <a:gd name="T15" fmla="*/ 492 h 497"/>
                <a:gd name="T16" fmla="*/ 307 w 399"/>
                <a:gd name="T17" fmla="*/ 473 h 497"/>
                <a:gd name="T18" fmla="*/ 360 w 399"/>
                <a:gd name="T19" fmla="*/ 477 h 497"/>
                <a:gd name="T20" fmla="*/ 399 w 399"/>
                <a:gd name="T21" fmla="*/ 418 h 497"/>
                <a:gd name="T22" fmla="*/ 399 w 399"/>
                <a:gd name="T23" fmla="*/ 136 h 497"/>
                <a:gd name="T24" fmla="*/ 342 w 399"/>
                <a:gd name="T25" fmla="*/ 106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9" h="497">
                  <a:moveTo>
                    <a:pt x="342" y="106"/>
                  </a:moveTo>
                  <a:cubicBezTo>
                    <a:pt x="297" y="40"/>
                    <a:pt x="270" y="23"/>
                    <a:pt x="270" y="23"/>
                  </a:cubicBezTo>
                  <a:cubicBezTo>
                    <a:pt x="213" y="0"/>
                    <a:pt x="185" y="56"/>
                    <a:pt x="185" y="56"/>
                  </a:cubicBezTo>
                  <a:cubicBezTo>
                    <a:pt x="185" y="56"/>
                    <a:pt x="131" y="93"/>
                    <a:pt x="102" y="97"/>
                  </a:cubicBezTo>
                  <a:cubicBezTo>
                    <a:pt x="43" y="106"/>
                    <a:pt x="0" y="258"/>
                    <a:pt x="0" y="303"/>
                  </a:cubicBezTo>
                  <a:cubicBezTo>
                    <a:pt x="0" y="348"/>
                    <a:pt x="19" y="396"/>
                    <a:pt x="38" y="421"/>
                  </a:cubicBezTo>
                  <a:cubicBezTo>
                    <a:pt x="56" y="445"/>
                    <a:pt x="97" y="456"/>
                    <a:pt x="120" y="459"/>
                  </a:cubicBezTo>
                  <a:cubicBezTo>
                    <a:pt x="142" y="479"/>
                    <a:pt x="155" y="487"/>
                    <a:pt x="210" y="492"/>
                  </a:cubicBezTo>
                  <a:cubicBezTo>
                    <a:pt x="264" y="497"/>
                    <a:pt x="307" y="473"/>
                    <a:pt x="307" y="473"/>
                  </a:cubicBezTo>
                  <a:cubicBezTo>
                    <a:pt x="307" y="473"/>
                    <a:pt x="333" y="483"/>
                    <a:pt x="360" y="477"/>
                  </a:cubicBezTo>
                  <a:cubicBezTo>
                    <a:pt x="374" y="474"/>
                    <a:pt x="389" y="445"/>
                    <a:pt x="399" y="418"/>
                  </a:cubicBezTo>
                  <a:cubicBezTo>
                    <a:pt x="399" y="136"/>
                    <a:pt x="399" y="136"/>
                    <a:pt x="399" y="136"/>
                  </a:cubicBezTo>
                  <a:cubicBezTo>
                    <a:pt x="361" y="100"/>
                    <a:pt x="342" y="106"/>
                    <a:pt x="342"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4" name="Freeform 13"/>
            <p:cNvSpPr>
              <a:spLocks/>
            </p:cNvSpPr>
            <p:nvPr/>
          </p:nvSpPr>
          <p:spPr bwMode="auto">
            <a:xfrm>
              <a:off x="3890" y="1492"/>
              <a:ext cx="898" cy="978"/>
            </a:xfrm>
            <a:custGeom>
              <a:avLst/>
              <a:gdLst>
                <a:gd name="T0" fmla="*/ 272 w 380"/>
                <a:gd name="T1" fmla="*/ 35 h 414"/>
                <a:gd name="T2" fmla="*/ 141 w 380"/>
                <a:gd name="T3" fmla="*/ 32 h 414"/>
                <a:gd name="T4" fmla="*/ 8 w 380"/>
                <a:gd name="T5" fmla="*/ 204 h 414"/>
                <a:gd name="T6" fmla="*/ 106 w 380"/>
                <a:gd name="T7" fmla="*/ 355 h 414"/>
                <a:gd name="T8" fmla="*/ 287 w 380"/>
                <a:gd name="T9" fmla="*/ 362 h 414"/>
                <a:gd name="T10" fmla="*/ 380 w 380"/>
                <a:gd name="T11" fmla="*/ 287 h 414"/>
                <a:gd name="T12" fmla="*/ 380 w 380"/>
                <a:gd name="T13" fmla="*/ 99 h 414"/>
                <a:gd name="T14" fmla="*/ 272 w 380"/>
                <a:gd name="T15" fmla="*/ 35 h 4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414">
                  <a:moveTo>
                    <a:pt x="272" y="35"/>
                  </a:moveTo>
                  <a:cubicBezTo>
                    <a:pt x="243" y="3"/>
                    <a:pt x="170" y="0"/>
                    <a:pt x="141" y="32"/>
                  </a:cubicBezTo>
                  <a:cubicBezTo>
                    <a:pt x="77" y="10"/>
                    <a:pt x="16" y="99"/>
                    <a:pt x="8" y="204"/>
                  </a:cubicBezTo>
                  <a:cubicBezTo>
                    <a:pt x="0" y="290"/>
                    <a:pt x="32" y="352"/>
                    <a:pt x="106" y="355"/>
                  </a:cubicBezTo>
                  <a:cubicBezTo>
                    <a:pt x="131" y="390"/>
                    <a:pt x="255" y="414"/>
                    <a:pt x="287" y="362"/>
                  </a:cubicBezTo>
                  <a:cubicBezTo>
                    <a:pt x="328" y="375"/>
                    <a:pt x="376" y="352"/>
                    <a:pt x="380" y="287"/>
                  </a:cubicBezTo>
                  <a:cubicBezTo>
                    <a:pt x="380" y="99"/>
                    <a:pt x="380" y="99"/>
                    <a:pt x="380" y="99"/>
                  </a:cubicBezTo>
                  <a:cubicBezTo>
                    <a:pt x="362" y="56"/>
                    <a:pt x="327" y="27"/>
                    <a:pt x="272" y="35"/>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5" name="Freeform 14"/>
            <p:cNvSpPr>
              <a:spLocks/>
            </p:cNvSpPr>
            <p:nvPr/>
          </p:nvSpPr>
          <p:spPr bwMode="auto">
            <a:xfrm>
              <a:off x="3902" y="1567"/>
              <a:ext cx="324" cy="754"/>
            </a:xfrm>
            <a:custGeom>
              <a:avLst/>
              <a:gdLst>
                <a:gd name="T0" fmla="*/ 60 w 137"/>
                <a:gd name="T1" fmla="*/ 36 h 319"/>
                <a:gd name="T2" fmla="*/ 11 w 137"/>
                <a:gd name="T3" fmla="*/ 229 h 319"/>
                <a:gd name="T4" fmla="*/ 76 w 137"/>
                <a:gd name="T5" fmla="*/ 318 h 319"/>
                <a:gd name="T6" fmla="*/ 96 w 137"/>
                <a:gd name="T7" fmla="*/ 317 h 319"/>
                <a:gd name="T8" fmla="*/ 22 w 137"/>
                <a:gd name="T9" fmla="*/ 171 h 319"/>
                <a:gd name="T10" fmla="*/ 96 w 137"/>
                <a:gd name="T11" fmla="*/ 20 h 319"/>
                <a:gd name="T12" fmla="*/ 137 w 137"/>
                <a:gd name="T13" fmla="*/ 0 h 319"/>
                <a:gd name="T14" fmla="*/ 60 w 137"/>
                <a:gd name="T15" fmla="*/ 36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19">
                  <a:moveTo>
                    <a:pt x="60" y="36"/>
                  </a:moveTo>
                  <a:cubicBezTo>
                    <a:pt x="27" y="80"/>
                    <a:pt x="0" y="151"/>
                    <a:pt x="11" y="229"/>
                  </a:cubicBezTo>
                  <a:cubicBezTo>
                    <a:pt x="19" y="281"/>
                    <a:pt x="48" y="316"/>
                    <a:pt x="76" y="318"/>
                  </a:cubicBezTo>
                  <a:cubicBezTo>
                    <a:pt x="81" y="319"/>
                    <a:pt x="96" y="317"/>
                    <a:pt x="96" y="317"/>
                  </a:cubicBezTo>
                  <a:cubicBezTo>
                    <a:pt x="96" y="317"/>
                    <a:pt x="8" y="294"/>
                    <a:pt x="22" y="171"/>
                  </a:cubicBezTo>
                  <a:cubicBezTo>
                    <a:pt x="34" y="69"/>
                    <a:pt x="76" y="30"/>
                    <a:pt x="96" y="20"/>
                  </a:cubicBezTo>
                  <a:cubicBezTo>
                    <a:pt x="117" y="10"/>
                    <a:pt x="137" y="0"/>
                    <a:pt x="137" y="0"/>
                  </a:cubicBezTo>
                  <a:cubicBezTo>
                    <a:pt x="137" y="0"/>
                    <a:pt x="85" y="3"/>
                    <a:pt x="60" y="3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6" name="Freeform 15"/>
            <p:cNvSpPr>
              <a:spLocks/>
            </p:cNvSpPr>
            <p:nvPr/>
          </p:nvSpPr>
          <p:spPr bwMode="auto">
            <a:xfrm>
              <a:off x="4070" y="1645"/>
              <a:ext cx="203" cy="657"/>
            </a:xfrm>
            <a:custGeom>
              <a:avLst/>
              <a:gdLst>
                <a:gd name="T0" fmla="*/ 14 w 86"/>
                <a:gd name="T1" fmla="*/ 96 h 278"/>
                <a:gd name="T2" fmla="*/ 20 w 86"/>
                <a:gd name="T3" fmla="*/ 254 h 278"/>
                <a:gd name="T4" fmla="*/ 42 w 86"/>
                <a:gd name="T5" fmla="*/ 278 h 278"/>
                <a:gd name="T6" fmla="*/ 23 w 86"/>
                <a:gd name="T7" fmla="*/ 109 h 278"/>
                <a:gd name="T8" fmla="*/ 86 w 86"/>
                <a:gd name="T9" fmla="*/ 0 h 278"/>
                <a:gd name="T10" fmla="*/ 14 w 86"/>
                <a:gd name="T11" fmla="*/ 96 h 278"/>
              </a:gdLst>
              <a:ahLst/>
              <a:cxnLst>
                <a:cxn ang="0">
                  <a:pos x="T0" y="T1"/>
                </a:cxn>
                <a:cxn ang="0">
                  <a:pos x="T2" y="T3"/>
                </a:cxn>
                <a:cxn ang="0">
                  <a:pos x="T4" y="T5"/>
                </a:cxn>
                <a:cxn ang="0">
                  <a:pos x="T6" y="T7"/>
                </a:cxn>
                <a:cxn ang="0">
                  <a:pos x="T8" y="T9"/>
                </a:cxn>
                <a:cxn ang="0">
                  <a:pos x="T10" y="T11"/>
                </a:cxn>
              </a:cxnLst>
              <a:rect l="0" t="0" r="r" b="b"/>
              <a:pathLst>
                <a:path w="86" h="278">
                  <a:moveTo>
                    <a:pt x="14" y="96"/>
                  </a:moveTo>
                  <a:cubicBezTo>
                    <a:pt x="0" y="166"/>
                    <a:pt x="6" y="222"/>
                    <a:pt x="20" y="254"/>
                  </a:cubicBezTo>
                  <a:cubicBezTo>
                    <a:pt x="29" y="276"/>
                    <a:pt x="42" y="278"/>
                    <a:pt x="42" y="278"/>
                  </a:cubicBezTo>
                  <a:cubicBezTo>
                    <a:pt x="42" y="278"/>
                    <a:pt x="15" y="228"/>
                    <a:pt x="23" y="109"/>
                  </a:cubicBezTo>
                  <a:cubicBezTo>
                    <a:pt x="28" y="36"/>
                    <a:pt x="86" y="0"/>
                    <a:pt x="86" y="0"/>
                  </a:cubicBezTo>
                  <a:cubicBezTo>
                    <a:pt x="86" y="0"/>
                    <a:pt x="31" y="3"/>
                    <a:pt x="14" y="9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7" name="Freeform 16"/>
            <p:cNvSpPr>
              <a:spLocks/>
            </p:cNvSpPr>
            <p:nvPr/>
          </p:nvSpPr>
          <p:spPr bwMode="auto">
            <a:xfrm>
              <a:off x="4533" y="1650"/>
              <a:ext cx="132" cy="692"/>
            </a:xfrm>
            <a:custGeom>
              <a:avLst/>
              <a:gdLst>
                <a:gd name="T0" fmla="*/ 13 w 56"/>
                <a:gd name="T1" fmla="*/ 0 h 293"/>
                <a:gd name="T2" fmla="*/ 42 w 56"/>
                <a:gd name="T3" fmla="*/ 93 h 293"/>
                <a:gd name="T4" fmla="*/ 0 w 56"/>
                <a:gd name="T5" fmla="*/ 293 h 293"/>
                <a:gd name="T6" fmla="*/ 14 w 56"/>
                <a:gd name="T7" fmla="*/ 287 h 293"/>
                <a:gd name="T8" fmla="*/ 56 w 56"/>
                <a:gd name="T9" fmla="*/ 90 h 293"/>
                <a:gd name="T10" fmla="*/ 13 w 56"/>
                <a:gd name="T11" fmla="*/ 0 h 293"/>
              </a:gdLst>
              <a:ahLst/>
              <a:cxnLst>
                <a:cxn ang="0">
                  <a:pos x="T0" y="T1"/>
                </a:cxn>
                <a:cxn ang="0">
                  <a:pos x="T2" y="T3"/>
                </a:cxn>
                <a:cxn ang="0">
                  <a:pos x="T4" y="T5"/>
                </a:cxn>
                <a:cxn ang="0">
                  <a:pos x="T6" y="T7"/>
                </a:cxn>
                <a:cxn ang="0">
                  <a:pos x="T8" y="T9"/>
                </a:cxn>
                <a:cxn ang="0">
                  <a:pos x="T10" y="T11"/>
                </a:cxn>
              </a:cxnLst>
              <a:rect l="0" t="0" r="r" b="b"/>
              <a:pathLst>
                <a:path w="56" h="293">
                  <a:moveTo>
                    <a:pt x="13" y="0"/>
                  </a:moveTo>
                  <a:cubicBezTo>
                    <a:pt x="13" y="0"/>
                    <a:pt x="40" y="29"/>
                    <a:pt x="42" y="93"/>
                  </a:cubicBezTo>
                  <a:cubicBezTo>
                    <a:pt x="47" y="174"/>
                    <a:pt x="0" y="293"/>
                    <a:pt x="0" y="293"/>
                  </a:cubicBezTo>
                  <a:cubicBezTo>
                    <a:pt x="0" y="293"/>
                    <a:pt x="9" y="287"/>
                    <a:pt x="14" y="287"/>
                  </a:cubicBezTo>
                  <a:cubicBezTo>
                    <a:pt x="41" y="250"/>
                    <a:pt x="56" y="167"/>
                    <a:pt x="56" y="90"/>
                  </a:cubicBezTo>
                  <a:cubicBezTo>
                    <a:pt x="56" y="13"/>
                    <a:pt x="13" y="0"/>
                    <a:pt x="13"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8" name="Freeform 17"/>
            <p:cNvSpPr>
              <a:spLocks/>
            </p:cNvSpPr>
            <p:nvPr/>
          </p:nvSpPr>
          <p:spPr bwMode="auto">
            <a:xfrm>
              <a:off x="4228" y="1388"/>
              <a:ext cx="359" cy="229"/>
            </a:xfrm>
            <a:custGeom>
              <a:avLst/>
              <a:gdLst>
                <a:gd name="T0" fmla="*/ 89 w 152"/>
                <a:gd name="T1" fmla="*/ 0 h 97"/>
                <a:gd name="T2" fmla="*/ 64 w 152"/>
                <a:gd name="T3" fmla="*/ 0 h 97"/>
                <a:gd name="T4" fmla="*/ 66 w 152"/>
                <a:gd name="T5" fmla="*/ 25 h 97"/>
                <a:gd name="T6" fmla="*/ 29 w 152"/>
                <a:gd name="T7" fmla="*/ 42 h 97"/>
                <a:gd name="T8" fmla="*/ 0 w 152"/>
                <a:gd name="T9" fmla="*/ 78 h 97"/>
                <a:gd name="T10" fmla="*/ 149 w 152"/>
                <a:gd name="T11" fmla="*/ 75 h 97"/>
                <a:gd name="T12" fmla="*/ 89 w 152"/>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152" h="97">
                  <a:moveTo>
                    <a:pt x="89" y="0"/>
                  </a:moveTo>
                  <a:cubicBezTo>
                    <a:pt x="89" y="0"/>
                    <a:pt x="89" y="0"/>
                    <a:pt x="64" y="0"/>
                  </a:cubicBezTo>
                  <a:cubicBezTo>
                    <a:pt x="64" y="0"/>
                    <a:pt x="64" y="0"/>
                    <a:pt x="66" y="25"/>
                  </a:cubicBezTo>
                  <a:cubicBezTo>
                    <a:pt x="66" y="25"/>
                    <a:pt x="56" y="32"/>
                    <a:pt x="29" y="42"/>
                  </a:cubicBezTo>
                  <a:cubicBezTo>
                    <a:pt x="2" y="52"/>
                    <a:pt x="0" y="78"/>
                    <a:pt x="0" y="78"/>
                  </a:cubicBezTo>
                  <a:cubicBezTo>
                    <a:pt x="53" y="96"/>
                    <a:pt x="148" y="97"/>
                    <a:pt x="149" y="75"/>
                  </a:cubicBezTo>
                  <a:cubicBezTo>
                    <a:pt x="152" y="54"/>
                    <a:pt x="89" y="0"/>
                    <a:pt x="89"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9" name="Freeform 18"/>
            <p:cNvSpPr>
              <a:spLocks/>
            </p:cNvSpPr>
            <p:nvPr/>
          </p:nvSpPr>
          <p:spPr bwMode="auto">
            <a:xfrm>
              <a:off x="4309" y="1388"/>
              <a:ext cx="304" cy="255"/>
            </a:xfrm>
            <a:custGeom>
              <a:avLst/>
              <a:gdLst>
                <a:gd name="T0" fmla="*/ 55 w 129"/>
                <a:gd name="T1" fmla="*/ 0 h 108"/>
                <a:gd name="T2" fmla="*/ 87 w 129"/>
                <a:gd name="T3" fmla="*/ 46 h 108"/>
                <a:gd name="T4" fmla="*/ 83 w 129"/>
                <a:gd name="T5" fmla="*/ 83 h 108"/>
                <a:gd name="T6" fmla="*/ 0 w 129"/>
                <a:gd name="T7" fmla="*/ 86 h 108"/>
                <a:gd name="T8" fmla="*/ 101 w 129"/>
                <a:gd name="T9" fmla="*/ 96 h 108"/>
                <a:gd name="T10" fmla="*/ 105 w 129"/>
                <a:gd name="T11" fmla="*/ 45 h 108"/>
                <a:gd name="T12" fmla="*/ 55 w 12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29" h="108">
                  <a:moveTo>
                    <a:pt x="55" y="0"/>
                  </a:moveTo>
                  <a:cubicBezTo>
                    <a:pt x="55" y="0"/>
                    <a:pt x="86" y="35"/>
                    <a:pt x="87" y="46"/>
                  </a:cubicBezTo>
                  <a:cubicBezTo>
                    <a:pt x="89" y="58"/>
                    <a:pt x="89" y="79"/>
                    <a:pt x="83" y="83"/>
                  </a:cubicBezTo>
                  <a:cubicBezTo>
                    <a:pt x="58" y="99"/>
                    <a:pt x="11" y="86"/>
                    <a:pt x="0" y="86"/>
                  </a:cubicBezTo>
                  <a:cubicBezTo>
                    <a:pt x="23" y="100"/>
                    <a:pt x="63" y="108"/>
                    <a:pt x="101" y="96"/>
                  </a:cubicBezTo>
                  <a:cubicBezTo>
                    <a:pt x="129" y="86"/>
                    <a:pt x="116" y="65"/>
                    <a:pt x="105" y="45"/>
                  </a:cubicBezTo>
                  <a:cubicBezTo>
                    <a:pt x="92" y="19"/>
                    <a:pt x="55" y="0"/>
                    <a:pt x="55"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0" name="Freeform 19"/>
            <p:cNvSpPr>
              <a:spLocks/>
            </p:cNvSpPr>
            <p:nvPr/>
          </p:nvSpPr>
          <p:spPr bwMode="auto">
            <a:xfrm>
              <a:off x="2887" y="1740"/>
              <a:ext cx="1901" cy="1258"/>
            </a:xfrm>
            <a:custGeom>
              <a:avLst/>
              <a:gdLst>
                <a:gd name="T0" fmla="*/ 805 w 805"/>
                <a:gd name="T1" fmla="*/ 216 h 533"/>
                <a:gd name="T2" fmla="*/ 761 w 805"/>
                <a:gd name="T3" fmla="*/ 213 h 533"/>
                <a:gd name="T4" fmla="*/ 591 w 805"/>
                <a:gd name="T5" fmla="*/ 130 h 533"/>
                <a:gd name="T6" fmla="*/ 550 w 805"/>
                <a:gd name="T7" fmla="*/ 9 h 533"/>
                <a:gd name="T8" fmla="*/ 445 w 805"/>
                <a:gd name="T9" fmla="*/ 41 h 533"/>
                <a:gd name="T10" fmla="*/ 460 w 805"/>
                <a:gd name="T11" fmla="*/ 118 h 533"/>
                <a:gd name="T12" fmla="*/ 340 w 805"/>
                <a:gd name="T13" fmla="*/ 132 h 533"/>
                <a:gd name="T14" fmla="*/ 280 w 805"/>
                <a:gd name="T15" fmla="*/ 169 h 533"/>
                <a:gd name="T16" fmla="*/ 159 w 805"/>
                <a:gd name="T17" fmla="*/ 200 h 533"/>
                <a:gd name="T18" fmla="*/ 3 w 805"/>
                <a:gd name="T19" fmla="*/ 446 h 533"/>
                <a:gd name="T20" fmla="*/ 0 w 805"/>
                <a:gd name="T21" fmla="*/ 533 h 533"/>
                <a:gd name="T22" fmla="*/ 805 w 805"/>
                <a:gd name="T23" fmla="*/ 533 h 533"/>
                <a:gd name="T24" fmla="*/ 805 w 805"/>
                <a:gd name="T25" fmla="*/ 216 h 533"/>
                <a:gd name="T26" fmla="*/ 805 w 805"/>
                <a:gd name="T27" fmla="*/ 21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5" h="533">
                  <a:moveTo>
                    <a:pt x="805" y="216"/>
                  </a:moveTo>
                  <a:cubicBezTo>
                    <a:pt x="790" y="213"/>
                    <a:pt x="775" y="212"/>
                    <a:pt x="761" y="213"/>
                  </a:cubicBezTo>
                  <a:cubicBezTo>
                    <a:pt x="736" y="168"/>
                    <a:pt x="661" y="120"/>
                    <a:pt x="591" y="130"/>
                  </a:cubicBezTo>
                  <a:cubicBezTo>
                    <a:pt x="591" y="74"/>
                    <a:pt x="572" y="31"/>
                    <a:pt x="550" y="9"/>
                  </a:cubicBezTo>
                  <a:cubicBezTo>
                    <a:pt x="522" y="0"/>
                    <a:pt x="465" y="25"/>
                    <a:pt x="445" y="41"/>
                  </a:cubicBezTo>
                  <a:cubicBezTo>
                    <a:pt x="460" y="66"/>
                    <a:pt x="464" y="99"/>
                    <a:pt x="460" y="118"/>
                  </a:cubicBezTo>
                  <a:cubicBezTo>
                    <a:pt x="460" y="118"/>
                    <a:pt x="387" y="112"/>
                    <a:pt x="340" y="132"/>
                  </a:cubicBezTo>
                  <a:cubicBezTo>
                    <a:pt x="296" y="150"/>
                    <a:pt x="280" y="169"/>
                    <a:pt x="280" y="169"/>
                  </a:cubicBezTo>
                  <a:cubicBezTo>
                    <a:pt x="280" y="169"/>
                    <a:pt x="194" y="180"/>
                    <a:pt x="159" y="200"/>
                  </a:cubicBezTo>
                  <a:cubicBezTo>
                    <a:pt x="112" y="226"/>
                    <a:pt x="15" y="309"/>
                    <a:pt x="3" y="446"/>
                  </a:cubicBezTo>
                  <a:cubicBezTo>
                    <a:pt x="1" y="478"/>
                    <a:pt x="0" y="507"/>
                    <a:pt x="0" y="533"/>
                  </a:cubicBezTo>
                  <a:cubicBezTo>
                    <a:pt x="805" y="533"/>
                    <a:pt x="805" y="533"/>
                    <a:pt x="805" y="533"/>
                  </a:cubicBezTo>
                  <a:cubicBezTo>
                    <a:pt x="805" y="216"/>
                    <a:pt x="805" y="216"/>
                    <a:pt x="805" y="216"/>
                  </a:cubicBezTo>
                  <a:cubicBezTo>
                    <a:pt x="805" y="216"/>
                    <a:pt x="805" y="216"/>
                    <a:pt x="805" y="21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1" name="Freeform 20"/>
            <p:cNvSpPr>
              <a:spLocks/>
            </p:cNvSpPr>
            <p:nvPr/>
          </p:nvSpPr>
          <p:spPr bwMode="auto">
            <a:xfrm>
              <a:off x="2894" y="2070"/>
              <a:ext cx="1894" cy="928"/>
            </a:xfrm>
            <a:custGeom>
              <a:avLst/>
              <a:gdLst>
                <a:gd name="T0" fmla="*/ 802 w 802"/>
                <a:gd name="T1" fmla="*/ 114 h 393"/>
                <a:gd name="T2" fmla="*/ 736 w 802"/>
                <a:gd name="T3" fmla="*/ 101 h 393"/>
                <a:gd name="T4" fmla="*/ 388 w 802"/>
                <a:gd name="T5" fmla="*/ 31 h 393"/>
                <a:gd name="T6" fmla="*/ 253 w 802"/>
                <a:gd name="T7" fmla="*/ 55 h 393"/>
                <a:gd name="T8" fmla="*/ 23 w 802"/>
                <a:gd name="T9" fmla="*/ 393 h 393"/>
                <a:gd name="T10" fmla="*/ 802 w 802"/>
                <a:gd name="T11" fmla="*/ 393 h 393"/>
                <a:gd name="T12" fmla="*/ 802 w 802"/>
                <a:gd name="T13" fmla="*/ 114 h 393"/>
                <a:gd name="T14" fmla="*/ 802 w 802"/>
                <a:gd name="T15" fmla="*/ 114 h 3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2" h="393">
                  <a:moveTo>
                    <a:pt x="802" y="114"/>
                  </a:moveTo>
                  <a:cubicBezTo>
                    <a:pt x="782" y="106"/>
                    <a:pt x="759" y="101"/>
                    <a:pt x="736" y="101"/>
                  </a:cubicBezTo>
                  <a:cubicBezTo>
                    <a:pt x="658" y="0"/>
                    <a:pt x="494" y="8"/>
                    <a:pt x="388" y="31"/>
                  </a:cubicBezTo>
                  <a:cubicBezTo>
                    <a:pt x="287" y="55"/>
                    <a:pt x="253" y="55"/>
                    <a:pt x="253" y="55"/>
                  </a:cubicBezTo>
                  <a:cubicBezTo>
                    <a:pt x="151" y="52"/>
                    <a:pt x="0" y="179"/>
                    <a:pt x="23" y="393"/>
                  </a:cubicBezTo>
                  <a:cubicBezTo>
                    <a:pt x="802" y="393"/>
                    <a:pt x="802" y="393"/>
                    <a:pt x="802" y="393"/>
                  </a:cubicBezTo>
                  <a:cubicBezTo>
                    <a:pt x="802" y="114"/>
                    <a:pt x="802" y="114"/>
                    <a:pt x="802" y="114"/>
                  </a:cubicBezTo>
                  <a:cubicBezTo>
                    <a:pt x="802" y="114"/>
                    <a:pt x="802" y="114"/>
                    <a:pt x="802" y="114"/>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2" name="Freeform 21"/>
            <p:cNvSpPr>
              <a:spLocks/>
            </p:cNvSpPr>
            <p:nvPr/>
          </p:nvSpPr>
          <p:spPr bwMode="auto">
            <a:xfrm>
              <a:off x="3586" y="1792"/>
              <a:ext cx="1060" cy="588"/>
            </a:xfrm>
            <a:custGeom>
              <a:avLst/>
              <a:gdLst>
                <a:gd name="T0" fmla="*/ 364 w 449"/>
                <a:gd name="T1" fmla="*/ 146 h 249"/>
                <a:gd name="T2" fmla="*/ 272 w 449"/>
                <a:gd name="T3" fmla="*/ 130 h 249"/>
                <a:gd name="T4" fmla="*/ 245 w 449"/>
                <a:gd name="T5" fmla="*/ 6 h 249"/>
                <a:gd name="T6" fmla="*/ 177 w 449"/>
                <a:gd name="T7" fmla="*/ 27 h 249"/>
                <a:gd name="T8" fmla="*/ 189 w 449"/>
                <a:gd name="T9" fmla="*/ 128 h 249"/>
                <a:gd name="T10" fmla="*/ 0 w 449"/>
                <a:gd name="T11" fmla="*/ 186 h 249"/>
                <a:gd name="T12" fmla="*/ 101 w 449"/>
                <a:gd name="T13" fmla="*/ 165 h 249"/>
                <a:gd name="T14" fmla="*/ 60 w 449"/>
                <a:gd name="T15" fmla="*/ 222 h 249"/>
                <a:gd name="T16" fmla="*/ 195 w 449"/>
                <a:gd name="T17" fmla="*/ 189 h 249"/>
                <a:gd name="T18" fmla="*/ 327 w 449"/>
                <a:gd name="T19" fmla="*/ 249 h 249"/>
                <a:gd name="T20" fmla="*/ 331 w 449"/>
                <a:gd name="T21" fmla="*/ 178 h 249"/>
                <a:gd name="T22" fmla="*/ 449 w 449"/>
                <a:gd name="T23" fmla="*/ 221 h 249"/>
                <a:gd name="T24" fmla="*/ 364 w 449"/>
                <a:gd name="T25" fmla="*/ 1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9" h="249">
                  <a:moveTo>
                    <a:pt x="364" y="146"/>
                  </a:moveTo>
                  <a:cubicBezTo>
                    <a:pt x="316" y="125"/>
                    <a:pt x="272" y="130"/>
                    <a:pt x="272" y="130"/>
                  </a:cubicBezTo>
                  <a:cubicBezTo>
                    <a:pt x="272" y="130"/>
                    <a:pt x="281" y="56"/>
                    <a:pt x="245" y="6"/>
                  </a:cubicBezTo>
                  <a:cubicBezTo>
                    <a:pt x="202" y="0"/>
                    <a:pt x="177" y="27"/>
                    <a:pt x="177" y="27"/>
                  </a:cubicBezTo>
                  <a:cubicBezTo>
                    <a:pt x="177" y="27"/>
                    <a:pt x="204" y="111"/>
                    <a:pt x="189" y="128"/>
                  </a:cubicBezTo>
                  <a:cubicBezTo>
                    <a:pt x="153" y="128"/>
                    <a:pt x="75" y="104"/>
                    <a:pt x="0" y="186"/>
                  </a:cubicBezTo>
                  <a:cubicBezTo>
                    <a:pt x="0" y="186"/>
                    <a:pt x="69" y="160"/>
                    <a:pt x="101" y="165"/>
                  </a:cubicBezTo>
                  <a:cubicBezTo>
                    <a:pt x="60" y="189"/>
                    <a:pt x="60" y="222"/>
                    <a:pt x="60" y="222"/>
                  </a:cubicBezTo>
                  <a:cubicBezTo>
                    <a:pt x="60" y="222"/>
                    <a:pt x="136" y="191"/>
                    <a:pt x="195" y="189"/>
                  </a:cubicBezTo>
                  <a:cubicBezTo>
                    <a:pt x="247" y="198"/>
                    <a:pt x="327" y="249"/>
                    <a:pt x="327" y="249"/>
                  </a:cubicBezTo>
                  <a:cubicBezTo>
                    <a:pt x="327" y="249"/>
                    <a:pt x="340" y="221"/>
                    <a:pt x="331" y="178"/>
                  </a:cubicBezTo>
                  <a:cubicBezTo>
                    <a:pt x="371" y="186"/>
                    <a:pt x="449" y="221"/>
                    <a:pt x="449" y="221"/>
                  </a:cubicBezTo>
                  <a:cubicBezTo>
                    <a:pt x="449" y="221"/>
                    <a:pt x="428" y="174"/>
                    <a:pt x="364" y="146"/>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3" name="Freeform 22"/>
            <p:cNvSpPr>
              <a:spLocks/>
            </p:cNvSpPr>
            <p:nvPr/>
          </p:nvSpPr>
          <p:spPr bwMode="auto">
            <a:xfrm>
              <a:off x="2981" y="2238"/>
              <a:ext cx="506" cy="760"/>
            </a:xfrm>
            <a:custGeom>
              <a:avLst/>
              <a:gdLst>
                <a:gd name="T0" fmla="*/ 45 w 214"/>
                <a:gd name="T1" fmla="*/ 161 h 322"/>
                <a:gd name="T2" fmla="*/ 214 w 214"/>
                <a:gd name="T3" fmla="*/ 17 h 322"/>
                <a:gd name="T4" fmla="*/ 72 w 214"/>
                <a:gd name="T5" fmla="*/ 75 h 322"/>
                <a:gd name="T6" fmla="*/ 0 w 214"/>
                <a:gd name="T7" fmla="*/ 291 h 322"/>
                <a:gd name="T8" fmla="*/ 0 w 214"/>
                <a:gd name="T9" fmla="*/ 322 h 322"/>
                <a:gd name="T10" fmla="*/ 21 w 214"/>
                <a:gd name="T11" fmla="*/ 322 h 322"/>
                <a:gd name="T12" fmla="*/ 45 w 214"/>
                <a:gd name="T13" fmla="*/ 161 h 322"/>
              </a:gdLst>
              <a:ahLst/>
              <a:cxnLst>
                <a:cxn ang="0">
                  <a:pos x="T0" y="T1"/>
                </a:cxn>
                <a:cxn ang="0">
                  <a:pos x="T2" y="T3"/>
                </a:cxn>
                <a:cxn ang="0">
                  <a:pos x="T4" y="T5"/>
                </a:cxn>
                <a:cxn ang="0">
                  <a:pos x="T6" y="T7"/>
                </a:cxn>
                <a:cxn ang="0">
                  <a:pos x="T8" y="T9"/>
                </a:cxn>
                <a:cxn ang="0">
                  <a:pos x="T10" y="T11"/>
                </a:cxn>
                <a:cxn ang="0">
                  <a:pos x="T12" y="T13"/>
                </a:cxn>
              </a:cxnLst>
              <a:rect l="0" t="0" r="r" b="b"/>
              <a:pathLst>
                <a:path w="214" h="322">
                  <a:moveTo>
                    <a:pt x="45" y="161"/>
                  </a:moveTo>
                  <a:cubicBezTo>
                    <a:pt x="98" y="14"/>
                    <a:pt x="166" y="30"/>
                    <a:pt x="214" y="17"/>
                  </a:cubicBezTo>
                  <a:cubicBezTo>
                    <a:pt x="174" y="0"/>
                    <a:pt x="110" y="25"/>
                    <a:pt x="72" y="75"/>
                  </a:cubicBezTo>
                  <a:cubicBezTo>
                    <a:pt x="34" y="126"/>
                    <a:pt x="0" y="219"/>
                    <a:pt x="0" y="291"/>
                  </a:cubicBezTo>
                  <a:cubicBezTo>
                    <a:pt x="0" y="303"/>
                    <a:pt x="0" y="313"/>
                    <a:pt x="0" y="322"/>
                  </a:cubicBezTo>
                  <a:cubicBezTo>
                    <a:pt x="21" y="322"/>
                    <a:pt x="21" y="322"/>
                    <a:pt x="21" y="322"/>
                  </a:cubicBezTo>
                  <a:cubicBezTo>
                    <a:pt x="19" y="278"/>
                    <a:pt x="24" y="222"/>
                    <a:pt x="45" y="161"/>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4" name="Freeform 23"/>
            <p:cNvSpPr>
              <a:spLocks/>
            </p:cNvSpPr>
            <p:nvPr/>
          </p:nvSpPr>
          <p:spPr bwMode="auto">
            <a:xfrm>
              <a:off x="4167" y="1808"/>
              <a:ext cx="92" cy="331"/>
            </a:xfrm>
            <a:custGeom>
              <a:avLst/>
              <a:gdLst>
                <a:gd name="T0" fmla="*/ 0 w 39"/>
                <a:gd name="T1" fmla="*/ 0 h 140"/>
                <a:gd name="T2" fmla="*/ 24 w 39"/>
                <a:gd name="T3" fmla="*/ 75 h 140"/>
                <a:gd name="T4" fmla="*/ 25 w 39"/>
                <a:gd name="T5" fmla="*/ 140 h 140"/>
                <a:gd name="T6" fmla="*/ 32 w 39"/>
                <a:gd name="T7" fmla="*/ 73 h 140"/>
                <a:gd name="T8" fmla="*/ 0 w 39"/>
                <a:gd name="T9" fmla="*/ 0 h 140"/>
              </a:gdLst>
              <a:ahLst/>
              <a:cxnLst>
                <a:cxn ang="0">
                  <a:pos x="T0" y="T1"/>
                </a:cxn>
                <a:cxn ang="0">
                  <a:pos x="T2" y="T3"/>
                </a:cxn>
                <a:cxn ang="0">
                  <a:pos x="T4" y="T5"/>
                </a:cxn>
                <a:cxn ang="0">
                  <a:pos x="T6" y="T7"/>
                </a:cxn>
                <a:cxn ang="0">
                  <a:pos x="T8" y="T9"/>
                </a:cxn>
              </a:cxnLst>
              <a:rect l="0" t="0" r="r" b="b"/>
              <a:pathLst>
                <a:path w="39" h="140">
                  <a:moveTo>
                    <a:pt x="0" y="0"/>
                  </a:moveTo>
                  <a:cubicBezTo>
                    <a:pt x="0" y="0"/>
                    <a:pt x="21" y="43"/>
                    <a:pt x="24" y="75"/>
                  </a:cubicBezTo>
                  <a:cubicBezTo>
                    <a:pt x="26" y="94"/>
                    <a:pt x="25" y="140"/>
                    <a:pt x="25" y="140"/>
                  </a:cubicBezTo>
                  <a:cubicBezTo>
                    <a:pt x="25" y="140"/>
                    <a:pt x="39" y="123"/>
                    <a:pt x="32" y="73"/>
                  </a:cubicBezTo>
                  <a:cubicBezTo>
                    <a:pt x="22" y="12"/>
                    <a:pt x="0" y="0"/>
                    <a:pt x="0" y="0"/>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5" name="Freeform 24"/>
            <p:cNvSpPr>
              <a:spLocks/>
            </p:cNvSpPr>
            <p:nvPr/>
          </p:nvSpPr>
          <p:spPr bwMode="auto">
            <a:xfrm>
              <a:off x="3586" y="2068"/>
              <a:ext cx="453" cy="149"/>
            </a:xfrm>
            <a:custGeom>
              <a:avLst/>
              <a:gdLst>
                <a:gd name="T0" fmla="*/ 119 w 192"/>
                <a:gd name="T1" fmla="*/ 1 h 63"/>
                <a:gd name="T2" fmla="*/ 0 w 192"/>
                <a:gd name="T3" fmla="*/ 63 h 63"/>
                <a:gd name="T4" fmla="*/ 105 w 192"/>
                <a:gd name="T5" fmla="*/ 11 h 63"/>
                <a:gd name="T6" fmla="*/ 192 w 192"/>
                <a:gd name="T7" fmla="*/ 12 h 63"/>
                <a:gd name="T8" fmla="*/ 119 w 192"/>
                <a:gd name="T9" fmla="*/ 1 h 63"/>
              </a:gdLst>
              <a:ahLst/>
              <a:cxnLst>
                <a:cxn ang="0">
                  <a:pos x="T0" y="T1"/>
                </a:cxn>
                <a:cxn ang="0">
                  <a:pos x="T2" y="T3"/>
                </a:cxn>
                <a:cxn ang="0">
                  <a:pos x="T4" y="T5"/>
                </a:cxn>
                <a:cxn ang="0">
                  <a:pos x="T6" y="T7"/>
                </a:cxn>
                <a:cxn ang="0">
                  <a:pos x="T8" y="T9"/>
                </a:cxn>
              </a:cxnLst>
              <a:rect l="0" t="0" r="r" b="b"/>
              <a:pathLst>
                <a:path w="192" h="63">
                  <a:moveTo>
                    <a:pt x="119" y="1"/>
                  </a:moveTo>
                  <a:cubicBezTo>
                    <a:pt x="89" y="3"/>
                    <a:pt x="22" y="26"/>
                    <a:pt x="0" y="63"/>
                  </a:cubicBezTo>
                  <a:cubicBezTo>
                    <a:pt x="48" y="31"/>
                    <a:pt x="81" y="15"/>
                    <a:pt x="105" y="11"/>
                  </a:cubicBezTo>
                  <a:cubicBezTo>
                    <a:pt x="124" y="8"/>
                    <a:pt x="124" y="11"/>
                    <a:pt x="192" y="12"/>
                  </a:cubicBezTo>
                  <a:cubicBezTo>
                    <a:pt x="192" y="12"/>
                    <a:pt x="168" y="0"/>
                    <a:pt x="119" y="1"/>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6" name="Freeform 25"/>
            <p:cNvSpPr>
              <a:spLocks/>
            </p:cNvSpPr>
            <p:nvPr/>
          </p:nvSpPr>
          <p:spPr bwMode="auto">
            <a:xfrm>
              <a:off x="3640" y="2408"/>
              <a:ext cx="258" cy="590"/>
            </a:xfrm>
            <a:custGeom>
              <a:avLst/>
              <a:gdLst>
                <a:gd name="T0" fmla="*/ 46 w 109"/>
                <a:gd name="T1" fmla="*/ 117 h 250"/>
                <a:gd name="T2" fmla="*/ 109 w 109"/>
                <a:gd name="T3" fmla="*/ 0 h 250"/>
                <a:gd name="T4" fmla="*/ 25 w 109"/>
                <a:gd name="T5" fmla="*/ 64 h 250"/>
                <a:gd name="T6" fmla="*/ 0 w 109"/>
                <a:gd name="T7" fmla="*/ 219 h 250"/>
                <a:gd name="T8" fmla="*/ 1 w 109"/>
                <a:gd name="T9" fmla="*/ 250 h 250"/>
                <a:gd name="T10" fmla="*/ 40 w 109"/>
                <a:gd name="T11" fmla="*/ 250 h 250"/>
                <a:gd name="T12" fmla="*/ 46 w 109"/>
                <a:gd name="T13" fmla="*/ 117 h 250"/>
              </a:gdLst>
              <a:ahLst/>
              <a:cxnLst>
                <a:cxn ang="0">
                  <a:pos x="T0" y="T1"/>
                </a:cxn>
                <a:cxn ang="0">
                  <a:pos x="T2" y="T3"/>
                </a:cxn>
                <a:cxn ang="0">
                  <a:pos x="T4" y="T5"/>
                </a:cxn>
                <a:cxn ang="0">
                  <a:pos x="T6" y="T7"/>
                </a:cxn>
                <a:cxn ang="0">
                  <a:pos x="T8" y="T9"/>
                </a:cxn>
                <a:cxn ang="0">
                  <a:pos x="T10" y="T11"/>
                </a:cxn>
                <a:cxn ang="0">
                  <a:pos x="T12" y="T13"/>
                </a:cxn>
              </a:cxnLst>
              <a:rect l="0" t="0" r="r" b="b"/>
              <a:pathLst>
                <a:path w="109" h="250">
                  <a:moveTo>
                    <a:pt x="46" y="117"/>
                  </a:moveTo>
                  <a:cubicBezTo>
                    <a:pt x="56" y="75"/>
                    <a:pt x="109" y="0"/>
                    <a:pt x="109" y="0"/>
                  </a:cubicBezTo>
                  <a:cubicBezTo>
                    <a:pt x="109" y="0"/>
                    <a:pt x="43" y="32"/>
                    <a:pt x="25" y="64"/>
                  </a:cubicBezTo>
                  <a:cubicBezTo>
                    <a:pt x="9" y="97"/>
                    <a:pt x="0" y="214"/>
                    <a:pt x="0" y="219"/>
                  </a:cubicBezTo>
                  <a:cubicBezTo>
                    <a:pt x="0" y="222"/>
                    <a:pt x="0" y="235"/>
                    <a:pt x="1" y="250"/>
                  </a:cubicBezTo>
                  <a:cubicBezTo>
                    <a:pt x="40" y="250"/>
                    <a:pt x="40" y="250"/>
                    <a:pt x="40" y="250"/>
                  </a:cubicBezTo>
                  <a:cubicBezTo>
                    <a:pt x="37" y="212"/>
                    <a:pt x="37" y="161"/>
                    <a:pt x="46" y="1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7" name="Freeform 26"/>
            <p:cNvSpPr>
              <a:spLocks/>
            </p:cNvSpPr>
            <p:nvPr/>
          </p:nvSpPr>
          <p:spPr bwMode="auto">
            <a:xfrm>
              <a:off x="3605" y="2392"/>
              <a:ext cx="323" cy="606"/>
            </a:xfrm>
            <a:custGeom>
              <a:avLst/>
              <a:gdLst>
                <a:gd name="T0" fmla="*/ 31 w 137"/>
                <a:gd name="T1" fmla="*/ 128 h 257"/>
                <a:gd name="T2" fmla="*/ 137 w 137"/>
                <a:gd name="T3" fmla="*/ 0 h 257"/>
                <a:gd name="T4" fmla="*/ 11 w 137"/>
                <a:gd name="T5" fmla="*/ 131 h 257"/>
                <a:gd name="T6" fmla="*/ 5 w 137"/>
                <a:gd name="T7" fmla="*/ 257 h 257"/>
                <a:gd name="T8" fmla="*/ 23 w 137"/>
                <a:gd name="T9" fmla="*/ 257 h 257"/>
                <a:gd name="T10" fmla="*/ 31 w 137"/>
                <a:gd name="T11" fmla="*/ 128 h 257"/>
              </a:gdLst>
              <a:ahLst/>
              <a:cxnLst>
                <a:cxn ang="0">
                  <a:pos x="T0" y="T1"/>
                </a:cxn>
                <a:cxn ang="0">
                  <a:pos x="T2" y="T3"/>
                </a:cxn>
                <a:cxn ang="0">
                  <a:pos x="T4" y="T5"/>
                </a:cxn>
                <a:cxn ang="0">
                  <a:pos x="T6" y="T7"/>
                </a:cxn>
                <a:cxn ang="0">
                  <a:pos x="T8" y="T9"/>
                </a:cxn>
                <a:cxn ang="0">
                  <a:pos x="T10" y="T11"/>
                </a:cxn>
              </a:cxnLst>
              <a:rect l="0" t="0" r="r" b="b"/>
              <a:pathLst>
                <a:path w="137" h="257">
                  <a:moveTo>
                    <a:pt x="31" y="128"/>
                  </a:moveTo>
                  <a:cubicBezTo>
                    <a:pt x="50" y="44"/>
                    <a:pt x="137" y="0"/>
                    <a:pt x="137" y="0"/>
                  </a:cubicBezTo>
                  <a:cubicBezTo>
                    <a:pt x="137" y="0"/>
                    <a:pt x="39" y="13"/>
                    <a:pt x="11" y="131"/>
                  </a:cubicBezTo>
                  <a:cubicBezTo>
                    <a:pt x="0" y="178"/>
                    <a:pt x="1" y="221"/>
                    <a:pt x="5" y="257"/>
                  </a:cubicBezTo>
                  <a:cubicBezTo>
                    <a:pt x="23" y="257"/>
                    <a:pt x="23" y="257"/>
                    <a:pt x="23" y="257"/>
                  </a:cubicBezTo>
                  <a:cubicBezTo>
                    <a:pt x="22" y="214"/>
                    <a:pt x="23" y="165"/>
                    <a:pt x="31" y="12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8" name="Freeform 27"/>
            <p:cNvSpPr>
              <a:spLocks/>
            </p:cNvSpPr>
            <p:nvPr/>
          </p:nvSpPr>
          <p:spPr bwMode="auto">
            <a:xfrm>
              <a:off x="4540" y="2444"/>
              <a:ext cx="248" cy="554"/>
            </a:xfrm>
            <a:custGeom>
              <a:avLst/>
              <a:gdLst>
                <a:gd name="T0" fmla="*/ 105 w 105"/>
                <a:gd name="T1" fmla="*/ 173 h 235"/>
                <a:gd name="T2" fmla="*/ 83 w 105"/>
                <a:gd name="T3" fmla="*/ 64 h 235"/>
                <a:gd name="T4" fmla="*/ 0 w 105"/>
                <a:gd name="T5" fmla="*/ 0 h 235"/>
                <a:gd name="T6" fmla="*/ 62 w 105"/>
                <a:gd name="T7" fmla="*/ 117 h 235"/>
                <a:gd name="T8" fmla="*/ 69 w 105"/>
                <a:gd name="T9" fmla="*/ 235 h 235"/>
                <a:gd name="T10" fmla="*/ 105 w 105"/>
                <a:gd name="T11" fmla="*/ 235 h 235"/>
                <a:gd name="T12" fmla="*/ 105 w 105"/>
                <a:gd name="T13" fmla="*/ 173 h 235"/>
                <a:gd name="T14" fmla="*/ 105 w 105"/>
                <a:gd name="T15" fmla="*/ 173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235">
                  <a:moveTo>
                    <a:pt x="105" y="173"/>
                  </a:moveTo>
                  <a:cubicBezTo>
                    <a:pt x="101" y="135"/>
                    <a:pt x="93" y="84"/>
                    <a:pt x="83" y="64"/>
                  </a:cubicBezTo>
                  <a:cubicBezTo>
                    <a:pt x="66" y="32"/>
                    <a:pt x="0" y="0"/>
                    <a:pt x="0" y="0"/>
                  </a:cubicBezTo>
                  <a:cubicBezTo>
                    <a:pt x="0" y="0"/>
                    <a:pt x="53" y="75"/>
                    <a:pt x="62" y="117"/>
                  </a:cubicBezTo>
                  <a:cubicBezTo>
                    <a:pt x="71" y="156"/>
                    <a:pt x="72" y="200"/>
                    <a:pt x="69" y="235"/>
                  </a:cubicBezTo>
                  <a:cubicBezTo>
                    <a:pt x="105" y="235"/>
                    <a:pt x="105" y="235"/>
                    <a:pt x="105" y="235"/>
                  </a:cubicBezTo>
                  <a:cubicBezTo>
                    <a:pt x="105" y="173"/>
                    <a:pt x="105" y="173"/>
                    <a:pt x="105" y="173"/>
                  </a:cubicBezTo>
                  <a:cubicBezTo>
                    <a:pt x="105" y="173"/>
                    <a:pt x="105" y="173"/>
                    <a:pt x="105" y="17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9" name="Freeform 28"/>
            <p:cNvSpPr>
              <a:spLocks/>
            </p:cNvSpPr>
            <p:nvPr/>
          </p:nvSpPr>
          <p:spPr bwMode="auto">
            <a:xfrm>
              <a:off x="4507" y="2427"/>
              <a:ext cx="281" cy="571"/>
            </a:xfrm>
            <a:custGeom>
              <a:avLst/>
              <a:gdLst>
                <a:gd name="T0" fmla="*/ 119 w 119"/>
                <a:gd name="T1" fmla="*/ 105 h 242"/>
                <a:gd name="T2" fmla="*/ 0 w 119"/>
                <a:gd name="T3" fmla="*/ 0 h 242"/>
                <a:gd name="T4" fmla="*/ 107 w 119"/>
                <a:gd name="T5" fmla="*/ 129 h 242"/>
                <a:gd name="T6" fmla="*/ 115 w 119"/>
                <a:gd name="T7" fmla="*/ 242 h 242"/>
                <a:gd name="T8" fmla="*/ 119 w 119"/>
                <a:gd name="T9" fmla="*/ 242 h 242"/>
                <a:gd name="T10" fmla="*/ 119 w 119"/>
                <a:gd name="T11" fmla="*/ 105 h 242"/>
                <a:gd name="T12" fmla="*/ 119 w 119"/>
                <a:gd name="T13" fmla="*/ 105 h 242"/>
              </a:gdLst>
              <a:ahLst/>
              <a:cxnLst>
                <a:cxn ang="0">
                  <a:pos x="T0" y="T1"/>
                </a:cxn>
                <a:cxn ang="0">
                  <a:pos x="T2" y="T3"/>
                </a:cxn>
                <a:cxn ang="0">
                  <a:pos x="T4" y="T5"/>
                </a:cxn>
                <a:cxn ang="0">
                  <a:pos x="T6" y="T7"/>
                </a:cxn>
                <a:cxn ang="0">
                  <a:pos x="T8" y="T9"/>
                </a:cxn>
                <a:cxn ang="0">
                  <a:pos x="T10" y="T11"/>
                </a:cxn>
                <a:cxn ang="0">
                  <a:pos x="T12" y="T13"/>
                </a:cxn>
              </a:cxnLst>
              <a:rect l="0" t="0" r="r" b="b"/>
              <a:pathLst>
                <a:path w="119" h="242">
                  <a:moveTo>
                    <a:pt x="119" y="105"/>
                  </a:moveTo>
                  <a:cubicBezTo>
                    <a:pt x="85" y="12"/>
                    <a:pt x="0" y="0"/>
                    <a:pt x="0" y="0"/>
                  </a:cubicBezTo>
                  <a:cubicBezTo>
                    <a:pt x="0" y="0"/>
                    <a:pt x="88" y="45"/>
                    <a:pt x="107" y="129"/>
                  </a:cubicBezTo>
                  <a:cubicBezTo>
                    <a:pt x="115" y="161"/>
                    <a:pt x="116" y="203"/>
                    <a:pt x="115" y="242"/>
                  </a:cubicBezTo>
                  <a:cubicBezTo>
                    <a:pt x="119" y="242"/>
                    <a:pt x="119" y="242"/>
                    <a:pt x="119" y="242"/>
                  </a:cubicBezTo>
                  <a:cubicBezTo>
                    <a:pt x="119" y="105"/>
                    <a:pt x="119" y="105"/>
                    <a:pt x="119" y="105"/>
                  </a:cubicBezTo>
                  <a:cubicBezTo>
                    <a:pt x="119" y="105"/>
                    <a:pt x="119" y="105"/>
                    <a:pt x="119" y="10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0" name="Freeform 29"/>
            <p:cNvSpPr>
              <a:spLocks/>
            </p:cNvSpPr>
            <p:nvPr/>
          </p:nvSpPr>
          <p:spPr bwMode="auto">
            <a:xfrm>
              <a:off x="3999" y="1848"/>
              <a:ext cx="50" cy="251"/>
            </a:xfrm>
            <a:custGeom>
              <a:avLst/>
              <a:gdLst>
                <a:gd name="T0" fmla="*/ 0 w 21"/>
                <a:gd name="T1" fmla="*/ 8 h 106"/>
                <a:gd name="T2" fmla="*/ 11 w 21"/>
                <a:gd name="T3" fmla="*/ 55 h 106"/>
                <a:gd name="T4" fmla="*/ 10 w 21"/>
                <a:gd name="T5" fmla="*/ 104 h 106"/>
                <a:gd name="T6" fmla="*/ 18 w 21"/>
                <a:gd name="T7" fmla="*/ 106 h 106"/>
                <a:gd name="T8" fmla="*/ 21 w 21"/>
                <a:gd name="T9" fmla="*/ 53 h 106"/>
                <a:gd name="T10" fmla="*/ 6 w 21"/>
                <a:gd name="T11" fmla="*/ 0 h 106"/>
                <a:gd name="T12" fmla="*/ 0 w 21"/>
                <a:gd name="T13" fmla="*/ 8 h 106"/>
                <a:gd name="T14" fmla="*/ 0 w 21"/>
                <a:gd name="T15" fmla="*/ 8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06">
                  <a:moveTo>
                    <a:pt x="0" y="8"/>
                  </a:moveTo>
                  <a:cubicBezTo>
                    <a:pt x="0" y="8"/>
                    <a:pt x="10" y="40"/>
                    <a:pt x="11" y="55"/>
                  </a:cubicBezTo>
                  <a:cubicBezTo>
                    <a:pt x="13" y="70"/>
                    <a:pt x="10" y="104"/>
                    <a:pt x="10" y="104"/>
                  </a:cubicBezTo>
                  <a:cubicBezTo>
                    <a:pt x="18" y="106"/>
                    <a:pt x="18" y="106"/>
                    <a:pt x="18" y="106"/>
                  </a:cubicBezTo>
                  <a:cubicBezTo>
                    <a:pt x="18" y="106"/>
                    <a:pt x="21" y="70"/>
                    <a:pt x="21" y="53"/>
                  </a:cubicBezTo>
                  <a:cubicBezTo>
                    <a:pt x="21" y="37"/>
                    <a:pt x="6" y="0"/>
                    <a:pt x="6" y="0"/>
                  </a:cubicBezTo>
                  <a:cubicBezTo>
                    <a:pt x="0" y="8"/>
                    <a:pt x="0" y="8"/>
                    <a:pt x="0" y="8"/>
                  </a:cubicBezTo>
                  <a:cubicBezTo>
                    <a:pt x="0" y="8"/>
                    <a:pt x="0" y="8"/>
                    <a:pt x="0" y="8"/>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71" name="Group 64"/>
          <p:cNvGrpSpPr>
            <a:grpSpLocks noChangeAspect="1"/>
          </p:cNvGrpSpPr>
          <p:nvPr/>
        </p:nvGrpSpPr>
        <p:grpSpPr bwMode="auto">
          <a:xfrm rot="12827499" flipH="1">
            <a:off x="8520313" y="2338535"/>
            <a:ext cx="362814" cy="536662"/>
            <a:chOff x="2052" y="995"/>
            <a:chExt cx="768" cy="852"/>
          </a:xfrm>
        </p:grpSpPr>
        <p:sp>
          <p:nvSpPr>
            <p:cNvPr id="172" name="Freeform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3" name="Freeform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4" name="Freeform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5" name="Freeform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6" name="Freeform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7" name="Freeform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8" name="Freeform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9" name="Freeform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ctrTitle"/>
          </p:nvPr>
        </p:nvSpPr>
        <p:spPr>
          <a:xfrm>
            <a:off x="2010966" y="165020"/>
            <a:ext cx="7020314" cy="2263258"/>
          </a:xfrm>
        </p:spPr>
        <p:txBody>
          <a:bodyPr anchor="b">
            <a:normAutofit/>
          </a:bodyPr>
          <a:lstStyle>
            <a:lvl1pPr algn="ctr">
              <a:defRPr sz="4950"/>
            </a:lvl1pPr>
          </a:lstStyle>
          <a:p>
            <a:r>
              <a:rPr lang="en-US"/>
              <a:t>Click to edit Master title style</a:t>
            </a:r>
            <a:endParaRPr/>
          </a:p>
        </p:txBody>
      </p:sp>
      <p:sp>
        <p:nvSpPr>
          <p:cNvPr id="3" name="Subtitle 2"/>
          <p:cNvSpPr>
            <a:spLocks noGrp="1"/>
          </p:cNvSpPr>
          <p:nvPr>
            <p:ph type="subTitle" idx="1"/>
          </p:nvPr>
        </p:nvSpPr>
        <p:spPr>
          <a:xfrm>
            <a:off x="2927497" y="2476917"/>
            <a:ext cx="5187252" cy="1771600"/>
          </a:xfrm>
        </p:spPr>
        <p:txBody>
          <a:bodyPr>
            <a:normAutofit/>
          </a:bodyPr>
          <a:lstStyle>
            <a:lvl1pPr marL="0" indent="0" algn="ctr">
              <a:spcBef>
                <a:spcPts val="0"/>
              </a:spcBef>
              <a:buNone/>
              <a:defRPr sz="3600" cap="none" baseline="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a:p>
        </p:txBody>
      </p:sp>
    </p:spTree>
    <p:extLst>
      <p:ext uri="{BB962C8B-B14F-4D97-AF65-F5344CB8AC3E}">
        <p14:creationId xmlns:p14="http://schemas.microsoft.com/office/powerpoint/2010/main" val="2761301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lang="en-US" altLang="en-US"/>
          </a:p>
        </p:txBody>
      </p:sp>
      <p:sp>
        <p:nvSpPr>
          <p:cNvPr id="4" name="Date Placeholder 3"/>
          <p:cNvSpPr>
            <a:spLocks noGrp="1"/>
          </p:cNvSpPr>
          <p:nvPr>
            <p:ph type="dt" sz="half" idx="10"/>
          </p:nvPr>
        </p:nvSpPr>
        <p:spPr/>
        <p:txBody>
          <a:bodyPr/>
          <a:lstStyle/>
          <a:p>
            <a:endParaRPr lang="en-US" altLang="en-US"/>
          </a:p>
        </p:txBody>
      </p:sp>
      <p:sp>
        <p:nvSpPr>
          <p:cNvPr id="6" name="Slide Number Placeholder 5"/>
          <p:cNvSpPr>
            <a:spLocks noGrp="1"/>
          </p:cNvSpPr>
          <p:nvPr>
            <p:ph type="sldNum" sz="quarter" idx="12"/>
          </p:nvPr>
        </p:nvSpPr>
        <p:spPr/>
        <p:txBody>
          <a:bodyPr/>
          <a:lstStyle/>
          <a:p>
            <a:fld id="{00A2D13B-417D-4A7A-82EA-E4C5D35329EE}" type="slidenum">
              <a:rPr lang="en-US" altLang="en-US" smtClean="0"/>
              <a:pPr/>
              <a:t>‹#›</a:t>
            </a:fld>
            <a:endParaRPr lang="en-US" altLang="en-US"/>
          </a:p>
        </p:txBody>
      </p:sp>
    </p:spTree>
    <p:extLst>
      <p:ext uri="{BB962C8B-B14F-4D97-AF65-F5344CB8AC3E}">
        <p14:creationId xmlns:p14="http://schemas.microsoft.com/office/powerpoint/2010/main" val="453121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3000" y="1485900"/>
            <a:ext cx="6858001" cy="2933700"/>
          </a:xfrm>
        </p:spPr>
        <p:txBody>
          <a:bodyPr anchor="b">
            <a:normAutofit/>
          </a:bodyPr>
          <a:lstStyle>
            <a:lvl1pPr algn="l">
              <a:defRPr sz="3900" b="0"/>
            </a:lvl1pPr>
          </a:lstStyle>
          <a:p>
            <a:r>
              <a:rPr lang="en-US"/>
              <a:t>Click to edit Master title style</a:t>
            </a:r>
            <a:endParaRPr/>
          </a:p>
        </p:txBody>
      </p:sp>
      <p:sp>
        <p:nvSpPr>
          <p:cNvPr id="3" name="Text Placeholder 2"/>
          <p:cNvSpPr>
            <a:spLocks noGrp="1"/>
          </p:cNvSpPr>
          <p:nvPr>
            <p:ph type="body" idx="1"/>
          </p:nvPr>
        </p:nvSpPr>
        <p:spPr>
          <a:xfrm>
            <a:off x="1141810" y="4454034"/>
            <a:ext cx="6858000" cy="1184766"/>
          </a:xfrm>
        </p:spPr>
        <p:txBody>
          <a:bodyPr anchor="t">
            <a:normAutofit/>
          </a:bodyPr>
          <a:lstStyle>
            <a:lvl1pPr marL="0" indent="0" algn="l">
              <a:spcBef>
                <a:spcPts val="0"/>
              </a:spcBef>
              <a:buNone/>
              <a:defRPr sz="1800" cap="none" baseline="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altLang="en-US"/>
          </a:p>
        </p:txBody>
      </p:sp>
      <p:sp>
        <p:nvSpPr>
          <p:cNvPr id="4" name="Date Placeholder 3"/>
          <p:cNvSpPr>
            <a:spLocks noGrp="1"/>
          </p:cNvSpPr>
          <p:nvPr>
            <p:ph type="dt" sz="half" idx="10"/>
          </p:nvPr>
        </p:nvSpPr>
        <p:spPr/>
        <p:txBody>
          <a:bodyPr/>
          <a:lstStyle/>
          <a:p>
            <a:endParaRPr lang="en-US" altLang="en-US"/>
          </a:p>
        </p:txBody>
      </p:sp>
      <p:sp>
        <p:nvSpPr>
          <p:cNvPr id="6" name="Slide Number Placeholder 5"/>
          <p:cNvSpPr>
            <a:spLocks noGrp="1"/>
          </p:cNvSpPr>
          <p:nvPr>
            <p:ph type="sldNum" sz="quarter" idx="12"/>
          </p:nvPr>
        </p:nvSpPr>
        <p:spPr/>
        <p:txBody>
          <a:bodyPr/>
          <a:lstStyle/>
          <a:p>
            <a:fld id="{27F8970D-EC8B-4726-9960-4E25A0D2D5D9}" type="slidenum">
              <a:rPr lang="en-US" altLang="en-US" smtClean="0"/>
              <a:pPr/>
              <a:t>‹#›</a:t>
            </a:fld>
            <a:endParaRPr lang="en-US" altLang="en-US"/>
          </a:p>
        </p:txBody>
      </p:sp>
    </p:spTree>
    <p:extLst>
      <p:ext uri="{BB962C8B-B14F-4D97-AF65-F5344CB8AC3E}">
        <p14:creationId xmlns:p14="http://schemas.microsoft.com/office/powerpoint/2010/main" val="1569377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5C5F41-9658-4313-AA16-6D680D9EC5AF}"/>
              </a:ext>
            </a:extLst>
          </p:cNvPr>
          <p:cNvSpPr>
            <a:spLocks noGrp="1"/>
          </p:cNvSpPr>
          <p:nvPr>
            <p:ph type="dt" sz="half" idx="10"/>
          </p:nvPr>
        </p:nvSpPr>
        <p:spPr/>
        <p:txBody>
          <a:bodyPr/>
          <a:lstStyle>
            <a:lvl1pPr>
              <a:defRPr/>
            </a:lvl1pPr>
          </a:lstStyle>
          <a:p>
            <a:pPr>
              <a:defRPr/>
            </a:pPr>
            <a:endParaRPr lang="en-US" dirty="0"/>
          </a:p>
        </p:txBody>
      </p:sp>
      <p:sp>
        <p:nvSpPr>
          <p:cNvPr id="3" name="Footer Placeholder 2">
            <a:extLst>
              <a:ext uri="{FF2B5EF4-FFF2-40B4-BE49-F238E27FC236}">
                <a16:creationId xmlns:a16="http://schemas.microsoft.com/office/drawing/2014/main" id="{84F3734D-B240-4448-8BA0-F0845D685C6C}"/>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3">
            <a:extLst>
              <a:ext uri="{FF2B5EF4-FFF2-40B4-BE49-F238E27FC236}">
                <a16:creationId xmlns:a16="http://schemas.microsoft.com/office/drawing/2014/main" id="{E9BCD414-6E3E-43BB-9492-2E352CEE0636}"/>
              </a:ext>
            </a:extLst>
          </p:cNvPr>
          <p:cNvSpPr>
            <a:spLocks noGrp="1"/>
          </p:cNvSpPr>
          <p:nvPr>
            <p:ph type="sldNum" sz="quarter" idx="12"/>
          </p:nvPr>
        </p:nvSpPr>
        <p:spPr/>
        <p:txBody>
          <a:bodyPr/>
          <a:lstStyle>
            <a:lvl1pPr>
              <a:defRPr/>
            </a:lvl1pPr>
          </a:lstStyle>
          <a:p>
            <a:pPr>
              <a:defRPr/>
            </a:pPr>
            <a:fld id="{6E771430-B440-4EBB-B3E8-C7744ED46DBE}" type="slidenum">
              <a:rPr lang="en-US" altLang="en-US" smtClean="0"/>
              <a:pPr>
                <a:defRPr/>
              </a:pPr>
              <a:t>‹#›</a:t>
            </a:fld>
            <a:endParaRPr lang="en-US" altLang="en-US" dirty="0"/>
          </a:p>
        </p:txBody>
      </p:sp>
    </p:spTree>
    <p:extLst>
      <p:ext uri="{BB962C8B-B14F-4D97-AF65-F5344CB8AC3E}">
        <p14:creationId xmlns:p14="http://schemas.microsoft.com/office/powerpoint/2010/main" val="17190679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6429" y="1485900"/>
            <a:ext cx="3360420" cy="4123944"/>
          </a:xfrm>
        </p:spPr>
        <p:txBody>
          <a:bodyPr>
            <a:normAutofit/>
          </a:bodyPr>
          <a:lstStyle>
            <a:lvl1pPr>
              <a:defRPr sz="1500"/>
            </a:lvl1pPr>
            <a:lvl2pPr>
              <a:defRPr sz="1350"/>
            </a:lvl2pPr>
            <a:lvl3pPr>
              <a:defRPr sz="1200"/>
            </a:lvl3pPr>
            <a:lvl4pPr>
              <a:defRPr sz="1050"/>
            </a:lvl4pPr>
            <a:lvl5pPr>
              <a:defRPr sz="10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2877" y="1485900"/>
            <a:ext cx="3360420" cy="4123944"/>
          </a:xfrm>
        </p:spPr>
        <p:txBody>
          <a:bodyPr>
            <a:normAutofit/>
          </a:bodyPr>
          <a:lstStyle>
            <a:lvl1pPr>
              <a:defRPr sz="1500"/>
            </a:lvl1pPr>
            <a:lvl2pPr>
              <a:defRPr sz="1350"/>
            </a:lvl2pPr>
            <a:lvl3pPr>
              <a:defRPr sz="1200"/>
            </a:lvl3pPr>
            <a:lvl4pPr>
              <a:defRPr sz="1050"/>
            </a:lvl4pPr>
            <a:lvl5pPr>
              <a:defRPr sz="10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altLang="en-US"/>
          </a:p>
        </p:txBody>
      </p:sp>
      <p:sp>
        <p:nvSpPr>
          <p:cNvPr id="5" name="Date Placeholder 4"/>
          <p:cNvSpPr>
            <a:spLocks noGrp="1"/>
          </p:cNvSpPr>
          <p:nvPr>
            <p:ph type="dt" sz="half" idx="10"/>
          </p:nvPr>
        </p:nvSpPr>
        <p:spPr/>
        <p:txBody>
          <a:bodyPr/>
          <a:lstStyle/>
          <a:p>
            <a:endParaRPr lang="en-US" altLang="en-US"/>
          </a:p>
        </p:txBody>
      </p:sp>
      <p:sp>
        <p:nvSpPr>
          <p:cNvPr id="7" name="Slide Number Placeholder 6"/>
          <p:cNvSpPr>
            <a:spLocks noGrp="1"/>
          </p:cNvSpPr>
          <p:nvPr>
            <p:ph type="sldNum" sz="quarter" idx="12"/>
          </p:nvPr>
        </p:nvSpPr>
        <p:spPr/>
        <p:txBody>
          <a:bodyPr/>
          <a:lstStyle/>
          <a:p>
            <a:fld id="{6AE78DD4-0502-40E8-854A-FE74DEF785D5}" type="slidenum">
              <a:rPr lang="en-US" altLang="en-US" smtClean="0"/>
              <a:pPr/>
              <a:t>‹#›</a:t>
            </a:fld>
            <a:endParaRPr lang="en-US" altLang="en-US"/>
          </a:p>
        </p:txBody>
      </p:sp>
    </p:spTree>
    <p:extLst>
      <p:ext uri="{BB962C8B-B14F-4D97-AF65-F5344CB8AC3E}">
        <p14:creationId xmlns:p14="http://schemas.microsoft.com/office/powerpoint/2010/main" val="3877205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6429" y="1376018"/>
            <a:ext cx="3360420" cy="768096"/>
          </a:xfrm>
        </p:spPr>
        <p:txBody>
          <a:bodyPr anchor="ctr">
            <a:normAutofit/>
          </a:bodyPr>
          <a:lstStyle>
            <a:lvl1pPr marL="0" indent="0">
              <a:spcBef>
                <a:spcPts val="0"/>
              </a:spcBef>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146429" y="2144114"/>
            <a:ext cx="3360420" cy="3494686"/>
          </a:xfrm>
        </p:spPr>
        <p:txBody>
          <a:bodyPr>
            <a:normAutofit/>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32877" y="1376018"/>
            <a:ext cx="3360420" cy="768096"/>
          </a:xfrm>
        </p:spPr>
        <p:txBody>
          <a:bodyPr anchor="ctr">
            <a:normAutofit/>
          </a:bodyPr>
          <a:lstStyle>
            <a:lvl1pPr marL="0" indent="0">
              <a:spcBef>
                <a:spcPts val="0"/>
              </a:spcBef>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32877" y="2144114"/>
            <a:ext cx="3360420" cy="3494686"/>
          </a:xfrm>
        </p:spPr>
        <p:txBody>
          <a:bodyPr>
            <a:normAutofit/>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endParaRPr lang="en-US" altLang="en-US"/>
          </a:p>
        </p:txBody>
      </p:sp>
      <p:sp>
        <p:nvSpPr>
          <p:cNvPr id="7" name="Date Placeholder 6"/>
          <p:cNvSpPr>
            <a:spLocks noGrp="1"/>
          </p:cNvSpPr>
          <p:nvPr>
            <p:ph type="dt" sz="half" idx="10"/>
          </p:nvPr>
        </p:nvSpPr>
        <p:spPr/>
        <p:txBody>
          <a:bodyPr/>
          <a:lstStyle/>
          <a:p>
            <a:endParaRPr lang="en-US" altLang="en-US"/>
          </a:p>
        </p:txBody>
      </p:sp>
      <p:sp>
        <p:nvSpPr>
          <p:cNvPr id="9" name="Slide Number Placeholder 8"/>
          <p:cNvSpPr>
            <a:spLocks noGrp="1"/>
          </p:cNvSpPr>
          <p:nvPr>
            <p:ph type="sldNum" sz="quarter" idx="12"/>
          </p:nvPr>
        </p:nvSpPr>
        <p:spPr/>
        <p:txBody>
          <a:bodyPr/>
          <a:lstStyle/>
          <a:p>
            <a:fld id="{14635CD3-4CA3-4C6A-A7FB-7C65F4EF0FF3}" type="slidenum">
              <a:rPr lang="en-US" altLang="en-US" smtClean="0"/>
              <a:pPr/>
              <a:t>‹#›</a:t>
            </a:fld>
            <a:endParaRPr lang="en-US" altLang="en-US"/>
          </a:p>
        </p:txBody>
      </p:sp>
    </p:spTree>
    <p:extLst>
      <p:ext uri="{BB962C8B-B14F-4D97-AF65-F5344CB8AC3E}">
        <p14:creationId xmlns:p14="http://schemas.microsoft.com/office/powerpoint/2010/main" val="2515377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6" name="Freeform 92"/>
          <p:cNvSpPr>
            <a:spLocks/>
          </p:cNvSpPr>
          <p:nvPr/>
        </p:nvSpPr>
        <p:spPr bwMode="auto">
          <a:xfrm>
            <a:off x="6482633" y="3888585"/>
            <a:ext cx="159761" cy="1001327"/>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C7CC62"/>
          </a:solidFill>
          <a:ln>
            <a:noFill/>
          </a:ln>
        </p:spPr>
        <p:txBody>
          <a:bodyPr vert="horz" wrap="square" lIns="68580" tIns="34290" rIns="68580" bIns="34290" numCol="1" anchor="t" anchorCtr="0" compatLnSpc="1">
            <a:prstTxWarp prst="textNoShape">
              <a:avLst/>
            </a:prstTxWarp>
          </a:bodyPr>
          <a:lstStyle/>
          <a:p>
            <a:endParaRPr/>
          </a:p>
        </p:txBody>
      </p:sp>
      <p:sp>
        <p:nvSpPr>
          <p:cNvPr id="7" name="Freeform 50"/>
          <p:cNvSpPr>
            <a:spLocks/>
          </p:cNvSpPr>
          <p:nvPr/>
        </p:nvSpPr>
        <p:spPr bwMode="auto">
          <a:xfrm>
            <a:off x="5085159" y="4191000"/>
            <a:ext cx="4057470" cy="2667000"/>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a:p>
        </p:txBody>
      </p:sp>
      <p:sp>
        <p:nvSpPr>
          <p:cNvPr id="8" name="Freeform 51"/>
          <p:cNvSpPr>
            <a:spLocks/>
          </p:cNvSpPr>
          <p:nvPr/>
        </p:nvSpPr>
        <p:spPr bwMode="auto">
          <a:xfrm>
            <a:off x="-94" y="4572001"/>
            <a:ext cx="8561457" cy="2286001"/>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a:p>
        </p:txBody>
      </p:sp>
      <p:grpSp>
        <p:nvGrpSpPr>
          <p:cNvPr id="9" name="Group 69"/>
          <p:cNvGrpSpPr>
            <a:grpSpLocks noChangeAspect="1"/>
          </p:cNvGrpSpPr>
          <p:nvPr/>
        </p:nvGrpSpPr>
        <p:grpSpPr bwMode="auto">
          <a:xfrm flipH="1">
            <a:off x="7299178" y="958654"/>
            <a:ext cx="1050614" cy="4001744"/>
            <a:chOff x="3220" y="236"/>
            <a:chExt cx="1347" cy="3848"/>
          </a:xfrm>
        </p:grpSpPr>
        <p:sp>
          <p:nvSpPr>
            <p:cNvPr id="10" name="Freeform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 name="Freeform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 name="Freeform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 name="Freeform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 name="Freeform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 name="Freeform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 name="Freeform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 name="Freeform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 name="Freeform 79"/>
            <p:cNvSpPr>
              <a:spLocks/>
            </p:cNvSpPr>
            <p:nvPr/>
          </p:nvSpPr>
          <p:spPr bwMode="auto">
            <a:xfrm>
              <a:off x="3835" y="332"/>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 name="Freeform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 name="Freeform 92"/>
            <p:cNvSpPr>
              <a:spLocks/>
            </p:cNvSpPr>
            <p:nvPr/>
          </p:nvSpPr>
          <p:spPr bwMode="auto">
            <a:xfrm>
              <a:off x="3283" y="1760"/>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 name="Freeform 93"/>
            <p:cNvSpPr>
              <a:spLocks/>
            </p:cNvSpPr>
            <p:nvPr/>
          </p:nvSpPr>
          <p:spPr bwMode="auto">
            <a:xfrm>
              <a:off x="3805" y="1379"/>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5"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6"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7"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8"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9"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0"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1"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2"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3"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4"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5"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6"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7"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8"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9"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0"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1"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2"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3"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4"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5"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6"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7"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8"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9"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0"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1"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2"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3"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4"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5"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6"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7"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8"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9"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0"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1"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2"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3"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4"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5"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6"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7"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8"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9"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0"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1"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2"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93" name="Group 69"/>
          <p:cNvGrpSpPr>
            <a:grpSpLocks noChangeAspect="1"/>
          </p:cNvGrpSpPr>
          <p:nvPr/>
        </p:nvGrpSpPr>
        <p:grpSpPr bwMode="auto">
          <a:xfrm>
            <a:off x="8171259" y="1248597"/>
            <a:ext cx="941097" cy="3346122"/>
            <a:chOff x="3124" y="236"/>
            <a:chExt cx="1443" cy="3848"/>
          </a:xfrm>
        </p:grpSpPr>
        <p:sp>
          <p:nvSpPr>
            <p:cNvPr id="94" name="Freeform 70"/>
            <p:cNvSpPr>
              <a:spLocks/>
            </p:cNvSpPr>
            <p:nvPr/>
          </p:nvSpPr>
          <p:spPr bwMode="auto">
            <a:xfrm>
              <a:off x="3858" y="1801"/>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5" name="Freeform 71"/>
            <p:cNvSpPr>
              <a:spLocks/>
            </p:cNvSpPr>
            <p:nvPr/>
          </p:nvSpPr>
          <p:spPr bwMode="auto">
            <a:xfrm>
              <a:off x="3679" y="2551"/>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6" name="Freeform 72"/>
            <p:cNvSpPr>
              <a:spLocks/>
            </p:cNvSpPr>
            <p:nvPr/>
          </p:nvSpPr>
          <p:spPr bwMode="auto">
            <a:xfrm>
              <a:off x="3889" y="234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7" name="Freeform 73"/>
            <p:cNvSpPr>
              <a:spLocks/>
            </p:cNvSpPr>
            <p:nvPr/>
          </p:nvSpPr>
          <p:spPr bwMode="auto">
            <a:xfrm>
              <a:off x="3679" y="2844"/>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8"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9" name="Freeform 75"/>
            <p:cNvSpPr>
              <a:spLocks/>
            </p:cNvSpPr>
            <p:nvPr/>
          </p:nvSpPr>
          <p:spPr bwMode="auto">
            <a:xfrm>
              <a:off x="3889" y="2967"/>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0" name="Freeform 76"/>
            <p:cNvSpPr>
              <a:spLocks/>
            </p:cNvSpPr>
            <p:nvPr/>
          </p:nvSpPr>
          <p:spPr bwMode="auto">
            <a:xfrm>
              <a:off x="3679" y="2220"/>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1" name="Freeform 77"/>
            <p:cNvSpPr>
              <a:spLocks/>
            </p:cNvSpPr>
            <p:nvPr/>
          </p:nvSpPr>
          <p:spPr bwMode="auto">
            <a:xfrm>
              <a:off x="3889" y="2012"/>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2" name="Freeform 78"/>
            <p:cNvSpPr>
              <a:spLocks/>
            </p:cNvSpPr>
            <p:nvPr/>
          </p:nvSpPr>
          <p:spPr bwMode="auto">
            <a:xfrm>
              <a:off x="3679" y="1904"/>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3" name="Freeform 79"/>
            <p:cNvSpPr>
              <a:spLocks/>
            </p:cNvSpPr>
            <p:nvPr/>
          </p:nvSpPr>
          <p:spPr bwMode="auto">
            <a:xfrm>
              <a:off x="3679" y="1608"/>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4" name="Freeform 80"/>
            <p:cNvSpPr>
              <a:spLocks/>
            </p:cNvSpPr>
            <p:nvPr/>
          </p:nvSpPr>
          <p:spPr bwMode="auto">
            <a:xfrm>
              <a:off x="3889" y="169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5"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6"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7"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8"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9"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0"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1"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2"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3"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4"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5"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6" name="Freeform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7" name="Freeform 93"/>
            <p:cNvSpPr>
              <a:spLocks/>
            </p:cNvSpPr>
            <p:nvPr/>
          </p:nvSpPr>
          <p:spPr bwMode="auto">
            <a:xfrm>
              <a:off x="3737" y="1710"/>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8"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2"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3"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4"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5"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6"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7"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8"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9"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0"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1"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2"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3"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4"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5"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6"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7"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8"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9"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0"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1"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2"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3"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4"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5"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6"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7"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8"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9"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0"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1"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2"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3"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4"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5"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6"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7"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8"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9"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0"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1"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2"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3"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4"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5"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6"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7"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8"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9"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0"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1"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2"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3"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4"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5"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6"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77" name="Group 69"/>
          <p:cNvGrpSpPr>
            <a:grpSpLocks noChangeAspect="1"/>
          </p:cNvGrpSpPr>
          <p:nvPr/>
        </p:nvGrpSpPr>
        <p:grpSpPr bwMode="auto">
          <a:xfrm>
            <a:off x="6815590" y="2736977"/>
            <a:ext cx="679655" cy="2416549"/>
            <a:chOff x="3124" y="236"/>
            <a:chExt cx="1443" cy="3848"/>
          </a:xfrm>
        </p:grpSpPr>
        <p:sp>
          <p:nvSpPr>
            <p:cNvPr id="178" name="Freeform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9" name="Freeform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0" name="Freeform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1" name="Freeform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2"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3" name="Freeform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4" name="Freeform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5" name="Freeform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6" name="Freeform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7" name="Freeform 79"/>
            <p:cNvSpPr>
              <a:spLocks/>
            </p:cNvSpPr>
            <p:nvPr/>
          </p:nvSpPr>
          <p:spPr bwMode="auto">
            <a:xfrm>
              <a:off x="3811" y="273"/>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8" name="Freeform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9"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0"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1"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2"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3"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4"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5"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6"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7"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8"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9"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0" name="Freeform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1"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2"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3"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4"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5"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6"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7"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8"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9"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0"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1"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2"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3"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4"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5"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6"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7"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8"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9"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0"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1"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2"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3"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4"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5"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6"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7"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8"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9"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0"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1"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2"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3"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4"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5"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6"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7"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8"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9"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0"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1"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2"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3"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4"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5"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6"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7"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8"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9"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0"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1"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2"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3"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4"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5"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6"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7"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8"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9"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260" name="Group 50"/>
          <p:cNvGrpSpPr>
            <a:grpSpLocks noChangeAspect="1"/>
          </p:cNvGrpSpPr>
          <p:nvPr/>
        </p:nvGrpSpPr>
        <p:grpSpPr bwMode="auto">
          <a:xfrm>
            <a:off x="7885509" y="2438401"/>
            <a:ext cx="1113762" cy="2195929"/>
            <a:chOff x="3369" y="1563"/>
            <a:chExt cx="940" cy="1390"/>
          </a:xfrm>
        </p:grpSpPr>
        <p:sp>
          <p:nvSpPr>
            <p:cNvPr id="261" name="Freeform 51"/>
            <p:cNvSpPr>
              <a:spLocks/>
            </p:cNvSpPr>
            <p:nvPr/>
          </p:nvSpPr>
          <p:spPr bwMode="auto">
            <a:xfrm>
              <a:off x="3539" y="1906"/>
              <a:ext cx="192" cy="212"/>
            </a:xfrm>
            <a:custGeom>
              <a:avLst/>
              <a:gdLst>
                <a:gd name="T0" fmla="*/ 81 w 81"/>
                <a:gd name="T1" fmla="*/ 73 h 90"/>
                <a:gd name="T2" fmla="*/ 44 w 81"/>
                <a:gd name="T3" fmla="*/ 7 h 90"/>
                <a:gd name="T4" fmla="*/ 0 w 81"/>
                <a:gd name="T5" fmla="*/ 21 h 90"/>
                <a:gd name="T6" fmla="*/ 21 w 81"/>
                <a:gd name="T7" fmla="*/ 19 h 90"/>
                <a:gd name="T8" fmla="*/ 53 w 81"/>
                <a:gd name="T9" fmla="*/ 76 h 90"/>
                <a:gd name="T10" fmla="*/ 81 w 81"/>
                <a:gd name="T11" fmla="*/ 73 h 90"/>
              </a:gdLst>
              <a:ahLst/>
              <a:cxnLst>
                <a:cxn ang="0">
                  <a:pos x="T0" y="T1"/>
                </a:cxn>
                <a:cxn ang="0">
                  <a:pos x="T2" y="T3"/>
                </a:cxn>
                <a:cxn ang="0">
                  <a:pos x="T4" y="T5"/>
                </a:cxn>
                <a:cxn ang="0">
                  <a:pos x="T6" y="T7"/>
                </a:cxn>
                <a:cxn ang="0">
                  <a:pos x="T8" y="T9"/>
                </a:cxn>
                <a:cxn ang="0">
                  <a:pos x="T10" y="T11"/>
                </a:cxn>
              </a:cxnLst>
              <a:rect l="0" t="0" r="r" b="b"/>
              <a:pathLst>
                <a:path w="81" h="90">
                  <a:moveTo>
                    <a:pt x="81" y="73"/>
                  </a:moveTo>
                  <a:cubicBezTo>
                    <a:pt x="81" y="73"/>
                    <a:pt x="74" y="21"/>
                    <a:pt x="44" y="7"/>
                  </a:cubicBezTo>
                  <a:cubicBezTo>
                    <a:pt x="29" y="0"/>
                    <a:pt x="0" y="14"/>
                    <a:pt x="0" y="21"/>
                  </a:cubicBezTo>
                  <a:cubicBezTo>
                    <a:pt x="8" y="21"/>
                    <a:pt x="21" y="19"/>
                    <a:pt x="21" y="19"/>
                  </a:cubicBezTo>
                  <a:cubicBezTo>
                    <a:pt x="21" y="19"/>
                    <a:pt x="26" y="58"/>
                    <a:pt x="53" y="76"/>
                  </a:cubicBezTo>
                  <a:cubicBezTo>
                    <a:pt x="74" y="90"/>
                    <a:pt x="81" y="73"/>
                    <a:pt x="81" y="73"/>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2" name="Freeform 52"/>
            <p:cNvSpPr>
              <a:spLocks/>
            </p:cNvSpPr>
            <p:nvPr/>
          </p:nvSpPr>
          <p:spPr bwMode="auto">
            <a:xfrm>
              <a:off x="3603" y="1925"/>
              <a:ext cx="17" cy="16"/>
            </a:xfrm>
            <a:custGeom>
              <a:avLst/>
              <a:gdLst>
                <a:gd name="T0" fmla="*/ 7 w 7"/>
                <a:gd name="T1" fmla="*/ 3 h 7"/>
                <a:gd name="T2" fmla="*/ 4 w 7"/>
                <a:gd name="T3" fmla="*/ 7 h 7"/>
                <a:gd name="T4" fmla="*/ 0 w 7"/>
                <a:gd name="T5" fmla="*/ 3 h 7"/>
                <a:gd name="T6" fmla="*/ 4 w 7"/>
                <a:gd name="T7" fmla="*/ 0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7" y="5"/>
                    <a:pt x="6" y="7"/>
                    <a:pt x="4" y="7"/>
                  </a:cubicBezTo>
                  <a:cubicBezTo>
                    <a:pt x="2" y="7"/>
                    <a:pt x="0" y="5"/>
                    <a:pt x="0" y="3"/>
                  </a:cubicBezTo>
                  <a:cubicBezTo>
                    <a:pt x="0" y="2"/>
                    <a:pt x="2" y="0"/>
                    <a:pt x="4" y="0"/>
                  </a:cubicBezTo>
                  <a:cubicBezTo>
                    <a:pt x="5" y="0"/>
                    <a:pt x="7" y="1"/>
                    <a:pt x="7" y="3"/>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3" name="Freeform 53"/>
            <p:cNvSpPr>
              <a:spLocks/>
            </p:cNvSpPr>
            <p:nvPr/>
          </p:nvSpPr>
          <p:spPr bwMode="auto">
            <a:xfrm>
              <a:off x="3636" y="1889"/>
              <a:ext cx="26" cy="31"/>
            </a:xfrm>
            <a:custGeom>
              <a:avLst/>
              <a:gdLst>
                <a:gd name="T0" fmla="*/ 0 w 11"/>
                <a:gd name="T1" fmla="*/ 13 h 13"/>
                <a:gd name="T2" fmla="*/ 8 w 11"/>
                <a:gd name="T3" fmla="*/ 0 h 13"/>
                <a:gd name="T4" fmla="*/ 0 w 11"/>
                <a:gd name="T5" fmla="*/ 13 h 13"/>
              </a:gdLst>
              <a:ahLst/>
              <a:cxnLst>
                <a:cxn ang="0">
                  <a:pos x="T0" y="T1"/>
                </a:cxn>
                <a:cxn ang="0">
                  <a:pos x="T2" y="T3"/>
                </a:cxn>
                <a:cxn ang="0">
                  <a:pos x="T4" y="T5"/>
                </a:cxn>
              </a:cxnLst>
              <a:rect l="0" t="0" r="r" b="b"/>
              <a:pathLst>
                <a:path w="11" h="13">
                  <a:moveTo>
                    <a:pt x="0" y="13"/>
                  </a:moveTo>
                  <a:cubicBezTo>
                    <a:pt x="0" y="13"/>
                    <a:pt x="8" y="5"/>
                    <a:pt x="8" y="0"/>
                  </a:cubicBezTo>
                  <a:cubicBezTo>
                    <a:pt x="11" y="5"/>
                    <a:pt x="10" y="13"/>
                    <a:pt x="0" y="13"/>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4" name="Freeform 54"/>
            <p:cNvSpPr>
              <a:spLocks/>
            </p:cNvSpPr>
            <p:nvPr/>
          </p:nvSpPr>
          <p:spPr bwMode="auto">
            <a:xfrm>
              <a:off x="3622" y="1889"/>
              <a:ext cx="28" cy="36"/>
            </a:xfrm>
            <a:custGeom>
              <a:avLst/>
              <a:gdLst>
                <a:gd name="T0" fmla="*/ 5 w 12"/>
                <a:gd name="T1" fmla="*/ 15 h 15"/>
                <a:gd name="T2" fmla="*/ 0 w 12"/>
                <a:gd name="T3" fmla="*/ 0 h 15"/>
                <a:gd name="T4" fmla="*/ 5 w 12"/>
                <a:gd name="T5" fmla="*/ 15 h 15"/>
              </a:gdLst>
              <a:ahLst/>
              <a:cxnLst>
                <a:cxn ang="0">
                  <a:pos x="T0" y="T1"/>
                </a:cxn>
                <a:cxn ang="0">
                  <a:pos x="T2" y="T3"/>
                </a:cxn>
                <a:cxn ang="0">
                  <a:pos x="T4" y="T5"/>
                </a:cxn>
              </a:cxnLst>
              <a:rect l="0" t="0" r="r" b="b"/>
              <a:pathLst>
                <a:path w="12" h="15">
                  <a:moveTo>
                    <a:pt x="5" y="15"/>
                  </a:moveTo>
                  <a:cubicBezTo>
                    <a:pt x="5" y="15"/>
                    <a:pt x="4" y="3"/>
                    <a:pt x="0" y="0"/>
                  </a:cubicBezTo>
                  <a:cubicBezTo>
                    <a:pt x="7" y="1"/>
                    <a:pt x="12" y="7"/>
                    <a:pt x="5" y="15"/>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5" name="Freeform 55"/>
            <p:cNvSpPr>
              <a:spLocks/>
            </p:cNvSpPr>
            <p:nvPr/>
          </p:nvSpPr>
          <p:spPr bwMode="auto">
            <a:xfrm>
              <a:off x="4061" y="1915"/>
              <a:ext cx="191" cy="210"/>
            </a:xfrm>
            <a:custGeom>
              <a:avLst/>
              <a:gdLst>
                <a:gd name="T0" fmla="*/ 0 w 81"/>
                <a:gd name="T1" fmla="*/ 72 h 89"/>
                <a:gd name="T2" fmla="*/ 37 w 81"/>
                <a:gd name="T3" fmla="*/ 7 h 89"/>
                <a:gd name="T4" fmla="*/ 81 w 81"/>
                <a:gd name="T5" fmla="*/ 20 h 89"/>
                <a:gd name="T6" fmla="*/ 60 w 81"/>
                <a:gd name="T7" fmla="*/ 18 h 89"/>
                <a:gd name="T8" fmla="*/ 28 w 81"/>
                <a:gd name="T9" fmla="*/ 76 h 89"/>
                <a:gd name="T10" fmla="*/ 0 w 81"/>
                <a:gd name="T11" fmla="*/ 72 h 89"/>
              </a:gdLst>
              <a:ahLst/>
              <a:cxnLst>
                <a:cxn ang="0">
                  <a:pos x="T0" y="T1"/>
                </a:cxn>
                <a:cxn ang="0">
                  <a:pos x="T2" y="T3"/>
                </a:cxn>
                <a:cxn ang="0">
                  <a:pos x="T4" y="T5"/>
                </a:cxn>
                <a:cxn ang="0">
                  <a:pos x="T6" y="T7"/>
                </a:cxn>
                <a:cxn ang="0">
                  <a:pos x="T8" y="T9"/>
                </a:cxn>
                <a:cxn ang="0">
                  <a:pos x="T10" y="T11"/>
                </a:cxn>
              </a:cxnLst>
              <a:rect l="0" t="0" r="r" b="b"/>
              <a:pathLst>
                <a:path w="81" h="89">
                  <a:moveTo>
                    <a:pt x="0" y="72"/>
                  </a:moveTo>
                  <a:cubicBezTo>
                    <a:pt x="0" y="72"/>
                    <a:pt x="7" y="21"/>
                    <a:pt x="37" y="7"/>
                  </a:cubicBezTo>
                  <a:cubicBezTo>
                    <a:pt x="52" y="0"/>
                    <a:pt x="81" y="13"/>
                    <a:pt x="81" y="20"/>
                  </a:cubicBezTo>
                  <a:cubicBezTo>
                    <a:pt x="73" y="21"/>
                    <a:pt x="60" y="18"/>
                    <a:pt x="60" y="18"/>
                  </a:cubicBezTo>
                  <a:cubicBezTo>
                    <a:pt x="60" y="18"/>
                    <a:pt x="56" y="57"/>
                    <a:pt x="28" y="76"/>
                  </a:cubicBezTo>
                  <a:cubicBezTo>
                    <a:pt x="8" y="89"/>
                    <a:pt x="0" y="72"/>
                    <a:pt x="0" y="72"/>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6" name="Freeform 56"/>
            <p:cNvSpPr>
              <a:spLocks/>
            </p:cNvSpPr>
            <p:nvPr/>
          </p:nvSpPr>
          <p:spPr bwMode="auto">
            <a:xfrm>
              <a:off x="4163" y="2189"/>
              <a:ext cx="19" cy="19"/>
            </a:xfrm>
            <a:custGeom>
              <a:avLst/>
              <a:gdLst>
                <a:gd name="T0" fmla="*/ 0 w 8"/>
                <a:gd name="T1" fmla="*/ 4 h 8"/>
                <a:gd name="T2" fmla="*/ 4 w 8"/>
                <a:gd name="T3" fmla="*/ 8 h 8"/>
                <a:gd name="T4" fmla="*/ 8 w 8"/>
                <a:gd name="T5" fmla="*/ 5 h 8"/>
                <a:gd name="T6" fmla="*/ 5 w 8"/>
                <a:gd name="T7" fmla="*/ 0 h 8"/>
                <a:gd name="T8" fmla="*/ 0 w 8"/>
                <a:gd name="T9" fmla="*/ 4 h 8"/>
              </a:gdLst>
              <a:ahLst/>
              <a:cxnLst>
                <a:cxn ang="0">
                  <a:pos x="T0" y="T1"/>
                </a:cxn>
                <a:cxn ang="0">
                  <a:pos x="T2" y="T3"/>
                </a:cxn>
                <a:cxn ang="0">
                  <a:pos x="T4" y="T5"/>
                </a:cxn>
                <a:cxn ang="0">
                  <a:pos x="T6" y="T7"/>
                </a:cxn>
                <a:cxn ang="0">
                  <a:pos x="T8" y="T9"/>
                </a:cxn>
              </a:cxnLst>
              <a:rect l="0" t="0" r="r" b="b"/>
              <a:pathLst>
                <a:path w="8" h="8">
                  <a:moveTo>
                    <a:pt x="0" y="4"/>
                  </a:moveTo>
                  <a:cubicBezTo>
                    <a:pt x="0" y="6"/>
                    <a:pt x="2" y="8"/>
                    <a:pt x="4" y="8"/>
                  </a:cubicBezTo>
                  <a:cubicBezTo>
                    <a:pt x="6" y="8"/>
                    <a:pt x="8" y="6"/>
                    <a:pt x="8" y="5"/>
                  </a:cubicBezTo>
                  <a:cubicBezTo>
                    <a:pt x="8" y="2"/>
                    <a:pt x="6" y="0"/>
                    <a:pt x="5" y="0"/>
                  </a:cubicBezTo>
                  <a:cubicBezTo>
                    <a:pt x="2" y="0"/>
                    <a:pt x="0" y="2"/>
                    <a:pt x="0" y="4"/>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7" name="Freeform 57"/>
            <p:cNvSpPr>
              <a:spLocks/>
            </p:cNvSpPr>
            <p:nvPr/>
          </p:nvSpPr>
          <p:spPr bwMode="auto">
            <a:xfrm>
              <a:off x="4132" y="1899"/>
              <a:ext cx="26" cy="33"/>
            </a:xfrm>
            <a:custGeom>
              <a:avLst/>
              <a:gdLst>
                <a:gd name="T0" fmla="*/ 11 w 11"/>
                <a:gd name="T1" fmla="*/ 14 h 14"/>
                <a:gd name="T2" fmla="*/ 3 w 11"/>
                <a:gd name="T3" fmla="*/ 0 h 14"/>
                <a:gd name="T4" fmla="*/ 11 w 11"/>
                <a:gd name="T5" fmla="*/ 14 h 14"/>
              </a:gdLst>
              <a:ahLst/>
              <a:cxnLst>
                <a:cxn ang="0">
                  <a:pos x="T0" y="T1"/>
                </a:cxn>
                <a:cxn ang="0">
                  <a:pos x="T2" y="T3"/>
                </a:cxn>
                <a:cxn ang="0">
                  <a:pos x="T4" y="T5"/>
                </a:cxn>
              </a:cxnLst>
              <a:rect l="0" t="0" r="r" b="b"/>
              <a:pathLst>
                <a:path w="11" h="14">
                  <a:moveTo>
                    <a:pt x="11" y="14"/>
                  </a:moveTo>
                  <a:cubicBezTo>
                    <a:pt x="11" y="14"/>
                    <a:pt x="3" y="4"/>
                    <a:pt x="3" y="0"/>
                  </a:cubicBezTo>
                  <a:cubicBezTo>
                    <a:pt x="0" y="4"/>
                    <a:pt x="1" y="13"/>
                    <a:pt x="11" y="14"/>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8" name="Freeform 58"/>
            <p:cNvSpPr>
              <a:spLocks/>
            </p:cNvSpPr>
            <p:nvPr/>
          </p:nvSpPr>
          <p:spPr bwMode="auto">
            <a:xfrm>
              <a:off x="4144" y="1896"/>
              <a:ext cx="26" cy="36"/>
            </a:xfrm>
            <a:custGeom>
              <a:avLst/>
              <a:gdLst>
                <a:gd name="T0" fmla="*/ 7 w 11"/>
                <a:gd name="T1" fmla="*/ 15 h 15"/>
                <a:gd name="T2" fmla="*/ 11 w 11"/>
                <a:gd name="T3" fmla="*/ 0 h 15"/>
                <a:gd name="T4" fmla="*/ 7 w 11"/>
                <a:gd name="T5" fmla="*/ 15 h 15"/>
              </a:gdLst>
              <a:ahLst/>
              <a:cxnLst>
                <a:cxn ang="0">
                  <a:pos x="T0" y="T1"/>
                </a:cxn>
                <a:cxn ang="0">
                  <a:pos x="T2" y="T3"/>
                </a:cxn>
                <a:cxn ang="0">
                  <a:pos x="T4" y="T5"/>
                </a:cxn>
              </a:cxnLst>
              <a:rect l="0" t="0" r="r" b="b"/>
              <a:pathLst>
                <a:path w="11" h="15">
                  <a:moveTo>
                    <a:pt x="7" y="15"/>
                  </a:moveTo>
                  <a:cubicBezTo>
                    <a:pt x="7" y="15"/>
                    <a:pt x="8" y="4"/>
                    <a:pt x="11" y="0"/>
                  </a:cubicBezTo>
                  <a:cubicBezTo>
                    <a:pt x="5" y="1"/>
                    <a:pt x="0" y="8"/>
                    <a:pt x="7" y="15"/>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9" name="Freeform 59"/>
            <p:cNvSpPr>
              <a:spLocks/>
            </p:cNvSpPr>
            <p:nvPr/>
          </p:nvSpPr>
          <p:spPr bwMode="auto">
            <a:xfrm>
              <a:off x="3369" y="2088"/>
              <a:ext cx="140" cy="94"/>
            </a:xfrm>
            <a:custGeom>
              <a:avLst/>
              <a:gdLst>
                <a:gd name="T0" fmla="*/ 49 w 59"/>
                <a:gd name="T1" fmla="*/ 1 h 40"/>
                <a:gd name="T2" fmla="*/ 6 w 59"/>
                <a:gd name="T3" fmla="*/ 9 h 40"/>
                <a:gd name="T4" fmla="*/ 22 w 59"/>
                <a:gd name="T5" fmla="*/ 12 h 40"/>
                <a:gd name="T6" fmla="*/ 0 w 59"/>
                <a:gd name="T7" fmla="*/ 28 h 40"/>
                <a:gd name="T8" fmla="*/ 29 w 59"/>
                <a:gd name="T9" fmla="*/ 21 h 40"/>
                <a:gd name="T10" fmla="*/ 15 w 59"/>
                <a:gd name="T11" fmla="*/ 40 h 40"/>
                <a:gd name="T12" fmla="*/ 49 w 59"/>
                <a:gd name="T13" fmla="*/ 25 h 40"/>
                <a:gd name="T14" fmla="*/ 48 w 59"/>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40">
                  <a:moveTo>
                    <a:pt x="49" y="1"/>
                  </a:moveTo>
                  <a:cubicBezTo>
                    <a:pt x="49" y="1"/>
                    <a:pt x="21" y="0"/>
                    <a:pt x="6" y="9"/>
                  </a:cubicBezTo>
                  <a:cubicBezTo>
                    <a:pt x="16" y="9"/>
                    <a:pt x="22" y="12"/>
                    <a:pt x="22" y="12"/>
                  </a:cubicBezTo>
                  <a:cubicBezTo>
                    <a:pt x="22" y="12"/>
                    <a:pt x="1" y="18"/>
                    <a:pt x="0" y="28"/>
                  </a:cubicBezTo>
                  <a:cubicBezTo>
                    <a:pt x="13" y="22"/>
                    <a:pt x="29" y="21"/>
                    <a:pt x="29" y="21"/>
                  </a:cubicBezTo>
                  <a:cubicBezTo>
                    <a:pt x="29" y="21"/>
                    <a:pt x="16" y="31"/>
                    <a:pt x="15" y="40"/>
                  </a:cubicBezTo>
                  <a:cubicBezTo>
                    <a:pt x="27" y="34"/>
                    <a:pt x="41" y="26"/>
                    <a:pt x="49" y="25"/>
                  </a:cubicBezTo>
                  <a:cubicBezTo>
                    <a:pt x="59" y="24"/>
                    <a:pt x="48" y="5"/>
                    <a:pt x="48" y="5"/>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0" name="Freeform 60"/>
            <p:cNvSpPr>
              <a:spLocks/>
            </p:cNvSpPr>
            <p:nvPr/>
          </p:nvSpPr>
          <p:spPr bwMode="auto">
            <a:xfrm>
              <a:off x="4172" y="2102"/>
              <a:ext cx="137" cy="94"/>
            </a:xfrm>
            <a:custGeom>
              <a:avLst/>
              <a:gdLst>
                <a:gd name="T0" fmla="*/ 8 w 58"/>
                <a:gd name="T1" fmla="*/ 2 h 40"/>
                <a:gd name="T2" fmla="*/ 52 w 58"/>
                <a:gd name="T3" fmla="*/ 9 h 40"/>
                <a:gd name="T4" fmla="*/ 35 w 58"/>
                <a:gd name="T5" fmla="*/ 12 h 40"/>
                <a:gd name="T6" fmla="*/ 58 w 58"/>
                <a:gd name="T7" fmla="*/ 28 h 40"/>
                <a:gd name="T8" fmla="*/ 28 w 58"/>
                <a:gd name="T9" fmla="*/ 21 h 40"/>
                <a:gd name="T10" fmla="*/ 43 w 58"/>
                <a:gd name="T11" fmla="*/ 40 h 40"/>
                <a:gd name="T12" fmla="*/ 8 w 58"/>
                <a:gd name="T13" fmla="*/ 25 h 40"/>
                <a:gd name="T14" fmla="*/ 9 w 58"/>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40">
                  <a:moveTo>
                    <a:pt x="8" y="2"/>
                  </a:moveTo>
                  <a:cubicBezTo>
                    <a:pt x="8" y="2"/>
                    <a:pt x="38" y="0"/>
                    <a:pt x="52" y="9"/>
                  </a:cubicBezTo>
                  <a:cubicBezTo>
                    <a:pt x="41" y="9"/>
                    <a:pt x="35" y="12"/>
                    <a:pt x="35" y="12"/>
                  </a:cubicBezTo>
                  <a:cubicBezTo>
                    <a:pt x="35" y="12"/>
                    <a:pt x="57" y="18"/>
                    <a:pt x="58" y="28"/>
                  </a:cubicBezTo>
                  <a:cubicBezTo>
                    <a:pt x="45" y="22"/>
                    <a:pt x="28" y="21"/>
                    <a:pt x="28" y="21"/>
                  </a:cubicBezTo>
                  <a:cubicBezTo>
                    <a:pt x="28" y="21"/>
                    <a:pt x="42" y="31"/>
                    <a:pt x="43" y="40"/>
                  </a:cubicBezTo>
                  <a:cubicBezTo>
                    <a:pt x="31" y="34"/>
                    <a:pt x="17" y="26"/>
                    <a:pt x="8" y="25"/>
                  </a:cubicBezTo>
                  <a:cubicBezTo>
                    <a:pt x="0" y="24"/>
                    <a:pt x="9" y="5"/>
                    <a:pt x="9" y="5"/>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1" name="Freeform 61"/>
            <p:cNvSpPr>
              <a:spLocks/>
            </p:cNvSpPr>
            <p:nvPr/>
          </p:nvSpPr>
          <p:spPr bwMode="auto">
            <a:xfrm>
              <a:off x="3815" y="2414"/>
              <a:ext cx="64" cy="539"/>
            </a:xfrm>
            <a:custGeom>
              <a:avLst/>
              <a:gdLst>
                <a:gd name="T0" fmla="*/ 52 w 52"/>
                <a:gd name="T1" fmla="*/ 0 h 368"/>
                <a:gd name="T2" fmla="*/ 43 w 52"/>
                <a:gd name="T3" fmla="*/ 368 h 368"/>
                <a:gd name="T4" fmla="*/ 0 w 52"/>
                <a:gd name="T5" fmla="*/ 368 h 368"/>
                <a:gd name="T6" fmla="*/ 5 w 52"/>
                <a:gd name="T7" fmla="*/ 26 h 368"/>
                <a:gd name="T8" fmla="*/ 52 w 52"/>
                <a:gd name="T9" fmla="*/ 0 h 368"/>
                <a:gd name="T10" fmla="*/ 52 w 52"/>
                <a:gd name="T11" fmla="*/ 0 h 368"/>
                <a:gd name="T12" fmla="*/ 52 w 52"/>
                <a:gd name="T13" fmla="*/ 0 h 368"/>
              </a:gdLst>
              <a:ahLst/>
              <a:cxnLst>
                <a:cxn ang="0">
                  <a:pos x="T0" y="T1"/>
                </a:cxn>
                <a:cxn ang="0">
                  <a:pos x="T2" y="T3"/>
                </a:cxn>
                <a:cxn ang="0">
                  <a:pos x="T4" y="T5"/>
                </a:cxn>
                <a:cxn ang="0">
                  <a:pos x="T6" y="T7"/>
                </a:cxn>
                <a:cxn ang="0">
                  <a:pos x="T8" y="T9"/>
                </a:cxn>
                <a:cxn ang="0">
                  <a:pos x="T10" y="T11"/>
                </a:cxn>
                <a:cxn ang="0">
                  <a:pos x="T12" y="T13"/>
                </a:cxn>
              </a:cxnLst>
              <a:rect l="0" t="0" r="r" b="b"/>
              <a:pathLst>
                <a:path w="52" h="368">
                  <a:moveTo>
                    <a:pt x="52" y="0"/>
                  </a:moveTo>
                  <a:lnTo>
                    <a:pt x="43" y="368"/>
                  </a:lnTo>
                  <a:lnTo>
                    <a:pt x="0" y="368"/>
                  </a:lnTo>
                  <a:lnTo>
                    <a:pt x="5" y="26"/>
                  </a:lnTo>
                  <a:lnTo>
                    <a:pt x="52" y="0"/>
                  </a:lnTo>
                  <a:lnTo>
                    <a:pt x="52" y="0"/>
                  </a:lnTo>
                  <a:lnTo>
                    <a:pt x="52" y="0"/>
                  </a:ln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2" name="Freeform 62"/>
            <p:cNvSpPr>
              <a:spLocks/>
            </p:cNvSpPr>
            <p:nvPr/>
          </p:nvSpPr>
          <p:spPr bwMode="auto">
            <a:xfrm>
              <a:off x="3679" y="2388"/>
              <a:ext cx="304" cy="153"/>
            </a:xfrm>
            <a:custGeom>
              <a:avLst/>
              <a:gdLst>
                <a:gd name="T0" fmla="*/ 110 w 129"/>
                <a:gd name="T1" fmla="*/ 9 h 65"/>
                <a:gd name="T2" fmla="*/ 127 w 129"/>
                <a:gd name="T3" fmla="*/ 43 h 65"/>
                <a:gd name="T4" fmla="*/ 114 w 129"/>
                <a:gd name="T5" fmla="*/ 33 h 65"/>
                <a:gd name="T6" fmla="*/ 113 w 129"/>
                <a:gd name="T7" fmla="*/ 58 h 65"/>
                <a:gd name="T8" fmla="*/ 100 w 129"/>
                <a:gd name="T9" fmla="*/ 44 h 65"/>
                <a:gd name="T10" fmla="*/ 95 w 129"/>
                <a:gd name="T11" fmla="*/ 63 h 65"/>
                <a:gd name="T12" fmla="*/ 90 w 129"/>
                <a:gd name="T13" fmla="*/ 37 h 65"/>
                <a:gd name="T14" fmla="*/ 77 w 129"/>
                <a:gd name="T15" fmla="*/ 64 h 65"/>
                <a:gd name="T16" fmla="*/ 74 w 129"/>
                <a:gd name="T17" fmla="*/ 42 h 65"/>
                <a:gd name="T18" fmla="*/ 55 w 129"/>
                <a:gd name="T19" fmla="*/ 65 h 65"/>
                <a:gd name="T20" fmla="*/ 55 w 129"/>
                <a:gd name="T21" fmla="*/ 39 h 65"/>
                <a:gd name="T22" fmla="*/ 42 w 129"/>
                <a:gd name="T23" fmla="*/ 54 h 65"/>
                <a:gd name="T24" fmla="*/ 36 w 129"/>
                <a:gd name="T25" fmla="*/ 34 h 65"/>
                <a:gd name="T26" fmla="*/ 16 w 129"/>
                <a:gd name="T27" fmla="*/ 57 h 65"/>
                <a:gd name="T28" fmla="*/ 18 w 129"/>
                <a:gd name="T29" fmla="*/ 28 h 65"/>
                <a:gd name="T30" fmla="*/ 1 w 129"/>
                <a:gd name="T31" fmla="*/ 43 h 65"/>
                <a:gd name="T32" fmla="*/ 16 w 129"/>
                <a:gd name="T33" fmla="*/ 21 h 65"/>
                <a:gd name="T34" fmla="*/ 70 w 129"/>
                <a:gd name="T35" fmla="*/ 0 h 65"/>
                <a:gd name="T36" fmla="*/ 110 w 129"/>
                <a:gd name="T37" fmla="*/ 9 h 65"/>
                <a:gd name="T38" fmla="*/ 110 w 129"/>
                <a:gd name="T39" fmla="*/ 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9" h="65">
                  <a:moveTo>
                    <a:pt x="110" y="9"/>
                  </a:moveTo>
                  <a:cubicBezTo>
                    <a:pt x="112" y="12"/>
                    <a:pt x="129" y="28"/>
                    <a:pt x="127" y="43"/>
                  </a:cubicBezTo>
                  <a:cubicBezTo>
                    <a:pt x="122" y="36"/>
                    <a:pt x="114" y="33"/>
                    <a:pt x="114" y="33"/>
                  </a:cubicBezTo>
                  <a:cubicBezTo>
                    <a:pt x="114" y="33"/>
                    <a:pt x="118" y="43"/>
                    <a:pt x="113" y="58"/>
                  </a:cubicBezTo>
                  <a:cubicBezTo>
                    <a:pt x="110" y="48"/>
                    <a:pt x="100" y="44"/>
                    <a:pt x="100" y="44"/>
                  </a:cubicBezTo>
                  <a:cubicBezTo>
                    <a:pt x="100" y="44"/>
                    <a:pt x="95" y="58"/>
                    <a:pt x="95" y="63"/>
                  </a:cubicBezTo>
                  <a:cubicBezTo>
                    <a:pt x="85" y="51"/>
                    <a:pt x="90" y="37"/>
                    <a:pt x="90" y="37"/>
                  </a:cubicBezTo>
                  <a:cubicBezTo>
                    <a:pt x="90" y="37"/>
                    <a:pt x="77" y="58"/>
                    <a:pt x="77" y="64"/>
                  </a:cubicBezTo>
                  <a:cubicBezTo>
                    <a:pt x="68" y="56"/>
                    <a:pt x="74" y="42"/>
                    <a:pt x="74" y="42"/>
                  </a:cubicBezTo>
                  <a:cubicBezTo>
                    <a:pt x="74" y="42"/>
                    <a:pt x="55" y="61"/>
                    <a:pt x="55" y="65"/>
                  </a:cubicBezTo>
                  <a:cubicBezTo>
                    <a:pt x="46" y="57"/>
                    <a:pt x="53" y="43"/>
                    <a:pt x="55" y="39"/>
                  </a:cubicBezTo>
                  <a:cubicBezTo>
                    <a:pt x="58" y="36"/>
                    <a:pt x="43" y="43"/>
                    <a:pt x="42" y="54"/>
                  </a:cubicBezTo>
                  <a:cubicBezTo>
                    <a:pt x="30" y="51"/>
                    <a:pt x="36" y="34"/>
                    <a:pt x="36" y="34"/>
                  </a:cubicBezTo>
                  <a:cubicBezTo>
                    <a:pt x="36" y="34"/>
                    <a:pt x="18" y="43"/>
                    <a:pt x="16" y="57"/>
                  </a:cubicBezTo>
                  <a:cubicBezTo>
                    <a:pt x="4" y="51"/>
                    <a:pt x="18" y="28"/>
                    <a:pt x="18" y="28"/>
                  </a:cubicBezTo>
                  <a:cubicBezTo>
                    <a:pt x="18" y="28"/>
                    <a:pt x="2" y="39"/>
                    <a:pt x="1" y="43"/>
                  </a:cubicBezTo>
                  <a:cubicBezTo>
                    <a:pt x="0" y="28"/>
                    <a:pt x="8" y="26"/>
                    <a:pt x="16" y="21"/>
                  </a:cubicBezTo>
                  <a:cubicBezTo>
                    <a:pt x="23" y="15"/>
                    <a:pt x="70" y="0"/>
                    <a:pt x="70" y="0"/>
                  </a:cubicBezTo>
                  <a:cubicBezTo>
                    <a:pt x="110" y="9"/>
                    <a:pt x="110" y="9"/>
                    <a:pt x="110" y="9"/>
                  </a:cubicBezTo>
                  <a:cubicBezTo>
                    <a:pt x="110" y="9"/>
                    <a:pt x="110" y="9"/>
                    <a:pt x="110" y="9"/>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3" name="Freeform 63"/>
            <p:cNvSpPr>
              <a:spLocks/>
            </p:cNvSpPr>
            <p:nvPr/>
          </p:nvSpPr>
          <p:spPr bwMode="auto">
            <a:xfrm>
              <a:off x="3457" y="2073"/>
              <a:ext cx="779" cy="357"/>
            </a:xfrm>
            <a:custGeom>
              <a:avLst/>
              <a:gdLst>
                <a:gd name="T0" fmla="*/ 193 w 330"/>
                <a:gd name="T1" fmla="*/ 0 h 151"/>
                <a:gd name="T2" fmla="*/ 260 w 330"/>
                <a:gd name="T3" fmla="*/ 3 h 151"/>
                <a:gd name="T4" fmla="*/ 320 w 330"/>
                <a:gd name="T5" fmla="*/ 7 h 151"/>
                <a:gd name="T6" fmla="*/ 322 w 330"/>
                <a:gd name="T7" fmla="*/ 42 h 151"/>
                <a:gd name="T8" fmla="*/ 218 w 330"/>
                <a:gd name="T9" fmla="*/ 40 h 151"/>
                <a:gd name="T10" fmla="*/ 224 w 330"/>
                <a:gd name="T11" fmla="*/ 137 h 151"/>
                <a:gd name="T12" fmla="*/ 101 w 330"/>
                <a:gd name="T13" fmla="*/ 143 h 151"/>
                <a:gd name="T14" fmla="*/ 101 w 330"/>
                <a:gd name="T15" fmla="*/ 39 h 151"/>
                <a:gd name="T16" fmla="*/ 9 w 330"/>
                <a:gd name="T17" fmla="*/ 34 h 151"/>
                <a:gd name="T18" fmla="*/ 13 w 330"/>
                <a:gd name="T19" fmla="*/ 3 h 151"/>
                <a:gd name="T20" fmla="*/ 137 w 330"/>
                <a:gd name="T21" fmla="*/ 1 h 151"/>
                <a:gd name="T22" fmla="*/ 193 w 330"/>
                <a:gd name="T23" fmla="*/ 0 h 151"/>
                <a:gd name="T24" fmla="*/ 193 w 330"/>
                <a:gd name="T25"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0" h="151">
                  <a:moveTo>
                    <a:pt x="193" y="0"/>
                  </a:moveTo>
                  <a:cubicBezTo>
                    <a:pt x="260" y="3"/>
                    <a:pt x="260" y="3"/>
                    <a:pt x="260" y="3"/>
                  </a:cubicBezTo>
                  <a:cubicBezTo>
                    <a:pt x="260" y="3"/>
                    <a:pt x="308" y="1"/>
                    <a:pt x="320" y="7"/>
                  </a:cubicBezTo>
                  <a:cubicBezTo>
                    <a:pt x="328" y="11"/>
                    <a:pt x="330" y="29"/>
                    <a:pt x="322" y="42"/>
                  </a:cubicBezTo>
                  <a:cubicBezTo>
                    <a:pt x="312" y="59"/>
                    <a:pt x="222" y="34"/>
                    <a:pt x="218" y="40"/>
                  </a:cubicBezTo>
                  <a:cubicBezTo>
                    <a:pt x="212" y="52"/>
                    <a:pt x="240" y="125"/>
                    <a:pt x="224" y="137"/>
                  </a:cubicBezTo>
                  <a:cubicBezTo>
                    <a:pt x="208" y="149"/>
                    <a:pt x="109" y="151"/>
                    <a:pt x="101" y="143"/>
                  </a:cubicBezTo>
                  <a:cubicBezTo>
                    <a:pt x="86" y="128"/>
                    <a:pt x="108" y="60"/>
                    <a:pt x="101" y="39"/>
                  </a:cubicBezTo>
                  <a:cubicBezTo>
                    <a:pt x="97" y="27"/>
                    <a:pt x="17" y="71"/>
                    <a:pt x="9" y="34"/>
                  </a:cubicBezTo>
                  <a:cubicBezTo>
                    <a:pt x="8" y="27"/>
                    <a:pt x="0" y="4"/>
                    <a:pt x="13" y="3"/>
                  </a:cubicBezTo>
                  <a:cubicBezTo>
                    <a:pt x="26" y="1"/>
                    <a:pt x="137" y="1"/>
                    <a:pt x="137" y="1"/>
                  </a:cubicBezTo>
                  <a:cubicBezTo>
                    <a:pt x="193" y="0"/>
                    <a:pt x="193" y="0"/>
                    <a:pt x="193" y="0"/>
                  </a:cubicBezTo>
                  <a:cubicBezTo>
                    <a:pt x="193" y="0"/>
                    <a:pt x="193" y="0"/>
                    <a:pt x="193"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solidFill>
              </a:endParaRPr>
            </a:p>
          </p:txBody>
        </p:sp>
        <p:sp>
          <p:nvSpPr>
            <p:cNvPr id="274" name="Freeform 64"/>
            <p:cNvSpPr>
              <a:spLocks/>
            </p:cNvSpPr>
            <p:nvPr/>
          </p:nvSpPr>
          <p:spPr bwMode="auto">
            <a:xfrm>
              <a:off x="3702" y="1828"/>
              <a:ext cx="300" cy="304"/>
            </a:xfrm>
            <a:custGeom>
              <a:avLst/>
              <a:gdLst>
                <a:gd name="T0" fmla="*/ 63 w 127"/>
                <a:gd name="T1" fmla="*/ 3 h 129"/>
                <a:gd name="T2" fmla="*/ 120 w 127"/>
                <a:gd name="T3" fmla="*/ 65 h 129"/>
                <a:gd name="T4" fmla="*/ 3 w 127"/>
                <a:gd name="T5" fmla="*/ 61 h 129"/>
                <a:gd name="T6" fmla="*/ 63 w 127"/>
                <a:gd name="T7" fmla="*/ 3 h 129"/>
              </a:gdLst>
              <a:ahLst/>
              <a:cxnLst>
                <a:cxn ang="0">
                  <a:pos x="T0" y="T1"/>
                </a:cxn>
                <a:cxn ang="0">
                  <a:pos x="T2" y="T3"/>
                </a:cxn>
                <a:cxn ang="0">
                  <a:pos x="T4" y="T5"/>
                </a:cxn>
                <a:cxn ang="0">
                  <a:pos x="T6" y="T7"/>
                </a:cxn>
              </a:cxnLst>
              <a:rect l="0" t="0" r="r" b="b"/>
              <a:pathLst>
                <a:path w="127" h="129">
                  <a:moveTo>
                    <a:pt x="63" y="3"/>
                  </a:moveTo>
                  <a:cubicBezTo>
                    <a:pt x="89" y="4"/>
                    <a:pt x="127" y="1"/>
                    <a:pt x="120" y="65"/>
                  </a:cubicBezTo>
                  <a:cubicBezTo>
                    <a:pt x="113" y="129"/>
                    <a:pt x="0" y="109"/>
                    <a:pt x="3" y="61"/>
                  </a:cubicBezTo>
                  <a:cubicBezTo>
                    <a:pt x="5" y="12"/>
                    <a:pt x="19" y="0"/>
                    <a:pt x="63" y="3"/>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5" name="Freeform 65"/>
            <p:cNvSpPr>
              <a:spLocks/>
            </p:cNvSpPr>
            <p:nvPr/>
          </p:nvSpPr>
          <p:spPr bwMode="auto">
            <a:xfrm>
              <a:off x="3679" y="2043"/>
              <a:ext cx="311" cy="115"/>
            </a:xfrm>
            <a:custGeom>
              <a:avLst/>
              <a:gdLst>
                <a:gd name="T0" fmla="*/ 83 w 132"/>
                <a:gd name="T1" fmla="*/ 0 h 49"/>
                <a:gd name="T2" fmla="*/ 127 w 132"/>
                <a:gd name="T3" fmla="*/ 27 h 49"/>
                <a:gd name="T4" fmla="*/ 94 w 132"/>
                <a:gd name="T5" fmla="*/ 19 h 49"/>
                <a:gd name="T6" fmla="*/ 93 w 132"/>
                <a:gd name="T7" fmla="*/ 49 h 49"/>
                <a:gd name="T8" fmla="*/ 69 w 132"/>
                <a:gd name="T9" fmla="*/ 21 h 49"/>
                <a:gd name="T10" fmla="*/ 47 w 132"/>
                <a:gd name="T11" fmla="*/ 47 h 49"/>
                <a:gd name="T12" fmla="*/ 38 w 132"/>
                <a:gd name="T13" fmla="*/ 18 h 49"/>
                <a:gd name="T14" fmla="*/ 0 w 132"/>
                <a:gd name="T15" fmla="*/ 26 h 49"/>
                <a:gd name="T16" fmla="*/ 49 w 132"/>
                <a:gd name="T17" fmla="*/ 0 h 49"/>
                <a:gd name="T18" fmla="*/ 83 w 132"/>
                <a:gd name="T19" fmla="*/ 0 h 49"/>
                <a:gd name="T20" fmla="*/ 83 w 132"/>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49">
                  <a:moveTo>
                    <a:pt x="83" y="0"/>
                  </a:moveTo>
                  <a:cubicBezTo>
                    <a:pt x="83" y="0"/>
                    <a:pt x="132" y="13"/>
                    <a:pt x="127" y="27"/>
                  </a:cubicBezTo>
                  <a:cubicBezTo>
                    <a:pt x="115" y="22"/>
                    <a:pt x="109" y="15"/>
                    <a:pt x="94" y="19"/>
                  </a:cubicBezTo>
                  <a:cubicBezTo>
                    <a:pt x="99" y="25"/>
                    <a:pt x="97" y="41"/>
                    <a:pt x="93" y="49"/>
                  </a:cubicBezTo>
                  <a:cubicBezTo>
                    <a:pt x="86" y="36"/>
                    <a:pt x="78" y="26"/>
                    <a:pt x="69" y="21"/>
                  </a:cubicBezTo>
                  <a:cubicBezTo>
                    <a:pt x="61" y="26"/>
                    <a:pt x="52" y="36"/>
                    <a:pt x="47" y="47"/>
                  </a:cubicBezTo>
                  <a:cubicBezTo>
                    <a:pt x="42" y="38"/>
                    <a:pt x="41" y="28"/>
                    <a:pt x="38" y="18"/>
                  </a:cubicBezTo>
                  <a:cubicBezTo>
                    <a:pt x="24" y="19"/>
                    <a:pt x="7" y="23"/>
                    <a:pt x="0" y="26"/>
                  </a:cubicBezTo>
                  <a:cubicBezTo>
                    <a:pt x="21" y="3"/>
                    <a:pt x="49" y="0"/>
                    <a:pt x="49" y="0"/>
                  </a:cubicBezTo>
                  <a:cubicBezTo>
                    <a:pt x="83" y="0"/>
                    <a:pt x="83" y="0"/>
                    <a:pt x="83" y="0"/>
                  </a:cubicBezTo>
                  <a:cubicBezTo>
                    <a:pt x="83" y="0"/>
                    <a:pt x="83" y="0"/>
                    <a:pt x="83" y="0"/>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6" name="Freeform 66"/>
            <p:cNvSpPr>
              <a:spLocks/>
            </p:cNvSpPr>
            <p:nvPr/>
          </p:nvSpPr>
          <p:spPr bwMode="auto">
            <a:xfrm>
              <a:off x="3665" y="2376"/>
              <a:ext cx="325" cy="113"/>
            </a:xfrm>
            <a:custGeom>
              <a:avLst/>
              <a:gdLst>
                <a:gd name="T0" fmla="*/ 107 w 138"/>
                <a:gd name="T1" fmla="*/ 0 h 48"/>
                <a:gd name="T2" fmla="*/ 133 w 138"/>
                <a:gd name="T3" fmla="*/ 24 h 48"/>
                <a:gd name="T4" fmla="*/ 113 w 138"/>
                <a:gd name="T5" fmla="*/ 22 h 48"/>
                <a:gd name="T6" fmla="*/ 111 w 138"/>
                <a:gd name="T7" fmla="*/ 48 h 48"/>
                <a:gd name="T8" fmla="*/ 75 w 138"/>
                <a:gd name="T9" fmla="*/ 31 h 48"/>
                <a:gd name="T10" fmla="*/ 66 w 138"/>
                <a:gd name="T11" fmla="*/ 46 h 48"/>
                <a:gd name="T12" fmla="*/ 44 w 138"/>
                <a:gd name="T13" fmla="*/ 30 h 48"/>
                <a:gd name="T14" fmla="*/ 24 w 138"/>
                <a:gd name="T15" fmla="*/ 44 h 48"/>
                <a:gd name="T16" fmla="*/ 20 w 138"/>
                <a:gd name="T17" fmla="*/ 27 h 48"/>
                <a:gd name="T18" fmla="*/ 3 w 138"/>
                <a:gd name="T19" fmla="*/ 31 h 48"/>
                <a:gd name="T20" fmla="*/ 22 w 138"/>
                <a:gd name="T21" fmla="*/ 11 h 48"/>
                <a:gd name="T22" fmla="*/ 107 w 138"/>
                <a:gd name="T23" fmla="*/ 0 h 48"/>
                <a:gd name="T24" fmla="*/ 107 w 138"/>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48">
                  <a:moveTo>
                    <a:pt x="107" y="0"/>
                  </a:moveTo>
                  <a:cubicBezTo>
                    <a:pt x="107" y="0"/>
                    <a:pt x="138" y="16"/>
                    <a:pt x="133" y="24"/>
                  </a:cubicBezTo>
                  <a:cubicBezTo>
                    <a:pt x="125" y="20"/>
                    <a:pt x="117" y="19"/>
                    <a:pt x="113" y="22"/>
                  </a:cubicBezTo>
                  <a:cubicBezTo>
                    <a:pt x="114" y="28"/>
                    <a:pt x="117" y="45"/>
                    <a:pt x="111" y="48"/>
                  </a:cubicBezTo>
                  <a:cubicBezTo>
                    <a:pt x="104" y="41"/>
                    <a:pt x="85" y="28"/>
                    <a:pt x="75" y="31"/>
                  </a:cubicBezTo>
                  <a:cubicBezTo>
                    <a:pt x="71" y="32"/>
                    <a:pt x="68" y="38"/>
                    <a:pt x="66" y="46"/>
                  </a:cubicBezTo>
                  <a:cubicBezTo>
                    <a:pt x="59" y="46"/>
                    <a:pt x="51" y="30"/>
                    <a:pt x="44" y="30"/>
                  </a:cubicBezTo>
                  <a:cubicBezTo>
                    <a:pt x="38" y="30"/>
                    <a:pt x="29" y="35"/>
                    <a:pt x="24" y="44"/>
                  </a:cubicBezTo>
                  <a:cubicBezTo>
                    <a:pt x="20" y="43"/>
                    <a:pt x="17" y="36"/>
                    <a:pt x="20" y="27"/>
                  </a:cubicBezTo>
                  <a:cubicBezTo>
                    <a:pt x="17" y="25"/>
                    <a:pt x="10" y="27"/>
                    <a:pt x="3" y="31"/>
                  </a:cubicBezTo>
                  <a:cubicBezTo>
                    <a:pt x="0" y="25"/>
                    <a:pt x="22" y="11"/>
                    <a:pt x="22" y="11"/>
                  </a:cubicBezTo>
                  <a:cubicBezTo>
                    <a:pt x="107" y="0"/>
                    <a:pt x="107" y="0"/>
                    <a:pt x="107" y="0"/>
                  </a:cubicBezTo>
                  <a:cubicBezTo>
                    <a:pt x="107" y="0"/>
                    <a:pt x="107" y="0"/>
                    <a:pt x="107"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7" name="Freeform 67"/>
            <p:cNvSpPr>
              <a:spLocks/>
            </p:cNvSpPr>
            <p:nvPr/>
          </p:nvSpPr>
          <p:spPr bwMode="auto">
            <a:xfrm>
              <a:off x="3650" y="1563"/>
              <a:ext cx="399" cy="369"/>
            </a:xfrm>
            <a:custGeom>
              <a:avLst/>
              <a:gdLst>
                <a:gd name="T0" fmla="*/ 169 w 169"/>
                <a:gd name="T1" fmla="*/ 129 h 156"/>
                <a:gd name="T2" fmla="*/ 107 w 169"/>
                <a:gd name="T3" fmla="*/ 141 h 156"/>
                <a:gd name="T4" fmla="*/ 2 w 169"/>
                <a:gd name="T5" fmla="*/ 127 h 156"/>
                <a:gd name="T6" fmla="*/ 53 w 169"/>
                <a:gd name="T7" fmla="*/ 111 h 156"/>
                <a:gd name="T8" fmla="*/ 54 w 169"/>
                <a:gd name="T9" fmla="*/ 47 h 156"/>
                <a:gd name="T10" fmla="*/ 16 w 169"/>
                <a:gd name="T11" fmla="*/ 44 h 156"/>
                <a:gd name="T12" fmla="*/ 15 w 169"/>
                <a:gd name="T13" fmla="*/ 10 h 156"/>
                <a:gd name="T14" fmla="*/ 0 w 169"/>
                <a:gd name="T15" fmla="*/ 5 h 156"/>
                <a:gd name="T16" fmla="*/ 22 w 169"/>
                <a:gd name="T17" fmla="*/ 4 h 156"/>
                <a:gd name="T18" fmla="*/ 20 w 169"/>
                <a:gd name="T19" fmla="*/ 29 h 156"/>
                <a:gd name="T20" fmla="*/ 26 w 169"/>
                <a:gd name="T21" fmla="*/ 39 h 156"/>
                <a:gd name="T22" fmla="*/ 58 w 169"/>
                <a:gd name="T23" fmla="*/ 31 h 156"/>
                <a:gd name="T24" fmla="*/ 111 w 169"/>
                <a:gd name="T25" fmla="*/ 84 h 156"/>
                <a:gd name="T26" fmla="*/ 116 w 169"/>
                <a:gd name="T27" fmla="*/ 11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9" h="156">
                  <a:moveTo>
                    <a:pt x="169" y="129"/>
                  </a:moveTo>
                  <a:cubicBezTo>
                    <a:pt x="161" y="142"/>
                    <a:pt x="135" y="147"/>
                    <a:pt x="107" y="141"/>
                  </a:cubicBezTo>
                  <a:cubicBezTo>
                    <a:pt x="79" y="135"/>
                    <a:pt x="25" y="156"/>
                    <a:pt x="2" y="127"/>
                  </a:cubicBezTo>
                  <a:cubicBezTo>
                    <a:pt x="17" y="120"/>
                    <a:pt x="53" y="111"/>
                    <a:pt x="53" y="111"/>
                  </a:cubicBezTo>
                  <a:cubicBezTo>
                    <a:pt x="49" y="102"/>
                    <a:pt x="65" y="59"/>
                    <a:pt x="54" y="47"/>
                  </a:cubicBezTo>
                  <a:cubicBezTo>
                    <a:pt x="45" y="37"/>
                    <a:pt x="26" y="54"/>
                    <a:pt x="16" y="44"/>
                  </a:cubicBezTo>
                  <a:cubicBezTo>
                    <a:pt x="3" y="33"/>
                    <a:pt x="17" y="13"/>
                    <a:pt x="15" y="10"/>
                  </a:cubicBezTo>
                  <a:cubicBezTo>
                    <a:pt x="13" y="6"/>
                    <a:pt x="0" y="5"/>
                    <a:pt x="0" y="5"/>
                  </a:cubicBezTo>
                  <a:cubicBezTo>
                    <a:pt x="0" y="5"/>
                    <a:pt x="18" y="0"/>
                    <a:pt x="22" y="4"/>
                  </a:cubicBezTo>
                  <a:cubicBezTo>
                    <a:pt x="26" y="6"/>
                    <a:pt x="19" y="24"/>
                    <a:pt x="20" y="29"/>
                  </a:cubicBezTo>
                  <a:cubicBezTo>
                    <a:pt x="21" y="34"/>
                    <a:pt x="23" y="38"/>
                    <a:pt x="26" y="39"/>
                  </a:cubicBezTo>
                  <a:cubicBezTo>
                    <a:pt x="29" y="40"/>
                    <a:pt x="42" y="31"/>
                    <a:pt x="58" y="31"/>
                  </a:cubicBezTo>
                  <a:cubicBezTo>
                    <a:pt x="95" y="30"/>
                    <a:pt x="108" y="76"/>
                    <a:pt x="111" y="84"/>
                  </a:cubicBezTo>
                  <a:cubicBezTo>
                    <a:pt x="112" y="90"/>
                    <a:pt x="119" y="107"/>
                    <a:pt x="116" y="111"/>
                  </a:cubicBezTo>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solidFill>
              </a:endParaRPr>
            </a:p>
          </p:txBody>
        </p:sp>
        <p:sp>
          <p:nvSpPr>
            <p:cNvPr id="278" name="Freeform 68"/>
            <p:cNvSpPr>
              <a:spLocks/>
            </p:cNvSpPr>
            <p:nvPr/>
          </p:nvSpPr>
          <p:spPr bwMode="auto">
            <a:xfrm>
              <a:off x="3863" y="1920"/>
              <a:ext cx="66" cy="40"/>
            </a:xfrm>
            <a:custGeom>
              <a:avLst/>
              <a:gdLst>
                <a:gd name="T0" fmla="*/ 21 w 28"/>
                <a:gd name="T1" fmla="*/ 0 h 17"/>
                <a:gd name="T2" fmla="*/ 13 w 28"/>
                <a:gd name="T3" fmla="*/ 17 h 17"/>
                <a:gd name="T4" fmla="*/ 4 w 28"/>
                <a:gd name="T5" fmla="*/ 0 h 17"/>
                <a:gd name="T6" fmla="*/ 15 w 28"/>
                <a:gd name="T7" fmla="*/ 12 h 17"/>
                <a:gd name="T8" fmla="*/ 21 w 28"/>
                <a:gd name="T9" fmla="*/ 0 h 17"/>
              </a:gdLst>
              <a:ahLst/>
              <a:cxnLst>
                <a:cxn ang="0">
                  <a:pos x="T0" y="T1"/>
                </a:cxn>
                <a:cxn ang="0">
                  <a:pos x="T2" y="T3"/>
                </a:cxn>
                <a:cxn ang="0">
                  <a:pos x="T4" y="T5"/>
                </a:cxn>
                <a:cxn ang="0">
                  <a:pos x="T6" y="T7"/>
                </a:cxn>
                <a:cxn ang="0">
                  <a:pos x="T8" y="T9"/>
                </a:cxn>
              </a:cxnLst>
              <a:rect l="0" t="0" r="r" b="b"/>
              <a:pathLst>
                <a:path w="28" h="17">
                  <a:moveTo>
                    <a:pt x="21" y="0"/>
                  </a:moveTo>
                  <a:cubicBezTo>
                    <a:pt x="21" y="0"/>
                    <a:pt x="28" y="17"/>
                    <a:pt x="13" y="17"/>
                  </a:cubicBezTo>
                  <a:cubicBezTo>
                    <a:pt x="0" y="17"/>
                    <a:pt x="4" y="0"/>
                    <a:pt x="4" y="0"/>
                  </a:cubicBezTo>
                  <a:cubicBezTo>
                    <a:pt x="4" y="0"/>
                    <a:pt x="6" y="13"/>
                    <a:pt x="15" y="12"/>
                  </a:cubicBezTo>
                  <a:cubicBezTo>
                    <a:pt x="19" y="12"/>
                    <a:pt x="21" y="0"/>
                    <a:pt x="21"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9" name="Freeform 69"/>
            <p:cNvSpPr>
              <a:spLocks/>
            </p:cNvSpPr>
            <p:nvPr/>
          </p:nvSpPr>
          <p:spPr bwMode="auto">
            <a:xfrm>
              <a:off x="3780" y="1920"/>
              <a:ext cx="62" cy="40"/>
            </a:xfrm>
            <a:custGeom>
              <a:avLst/>
              <a:gdLst>
                <a:gd name="T0" fmla="*/ 20 w 26"/>
                <a:gd name="T1" fmla="*/ 0 h 17"/>
                <a:gd name="T2" fmla="*/ 12 w 26"/>
                <a:gd name="T3" fmla="*/ 17 h 17"/>
                <a:gd name="T4" fmla="*/ 3 w 26"/>
                <a:gd name="T5" fmla="*/ 0 h 17"/>
                <a:gd name="T6" fmla="*/ 13 w 26"/>
                <a:gd name="T7" fmla="*/ 12 h 17"/>
                <a:gd name="T8" fmla="*/ 20 w 26"/>
                <a:gd name="T9" fmla="*/ 0 h 17"/>
              </a:gdLst>
              <a:ahLst/>
              <a:cxnLst>
                <a:cxn ang="0">
                  <a:pos x="T0" y="T1"/>
                </a:cxn>
                <a:cxn ang="0">
                  <a:pos x="T2" y="T3"/>
                </a:cxn>
                <a:cxn ang="0">
                  <a:pos x="T4" y="T5"/>
                </a:cxn>
                <a:cxn ang="0">
                  <a:pos x="T6" y="T7"/>
                </a:cxn>
                <a:cxn ang="0">
                  <a:pos x="T8" y="T9"/>
                </a:cxn>
              </a:cxnLst>
              <a:rect l="0" t="0" r="r" b="b"/>
              <a:pathLst>
                <a:path w="26" h="17">
                  <a:moveTo>
                    <a:pt x="20" y="0"/>
                  </a:moveTo>
                  <a:cubicBezTo>
                    <a:pt x="20" y="0"/>
                    <a:pt x="26" y="17"/>
                    <a:pt x="12" y="17"/>
                  </a:cubicBezTo>
                  <a:cubicBezTo>
                    <a:pt x="0" y="17"/>
                    <a:pt x="3" y="0"/>
                    <a:pt x="3" y="0"/>
                  </a:cubicBezTo>
                  <a:cubicBezTo>
                    <a:pt x="3" y="0"/>
                    <a:pt x="6" y="13"/>
                    <a:pt x="13" y="12"/>
                  </a:cubicBezTo>
                  <a:cubicBezTo>
                    <a:pt x="18" y="12"/>
                    <a:pt x="20" y="0"/>
                    <a:pt x="20"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0" name="Freeform 70"/>
            <p:cNvSpPr>
              <a:spLocks/>
            </p:cNvSpPr>
            <p:nvPr/>
          </p:nvSpPr>
          <p:spPr bwMode="auto">
            <a:xfrm>
              <a:off x="3709" y="1948"/>
              <a:ext cx="291" cy="130"/>
            </a:xfrm>
            <a:custGeom>
              <a:avLst/>
              <a:gdLst>
                <a:gd name="T0" fmla="*/ 0 w 123"/>
                <a:gd name="T1" fmla="*/ 17 h 55"/>
                <a:gd name="T2" fmla="*/ 39 w 123"/>
                <a:gd name="T3" fmla="*/ 52 h 55"/>
                <a:gd name="T4" fmla="*/ 111 w 123"/>
                <a:gd name="T5" fmla="*/ 32 h 55"/>
                <a:gd name="T6" fmla="*/ 118 w 123"/>
                <a:gd name="T7" fmla="*/ 0 h 55"/>
                <a:gd name="T8" fmla="*/ 89 w 123"/>
                <a:gd name="T9" fmla="*/ 42 h 55"/>
                <a:gd name="T10" fmla="*/ 28 w 123"/>
                <a:gd name="T11" fmla="*/ 41 h 55"/>
                <a:gd name="T12" fmla="*/ 0 w 123"/>
                <a:gd name="T13" fmla="*/ 17 h 55"/>
              </a:gdLst>
              <a:ahLst/>
              <a:cxnLst>
                <a:cxn ang="0">
                  <a:pos x="T0" y="T1"/>
                </a:cxn>
                <a:cxn ang="0">
                  <a:pos x="T2" y="T3"/>
                </a:cxn>
                <a:cxn ang="0">
                  <a:pos x="T4" y="T5"/>
                </a:cxn>
                <a:cxn ang="0">
                  <a:pos x="T6" y="T7"/>
                </a:cxn>
                <a:cxn ang="0">
                  <a:pos x="T8" y="T9"/>
                </a:cxn>
                <a:cxn ang="0">
                  <a:pos x="T10" y="T11"/>
                </a:cxn>
                <a:cxn ang="0">
                  <a:pos x="T12" y="T13"/>
                </a:cxn>
              </a:cxnLst>
              <a:rect l="0" t="0" r="r" b="b"/>
              <a:pathLst>
                <a:path w="123" h="55">
                  <a:moveTo>
                    <a:pt x="0" y="17"/>
                  </a:moveTo>
                  <a:cubicBezTo>
                    <a:pt x="0" y="17"/>
                    <a:pt x="8" y="50"/>
                    <a:pt x="39" y="52"/>
                  </a:cubicBezTo>
                  <a:cubicBezTo>
                    <a:pt x="66" y="52"/>
                    <a:pt x="96" y="55"/>
                    <a:pt x="111" y="32"/>
                  </a:cubicBezTo>
                  <a:cubicBezTo>
                    <a:pt x="123" y="14"/>
                    <a:pt x="118" y="0"/>
                    <a:pt x="118" y="0"/>
                  </a:cubicBezTo>
                  <a:cubicBezTo>
                    <a:pt x="118" y="0"/>
                    <a:pt x="116" y="36"/>
                    <a:pt x="89" y="42"/>
                  </a:cubicBezTo>
                  <a:cubicBezTo>
                    <a:pt x="66" y="48"/>
                    <a:pt x="42" y="45"/>
                    <a:pt x="28" y="41"/>
                  </a:cubicBezTo>
                  <a:cubicBezTo>
                    <a:pt x="12" y="38"/>
                    <a:pt x="0" y="17"/>
                    <a:pt x="0" y="17"/>
                  </a:cubicBezTo>
                  <a:close/>
                </a:path>
              </a:pathLst>
            </a:custGeom>
            <a:solidFill>
              <a:srgbClr val="D3C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1" name="Freeform 71"/>
            <p:cNvSpPr>
              <a:spLocks/>
            </p:cNvSpPr>
            <p:nvPr/>
          </p:nvSpPr>
          <p:spPr bwMode="auto">
            <a:xfrm>
              <a:off x="3745" y="1981"/>
              <a:ext cx="196" cy="29"/>
            </a:xfrm>
            <a:custGeom>
              <a:avLst/>
              <a:gdLst>
                <a:gd name="T0" fmla="*/ 78 w 83"/>
                <a:gd name="T1" fmla="*/ 3 h 12"/>
                <a:gd name="T2" fmla="*/ 40 w 83"/>
                <a:gd name="T3" fmla="*/ 7 h 12"/>
                <a:gd name="T4" fmla="*/ 5 w 83"/>
                <a:gd name="T5" fmla="*/ 0 h 12"/>
                <a:gd name="T6" fmla="*/ 0 w 83"/>
                <a:gd name="T7" fmla="*/ 0 h 12"/>
                <a:gd name="T8" fmla="*/ 39 w 83"/>
                <a:gd name="T9" fmla="*/ 12 h 12"/>
                <a:gd name="T10" fmla="*/ 83 w 83"/>
                <a:gd name="T11" fmla="*/ 5 h 12"/>
                <a:gd name="T12" fmla="*/ 78 w 83"/>
                <a:gd name="T13" fmla="*/ 3 h 12"/>
                <a:gd name="T14" fmla="*/ 78 w 83"/>
                <a:gd name="T15" fmla="*/ 3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12">
                  <a:moveTo>
                    <a:pt x="78" y="3"/>
                  </a:moveTo>
                  <a:cubicBezTo>
                    <a:pt x="78" y="3"/>
                    <a:pt x="64" y="8"/>
                    <a:pt x="40" y="7"/>
                  </a:cubicBezTo>
                  <a:cubicBezTo>
                    <a:pt x="16" y="6"/>
                    <a:pt x="5" y="0"/>
                    <a:pt x="5" y="0"/>
                  </a:cubicBezTo>
                  <a:cubicBezTo>
                    <a:pt x="0" y="0"/>
                    <a:pt x="0" y="0"/>
                    <a:pt x="0" y="0"/>
                  </a:cubicBezTo>
                  <a:cubicBezTo>
                    <a:pt x="0" y="0"/>
                    <a:pt x="18" y="12"/>
                    <a:pt x="39" y="12"/>
                  </a:cubicBezTo>
                  <a:cubicBezTo>
                    <a:pt x="59" y="12"/>
                    <a:pt x="83" y="5"/>
                    <a:pt x="83" y="5"/>
                  </a:cubicBezTo>
                  <a:cubicBezTo>
                    <a:pt x="78" y="3"/>
                    <a:pt x="78" y="3"/>
                    <a:pt x="78" y="3"/>
                  </a:cubicBezTo>
                  <a:cubicBezTo>
                    <a:pt x="78" y="3"/>
                    <a:pt x="78" y="3"/>
                    <a:pt x="78" y="3"/>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2" name="Freeform 72"/>
            <p:cNvSpPr>
              <a:spLocks/>
            </p:cNvSpPr>
            <p:nvPr/>
          </p:nvSpPr>
          <p:spPr bwMode="auto">
            <a:xfrm>
              <a:off x="3721" y="1943"/>
              <a:ext cx="59" cy="55"/>
            </a:xfrm>
            <a:custGeom>
              <a:avLst/>
              <a:gdLst>
                <a:gd name="T0" fmla="*/ 10 w 25"/>
                <a:gd name="T1" fmla="*/ 4 h 23"/>
                <a:gd name="T2" fmla="*/ 20 w 25"/>
                <a:gd name="T3" fmla="*/ 8 h 23"/>
                <a:gd name="T4" fmla="*/ 14 w 25"/>
                <a:gd name="T5" fmla="*/ 22 h 23"/>
                <a:gd name="T6" fmla="*/ 10 w 25"/>
                <a:gd name="T7" fmla="*/ 4 h 23"/>
              </a:gdLst>
              <a:ahLst/>
              <a:cxnLst>
                <a:cxn ang="0">
                  <a:pos x="T0" y="T1"/>
                </a:cxn>
                <a:cxn ang="0">
                  <a:pos x="T2" y="T3"/>
                </a:cxn>
                <a:cxn ang="0">
                  <a:pos x="T4" y="T5"/>
                </a:cxn>
                <a:cxn ang="0">
                  <a:pos x="T6" y="T7"/>
                </a:cxn>
              </a:cxnLst>
              <a:rect l="0" t="0" r="r" b="b"/>
              <a:pathLst>
                <a:path w="25" h="23">
                  <a:moveTo>
                    <a:pt x="10" y="4"/>
                  </a:moveTo>
                  <a:cubicBezTo>
                    <a:pt x="10" y="4"/>
                    <a:pt x="16" y="0"/>
                    <a:pt x="20" y="8"/>
                  </a:cubicBezTo>
                  <a:cubicBezTo>
                    <a:pt x="25" y="15"/>
                    <a:pt x="21" y="23"/>
                    <a:pt x="14" y="22"/>
                  </a:cubicBezTo>
                  <a:cubicBezTo>
                    <a:pt x="5" y="21"/>
                    <a:pt x="0" y="9"/>
                    <a:pt x="10" y="4"/>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3" name="Freeform 73"/>
            <p:cNvSpPr>
              <a:spLocks/>
            </p:cNvSpPr>
            <p:nvPr/>
          </p:nvSpPr>
          <p:spPr bwMode="auto">
            <a:xfrm>
              <a:off x="3912" y="1960"/>
              <a:ext cx="50" cy="52"/>
            </a:xfrm>
            <a:custGeom>
              <a:avLst/>
              <a:gdLst>
                <a:gd name="T0" fmla="*/ 13 w 21"/>
                <a:gd name="T1" fmla="*/ 1 h 22"/>
                <a:gd name="T2" fmla="*/ 21 w 21"/>
                <a:gd name="T3" fmla="*/ 9 h 22"/>
                <a:gd name="T4" fmla="*/ 7 w 21"/>
                <a:gd name="T5" fmla="*/ 17 h 22"/>
                <a:gd name="T6" fmla="*/ 13 w 21"/>
                <a:gd name="T7" fmla="*/ 1 h 22"/>
              </a:gdLst>
              <a:ahLst/>
              <a:cxnLst>
                <a:cxn ang="0">
                  <a:pos x="T0" y="T1"/>
                </a:cxn>
                <a:cxn ang="0">
                  <a:pos x="T2" y="T3"/>
                </a:cxn>
                <a:cxn ang="0">
                  <a:pos x="T4" y="T5"/>
                </a:cxn>
                <a:cxn ang="0">
                  <a:pos x="T6" y="T7"/>
                </a:cxn>
              </a:cxnLst>
              <a:rect l="0" t="0" r="r" b="b"/>
              <a:pathLst>
                <a:path w="21" h="22">
                  <a:moveTo>
                    <a:pt x="13" y="1"/>
                  </a:moveTo>
                  <a:cubicBezTo>
                    <a:pt x="13" y="1"/>
                    <a:pt x="20" y="0"/>
                    <a:pt x="21" y="9"/>
                  </a:cubicBezTo>
                  <a:cubicBezTo>
                    <a:pt x="21" y="17"/>
                    <a:pt x="13" y="22"/>
                    <a:pt x="7" y="17"/>
                  </a:cubicBezTo>
                  <a:cubicBezTo>
                    <a:pt x="0" y="13"/>
                    <a:pt x="2" y="0"/>
                    <a:pt x="13" y="1"/>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4" name="Freeform 74"/>
            <p:cNvSpPr>
              <a:spLocks/>
            </p:cNvSpPr>
            <p:nvPr/>
          </p:nvSpPr>
          <p:spPr bwMode="auto">
            <a:xfrm>
              <a:off x="3724" y="2187"/>
              <a:ext cx="103" cy="116"/>
            </a:xfrm>
            <a:custGeom>
              <a:avLst/>
              <a:gdLst>
                <a:gd name="T0" fmla="*/ 3 w 44"/>
                <a:gd name="T1" fmla="*/ 3 h 49"/>
                <a:gd name="T2" fmla="*/ 38 w 44"/>
                <a:gd name="T3" fmla="*/ 4 h 49"/>
                <a:gd name="T4" fmla="*/ 37 w 44"/>
                <a:gd name="T5" fmla="*/ 45 h 49"/>
                <a:gd name="T6" fmla="*/ 1 w 44"/>
                <a:gd name="T7" fmla="*/ 41 h 49"/>
                <a:gd name="T8" fmla="*/ 3 w 44"/>
                <a:gd name="T9" fmla="*/ 3 h 49"/>
              </a:gdLst>
              <a:ahLst/>
              <a:cxnLst>
                <a:cxn ang="0">
                  <a:pos x="T0" y="T1"/>
                </a:cxn>
                <a:cxn ang="0">
                  <a:pos x="T2" y="T3"/>
                </a:cxn>
                <a:cxn ang="0">
                  <a:pos x="T4" y="T5"/>
                </a:cxn>
                <a:cxn ang="0">
                  <a:pos x="T6" y="T7"/>
                </a:cxn>
                <a:cxn ang="0">
                  <a:pos x="T8" y="T9"/>
                </a:cxn>
              </a:cxnLst>
              <a:rect l="0" t="0" r="r" b="b"/>
              <a:pathLst>
                <a:path w="44" h="49">
                  <a:moveTo>
                    <a:pt x="3" y="3"/>
                  </a:moveTo>
                  <a:cubicBezTo>
                    <a:pt x="3" y="3"/>
                    <a:pt x="37" y="0"/>
                    <a:pt x="38" y="4"/>
                  </a:cubicBezTo>
                  <a:cubicBezTo>
                    <a:pt x="39" y="6"/>
                    <a:pt x="44" y="43"/>
                    <a:pt x="37" y="45"/>
                  </a:cubicBezTo>
                  <a:cubicBezTo>
                    <a:pt x="30" y="49"/>
                    <a:pt x="1" y="49"/>
                    <a:pt x="1" y="41"/>
                  </a:cubicBezTo>
                  <a:cubicBezTo>
                    <a:pt x="1" y="32"/>
                    <a:pt x="0" y="6"/>
                    <a:pt x="3" y="3"/>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lumMod val="75000"/>
                  </a:schemeClr>
                </a:solidFill>
              </a:endParaRPr>
            </a:p>
          </p:txBody>
        </p:sp>
        <p:sp>
          <p:nvSpPr>
            <p:cNvPr id="285" name="Freeform 75"/>
            <p:cNvSpPr>
              <a:spLocks/>
            </p:cNvSpPr>
            <p:nvPr/>
          </p:nvSpPr>
          <p:spPr bwMode="auto">
            <a:xfrm>
              <a:off x="3768" y="1754"/>
              <a:ext cx="163" cy="88"/>
            </a:xfrm>
            <a:custGeom>
              <a:avLst/>
              <a:gdLst>
                <a:gd name="T0" fmla="*/ 66 w 69"/>
                <a:gd name="T1" fmla="*/ 31 h 37"/>
                <a:gd name="T2" fmla="*/ 2 w 69"/>
                <a:gd name="T3" fmla="*/ 31 h 37"/>
                <a:gd name="T4" fmla="*/ 4 w 69"/>
                <a:gd name="T5" fmla="*/ 5 h 37"/>
                <a:gd name="T6" fmla="*/ 61 w 69"/>
                <a:gd name="T7" fmla="*/ 3 h 37"/>
                <a:gd name="T8" fmla="*/ 66 w 69"/>
                <a:gd name="T9" fmla="*/ 31 h 37"/>
              </a:gdLst>
              <a:ahLst/>
              <a:cxnLst>
                <a:cxn ang="0">
                  <a:pos x="T0" y="T1"/>
                </a:cxn>
                <a:cxn ang="0">
                  <a:pos x="T2" y="T3"/>
                </a:cxn>
                <a:cxn ang="0">
                  <a:pos x="T4" y="T5"/>
                </a:cxn>
                <a:cxn ang="0">
                  <a:pos x="T6" y="T7"/>
                </a:cxn>
                <a:cxn ang="0">
                  <a:pos x="T8" y="T9"/>
                </a:cxn>
              </a:cxnLst>
              <a:rect l="0" t="0" r="r" b="b"/>
              <a:pathLst>
                <a:path w="69" h="37">
                  <a:moveTo>
                    <a:pt x="66" y="31"/>
                  </a:moveTo>
                  <a:cubicBezTo>
                    <a:pt x="66" y="31"/>
                    <a:pt x="18" y="37"/>
                    <a:pt x="2" y="31"/>
                  </a:cubicBezTo>
                  <a:cubicBezTo>
                    <a:pt x="0" y="27"/>
                    <a:pt x="2" y="8"/>
                    <a:pt x="4" y="5"/>
                  </a:cubicBezTo>
                  <a:cubicBezTo>
                    <a:pt x="14" y="6"/>
                    <a:pt x="53" y="0"/>
                    <a:pt x="61" y="3"/>
                  </a:cubicBezTo>
                  <a:cubicBezTo>
                    <a:pt x="64" y="4"/>
                    <a:pt x="69" y="29"/>
                    <a:pt x="66" y="31"/>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lumMod val="75000"/>
                  </a:schemeClr>
                </a:solidFill>
              </a:endParaRPr>
            </a:p>
          </p:txBody>
        </p:sp>
        <p:sp>
          <p:nvSpPr>
            <p:cNvPr id="286" name="Freeform 76"/>
            <p:cNvSpPr>
              <a:spLocks/>
            </p:cNvSpPr>
            <p:nvPr/>
          </p:nvSpPr>
          <p:spPr bwMode="auto">
            <a:xfrm>
              <a:off x="3719" y="2407"/>
              <a:ext cx="243" cy="35"/>
            </a:xfrm>
            <a:custGeom>
              <a:avLst/>
              <a:gdLst>
                <a:gd name="T0" fmla="*/ 103 w 103"/>
                <a:gd name="T1" fmla="*/ 0 h 15"/>
                <a:gd name="T2" fmla="*/ 0 w 103"/>
                <a:gd name="T3" fmla="*/ 3 h 15"/>
                <a:gd name="T4" fmla="*/ 103 w 103"/>
                <a:gd name="T5" fmla="*/ 0 h 15"/>
              </a:gdLst>
              <a:ahLst/>
              <a:cxnLst>
                <a:cxn ang="0">
                  <a:pos x="T0" y="T1"/>
                </a:cxn>
                <a:cxn ang="0">
                  <a:pos x="T2" y="T3"/>
                </a:cxn>
                <a:cxn ang="0">
                  <a:pos x="T4" y="T5"/>
                </a:cxn>
              </a:cxnLst>
              <a:rect l="0" t="0" r="r" b="b"/>
              <a:pathLst>
                <a:path w="103" h="15">
                  <a:moveTo>
                    <a:pt x="103" y="0"/>
                  </a:moveTo>
                  <a:cubicBezTo>
                    <a:pt x="87" y="2"/>
                    <a:pt x="36" y="10"/>
                    <a:pt x="0" y="3"/>
                  </a:cubicBezTo>
                  <a:cubicBezTo>
                    <a:pt x="19" y="15"/>
                    <a:pt x="100" y="7"/>
                    <a:pt x="103"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7" name="Freeform 77"/>
            <p:cNvSpPr>
              <a:spLocks/>
            </p:cNvSpPr>
            <p:nvPr/>
          </p:nvSpPr>
          <p:spPr bwMode="auto">
            <a:xfrm>
              <a:off x="3835" y="2116"/>
              <a:ext cx="14" cy="284"/>
            </a:xfrm>
            <a:custGeom>
              <a:avLst/>
              <a:gdLst>
                <a:gd name="T0" fmla="*/ 1 w 6"/>
                <a:gd name="T1" fmla="*/ 0 h 120"/>
                <a:gd name="T2" fmla="*/ 1 w 6"/>
                <a:gd name="T3" fmla="*/ 15 h 120"/>
                <a:gd name="T4" fmla="*/ 2 w 6"/>
                <a:gd name="T5" fmla="*/ 33 h 120"/>
                <a:gd name="T6" fmla="*/ 2 w 6"/>
                <a:gd name="T7" fmla="*/ 60 h 120"/>
                <a:gd name="T8" fmla="*/ 2 w 6"/>
                <a:gd name="T9" fmla="*/ 88 h 120"/>
                <a:gd name="T10" fmla="*/ 0 w 6"/>
                <a:gd name="T11" fmla="*/ 120 h 120"/>
                <a:gd name="T12" fmla="*/ 6 w 6"/>
                <a:gd name="T13" fmla="*/ 90 h 120"/>
                <a:gd name="T14" fmla="*/ 6 w 6"/>
                <a:gd name="T15" fmla="*/ 36 h 120"/>
                <a:gd name="T16" fmla="*/ 1 w 6"/>
                <a:gd name="T1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20">
                  <a:moveTo>
                    <a:pt x="1" y="0"/>
                  </a:moveTo>
                  <a:cubicBezTo>
                    <a:pt x="1" y="0"/>
                    <a:pt x="1" y="6"/>
                    <a:pt x="1" y="15"/>
                  </a:cubicBezTo>
                  <a:cubicBezTo>
                    <a:pt x="3" y="22"/>
                    <a:pt x="2" y="22"/>
                    <a:pt x="2" y="33"/>
                  </a:cubicBezTo>
                  <a:cubicBezTo>
                    <a:pt x="2" y="45"/>
                    <a:pt x="2" y="51"/>
                    <a:pt x="2" y="60"/>
                  </a:cubicBezTo>
                  <a:cubicBezTo>
                    <a:pt x="2" y="69"/>
                    <a:pt x="2" y="78"/>
                    <a:pt x="2" y="88"/>
                  </a:cubicBezTo>
                  <a:cubicBezTo>
                    <a:pt x="2" y="101"/>
                    <a:pt x="0" y="120"/>
                    <a:pt x="0" y="120"/>
                  </a:cubicBezTo>
                  <a:cubicBezTo>
                    <a:pt x="0" y="120"/>
                    <a:pt x="6" y="112"/>
                    <a:pt x="6" y="90"/>
                  </a:cubicBezTo>
                  <a:cubicBezTo>
                    <a:pt x="6" y="66"/>
                    <a:pt x="6" y="43"/>
                    <a:pt x="6" y="36"/>
                  </a:cubicBezTo>
                  <a:cubicBezTo>
                    <a:pt x="6" y="28"/>
                    <a:pt x="5" y="6"/>
                    <a:pt x="1"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8" name="Freeform 78"/>
            <p:cNvSpPr>
              <a:spLocks/>
            </p:cNvSpPr>
            <p:nvPr/>
          </p:nvSpPr>
          <p:spPr bwMode="auto">
            <a:xfrm>
              <a:off x="4170" y="1941"/>
              <a:ext cx="19" cy="17"/>
            </a:xfrm>
            <a:custGeom>
              <a:avLst/>
              <a:gdLst>
                <a:gd name="T0" fmla="*/ 8 w 8"/>
                <a:gd name="T1" fmla="*/ 3 h 7"/>
                <a:gd name="T2" fmla="*/ 4 w 8"/>
                <a:gd name="T3" fmla="*/ 7 h 7"/>
                <a:gd name="T4" fmla="*/ 0 w 8"/>
                <a:gd name="T5" fmla="*/ 3 h 7"/>
                <a:gd name="T6" fmla="*/ 3 w 8"/>
                <a:gd name="T7" fmla="*/ 0 h 7"/>
                <a:gd name="T8" fmla="*/ 8 w 8"/>
                <a:gd name="T9" fmla="*/ 3 h 7"/>
              </a:gdLst>
              <a:ahLst/>
              <a:cxnLst>
                <a:cxn ang="0">
                  <a:pos x="T0" y="T1"/>
                </a:cxn>
                <a:cxn ang="0">
                  <a:pos x="T2" y="T3"/>
                </a:cxn>
                <a:cxn ang="0">
                  <a:pos x="T4" y="T5"/>
                </a:cxn>
                <a:cxn ang="0">
                  <a:pos x="T6" y="T7"/>
                </a:cxn>
                <a:cxn ang="0">
                  <a:pos x="T8" y="T9"/>
                </a:cxn>
              </a:cxnLst>
              <a:rect l="0" t="0" r="r" b="b"/>
              <a:pathLst>
                <a:path w="8" h="7">
                  <a:moveTo>
                    <a:pt x="8" y="3"/>
                  </a:moveTo>
                  <a:cubicBezTo>
                    <a:pt x="8" y="5"/>
                    <a:pt x="6" y="7"/>
                    <a:pt x="4" y="7"/>
                  </a:cubicBezTo>
                  <a:cubicBezTo>
                    <a:pt x="2" y="7"/>
                    <a:pt x="0" y="6"/>
                    <a:pt x="0" y="3"/>
                  </a:cubicBezTo>
                  <a:cubicBezTo>
                    <a:pt x="0" y="2"/>
                    <a:pt x="2" y="0"/>
                    <a:pt x="3" y="0"/>
                  </a:cubicBezTo>
                  <a:cubicBezTo>
                    <a:pt x="5" y="0"/>
                    <a:pt x="7" y="1"/>
                    <a:pt x="8" y="3"/>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289" name="Group 5"/>
          <p:cNvGrpSpPr>
            <a:grpSpLocks noChangeAspect="1"/>
          </p:cNvGrpSpPr>
          <p:nvPr/>
        </p:nvGrpSpPr>
        <p:grpSpPr bwMode="auto">
          <a:xfrm>
            <a:off x="5991045" y="2988646"/>
            <a:ext cx="1829681" cy="3074765"/>
            <a:chOff x="2968" y="1107"/>
            <a:chExt cx="1736" cy="2188"/>
          </a:xfrm>
        </p:grpSpPr>
        <p:sp>
          <p:nvSpPr>
            <p:cNvPr id="290" name="Freeform 6"/>
            <p:cNvSpPr>
              <a:spLocks/>
            </p:cNvSpPr>
            <p:nvPr/>
          </p:nvSpPr>
          <p:spPr bwMode="auto">
            <a:xfrm>
              <a:off x="3043" y="1455"/>
              <a:ext cx="518" cy="649"/>
            </a:xfrm>
            <a:custGeom>
              <a:avLst/>
              <a:gdLst>
                <a:gd name="T0" fmla="*/ 124 w 219"/>
                <a:gd name="T1" fmla="*/ 41 h 275"/>
                <a:gd name="T2" fmla="*/ 119 w 219"/>
                <a:gd name="T3" fmla="*/ 39 h 275"/>
                <a:gd name="T4" fmla="*/ 137 w 219"/>
                <a:gd name="T5" fmla="*/ 2 h 275"/>
                <a:gd name="T6" fmla="*/ 117 w 219"/>
                <a:gd name="T7" fmla="*/ 36 h 275"/>
                <a:gd name="T8" fmla="*/ 101 w 219"/>
                <a:gd name="T9" fmla="*/ 0 h 275"/>
                <a:gd name="T10" fmla="*/ 112 w 219"/>
                <a:gd name="T11" fmla="*/ 37 h 275"/>
                <a:gd name="T12" fmla="*/ 0 w 219"/>
                <a:gd name="T13" fmla="*/ 73 h 275"/>
                <a:gd name="T14" fmla="*/ 59 w 219"/>
                <a:gd name="T15" fmla="*/ 70 h 275"/>
                <a:gd name="T16" fmla="*/ 140 w 219"/>
                <a:gd name="T17" fmla="*/ 235 h 275"/>
                <a:gd name="T18" fmla="*/ 219 w 219"/>
                <a:gd name="T19" fmla="*/ 230 h 275"/>
                <a:gd name="T20" fmla="*/ 124 w 219"/>
                <a:gd name="T21" fmla="*/ 41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9" h="275">
                  <a:moveTo>
                    <a:pt x="124" y="41"/>
                  </a:moveTo>
                  <a:cubicBezTo>
                    <a:pt x="122" y="40"/>
                    <a:pt x="121" y="40"/>
                    <a:pt x="119" y="39"/>
                  </a:cubicBezTo>
                  <a:cubicBezTo>
                    <a:pt x="143" y="37"/>
                    <a:pt x="146" y="16"/>
                    <a:pt x="137" y="2"/>
                  </a:cubicBezTo>
                  <a:cubicBezTo>
                    <a:pt x="137" y="12"/>
                    <a:pt x="123" y="29"/>
                    <a:pt x="117" y="36"/>
                  </a:cubicBezTo>
                  <a:cubicBezTo>
                    <a:pt x="129" y="18"/>
                    <a:pt x="116" y="3"/>
                    <a:pt x="101" y="0"/>
                  </a:cubicBezTo>
                  <a:cubicBezTo>
                    <a:pt x="108" y="7"/>
                    <a:pt x="111" y="27"/>
                    <a:pt x="112" y="37"/>
                  </a:cubicBezTo>
                  <a:cubicBezTo>
                    <a:pt x="70" y="26"/>
                    <a:pt x="1" y="57"/>
                    <a:pt x="0" y="73"/>
                  </a:cubicBezTo>
                  <a:cubicBezTo>
                    <a:pt x="23" y="76"/>
                    <a:pt x="59" y="70"/>
                    <a:pt x="59" y="70"/>
                  </a:cubicBezTo>
                  <a:cubicBezTo>
                    <a:pt x="59" y="70"/>
                    <a:pt x="67" y="180"/>
                    <a:pt x="140" y="235"/>
                  </a:cubicBezTo>
                  <a:cubicBezTo>
                    <a:pt x="195" y="275"/>
                    <a:pt x="219" y="230"/>
                    <a:pt x="219" y="230"/>
                  </a:cubicBezTo>
                  <a:cubicBezTo>
                    <a:pt x="219" y="230"/>
                    <a:pt x="206" y="84"/>
                    <a:pt x="124" y="41"/>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1" name="Oval 7"/>
            <p:cNvSpPr>
              <a:spLocks noChangeArrowheads="1"/>
            </p:cNvSpPr>
            <p:nvPr/>
          </p:nvSpPr>
          <p:spPr bwMode="auto">
            <a:xfrm>
              <a:off x="3225" y="1551"/>
              <a:ext cx="47" cy="45"/>
            </a:xfrm>
            <a:prstGeom prst="ellipse">
              <a:avLst/>
            </a:pr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2" name="Freeform 8"/>
            <p:cNvSpPr>
              <a:spLocks/>
            </p:cNvSpPr>
            <p:nvPr/>
          </p:nvSpPr>
          <p:spPr bwMode="auto">
            <a:xfrm>
              <a:off x="3801" y="2488"/>
              <a:ext cx="86" cy="807"/>
            </a:xfrm>
            <a:custGeom>
              <a:avLst/>
              <a:gdLst>
                <a:gd name="T0" fmla="*/ 0 w 97"/>
                <a:gd name="T1" fmla="*/ 0 h 673"/>
                <a:gd name="T2" fmla="*/ 19 w 97"/>
                <a:gd name="T3" fmla="*/ 673 h 673"/>
                <a:gd name="T4" fmla="*/ 97 w 97"/>
                <a:gd name="T5" fmla="*/ 673 h 673"/>
                <a:gd name="T6" fmla="*/ 85 w 97"/>
                <a:gd name="T7" fmla="*/ 47 h 673"/>
                <a:gd name="T8" fmla="*/ 0 w 97"/>
                <a:gd name="T9" fmla="*/ 0 h 673"/>
                <a:gd name="T10" fmla="*/ 0 w 97"/>
                <a:gd name="T11" fmla="*/ 0 h 673"/>
                <a:gd name="T12" fmla="*/ 0 w 97"/>
                <a:gd name="T13" fmla="*/ 0 h 673"/>
              </a:gdLst>
              <a:ahLst/>
              <a:cxnLst>
                <a:cxn ang="0">
                  <a:pos x="T0" y="T1"/>
                </a:cxn>
                <a:cxn ang="0">
                  <a:pos x="T2" y="T3"/>
                </a:cxn>
                <a:cxn ang="0">
                  <a:pos x="T4" y="T5"/>
                </a:cxn>
                <a:cxn ang="0">
                  <a:pos x="T6" y="T7"/>
                </a:cxn>
                <a:cxn ang="0">
                  <a:pos x="T8" y="T9"/>
                </a:cxn>
                <a:cxn ang="0">
                  <a:pos x="T10" y="T11"/>
                </a:cxn>
                <a:cxn ang="0">
                  <a:pos x="T12" y="T13"/>
                </a:cxn>
              </a:cxnLst>
              <a:rect l="0" t="0" r="r" b="b"/>
              <a:pathLst>
                <a:path w="97" h="673">
                  <a:moveTo>
                    <a:pt x="0" y="0"/>
                  </a:moveTo>
                  <a:lnTo>
                    <a:pt x="19" y="673"/>
                  </a:lnTo>
                  <a:lnTo>
                    <a:pt x="97" y="673"/>
                  </a:lnTo>
                  <a:lnTo>
                    <a:pt x="85" y="47"/>
                  </a:lnTo>
                  <a:lnTo>
                    <a:pt x="0" y="0"/>
                  </a:lnTo>
                  <a:lnTo>
                    <a:pt x="0" y="0"/>
                  </a:lnTo>
                  <a:lnTo>
                    <a:pt x="0" y="0"/>
                  </a:ln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3" name="Freeform 9"/>
            <p:cNvSpPr>
              <a:spLocks/>
            </p:cNvSpPr>
            <p:nvPr/>
          </p:nvSpPr>
          <p:spPr bwMode="auto">
            <a:xfrm>
              <a:off x="3586" y="2513"/>
              <a:ext cx="553" cy="286"/>
            </a:xfrm>
            <a:custGeom>
              <a:avLst/>
              <a:gdLst>
                <a:gd name="T0" fmla="*/ 35 w 234"/>
                <a:gd name="T1" fmla="*/ 17 h 121"/>
                <a:gd name="T2" fmla="*/ 2 w 234"/>
                <a:gd name="T3" fmla="*/ 78 h 121"/>
                <a:gd name="T4" fmla="*/ 26 w 234"/>
                <a:gd name="T5" fmla="*/ 60 h 121"/>
                <a:gd name="T6" fmla="*/ 28 w 234"/>
                <a:gd name="T7" fmla="*/ 107 h 121"/>
                <a:gd name="T8" fmla="*/ 53 w 234"/>
                <a:gd name="T9" fmla="*/ 81 h 121"/>
                <a:gd name="T10" fmla="*/ 61 w 234"/>
                <a:gd name="T11" fmla="*/ 115 h 121"/>
                <a:gd name="T12" fmla="*/ 72 w 234"/>
                <a:gd name="T13" fmla="*/ 67 h 121"/>
                <a:gd name="T14" fmla="*/ 94 w 234"/>
                <a:gd name="T15" fmla="*/ 117 h 121"/>
                <a:gd name="T16" fmla="*/ 101 w 234"/>
                <a:gd name="T17" fmla="*/ 76 h 121"/>
                <a:gd name="T18" fmla="*/ 134 w 234"/>
                <a:gd name="T19" fmla="*/ 121 h 121"/>
                <a:gd name="T20" fmla="*/ 134 w 234"/>
                <a:gd name="T21" fmla="*/ 72 h 121"/>
                <a:gd name="T22" fmla="*/ 158 w 234"/>
                <a:gd name="T23" fmla="*/ 98 h 121"/>
                <a:gd name="T24" fmla="*/ 169 w 234"/>
                <a:gd name="T25" fmla="*/ 62 h 121"/>
                <a:gd name="T26" fmla="*/ 205 w 234"/>
                <a:gd name="T27" fmla="*/ 105 h 121"/>
                <a:gd name="T28" fmla="*/ 202 w 234"/>
                <a:gd name="T29" fmla="*/ 52 h 121"/>
                <a:gd name="T30" fmla="*/ 233 w 234"/>
                <a:gd name="T31" fmla="*/ 79 h 121"/>
                <a:gd name="T32" fmla="*/ 205 w 234"/>
                <a:gd name="T33" fmla="*/ 38 h 121"/>
                <a:gd name="T34" fmla="*/ 107 w 234"/>
                <a:gd name="T35" fmla="*/ 0 h 121"/>
                <a:gd name="T36" fmla="*/ 35 w 234"/>
                <a:gd name="T37" fmla="*/ 17 h 121"/>
                <a:gd name="T38" fmla="*/ 35 w 234"/>
                <a:gd name="T39"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4" h="121">
                  <a:moveTo>
                    <a:pt x="35" y="17"/>
                  </a:moveTo>
                  <a:cubicBezTo>
                    <a:pt x="30" y="22"/>
                    <a:pt x="0" y="52"/>
                    <a:pt x="2" y="78"/>
                  </a:cubicBezTo>
                  <a:cubicBezTo>
                    <a:pt x="12" y="65"/>
                    <a:pt x="26" y="60"/>
                    <a:pt x="26" y="60"/>
                  </a:cubicBezTo>
                  <a:cubicBezTo>
                    <a:pt x="26" y="60"/>
                    <a:pt x="19" y="79"/>
                    <a:pt x="28" y="107"/>
                  </a:cubicBezTo>
                  <a:cubicBezTo>
                    <a:pt x="35" y="89"/>
                    <a:pt x="53" y="81"/>
                    <a:pt x="53" y="81"/>
                  </a:cubicBezTo>
                  <a:cubicBezTo>
                    <a:pt x="53" y="81"/>
                    <a:pt x="61" y="107"/>
                    <a:pt x="61" y="115"/>
                  </a:cubicBezTo>
                  <a:cubicBezTo>
                    <a:pt x="79" y="94"/>
                    <a:pt x="72" y="67"/>
                    <a:pt x="72" y="67"/>
                  </a:cubicBezTo>
                  <a:cubicBezTo>
                    <a:pt x="72" y="67"/>
                    <a:pt x="94" y="107"/>
                    <a:pt x="94" y="117"/>
                  </a:cubicBezTo>
                  <a:cubicBezTo>
                    <a:pt x="111" y="103"/>
                    <a:pt x="101" y="76"/>
                    <a:pt x="101" y="76"/>
                  </a:cubicBezTo>
                  <a:cubicBezTo>
                    <a:pt x="101" y="76"/>
                    <a:pt x="134" y="112"/>
                    <a:pt x="134" y="121"/>
                  </a:cubicBezTo>
                  <a:cubicBezTo>
                    <a:pt x="151" y="105"/>
                    <a:pt x="137" y="79"/>
                    <a:pt x="134" y="72"/>
                  </a:cubicBezTo>
                  <a:cubicBezTo>
                    <a:pt x="130" y="65"/>
                    <a:pt x="157" y="79"/>
                    <a:pt x="158" y="98"/>
                  </a:cubicBezTo>
                  <a:cubicBezTo>
                    <a:pt x="179" y="94"/>
                    <a:pt x="169" y="62"/>
                    <a:pt x="169" y="62"/>
                  </a:cubicBezTo>
                  <a:cubicBezTo>
                    <a:pt x="169" y="62"/>
                    <a:pt x="202" y="79"/>
                    <a:pt x="205" y="105"/>
                  </a:cubicBezTo>
                  <a:cubicBezTo>
                    <a:pt x="226" y="94"/>
                    <a:pt x="202" y="52"/>
                    <a:pt x="202" y="52"/>
                  </a:cubicBezTo>
                  <a:cubicBezTo>
                    <a:pt x="202" y="52"/>
                    <a:pt x="231" y="72"/>
                    <a:pt x="233" y="79"/>
                  </a:cubicBezTo>
                  <a:cubicBezTo>
                    <a:pt x="234" y="52"/>
                    <a:pt x="219" y="48"/>
                    <a:pt x="205" y="38"/>
                  </a:cubicBezTo>
                  <a:cubicBezTo>
                    <a:pt x="191" y="27"/>
                    <a:pt x="107" y="0"/>
                    <a:pt x="107" y="0"/>
                  </a:cubicBezTo>
                  <a:cubicBezTo>
                    <a:pt x="35" y="17"/>
                    <a:pt x="35" y="17"/>
                    <a:pt x="35" y="17"/>
                  </a:cubicBezTo>
                  <a:cubicBezTo>
                    <a:pt x="35" y="17"/>
                    <a:pt x="35" y="17"/>
                    <a:pt x="35" y="17"/>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4" name="Freeform 10"/>
            <p:cNvSpPr>
              <a:spLocks/>
            </p:cNvSpPr>
            <p:nvPr/>
          </p:nvSpPr>
          <p:spPr bwMode="auto">
            <a:xfrm>
              <a:off x="3124" y="1939"/>
              <a:ext cx="1417" cy="763"/>
            </a:xfrm>
            <a:custGeom>
              <a:avLst/>
              <a:gdLst>
                <a:gd name="T0" fmla="*/ 576 w 600"/>
                <a:gd name="T1" fmla="*/ 6 h 323"/>
                <a:gd name="T2" fmla="*/ 351 w 600"/>
                <a:gd name="T3" fmla="*/ 2 h 323"/>
                <a:gd name="T4" fmla="*/ 249 w 600"/>
                <a:gd name="T5" fmla="*/ 0 h 323"/>
                <a:gd name="T6" fmla="*/ 128 w 600"/>
                <a:gd name="T7" fmla="*/ 8 h 323"/>
                <a:gd name="T8" fmla="*/ 19 w 600"/>
                <a:gd name="T9" fmla="*/ 13 h 323"/>
                <a:gd name="T10" fmla="*/ 15 w 600"/>
                <a:gd name="T11" fmla="*/ 79 h 323"/>
                <a:gd name="T12" fmla="*/ 204 w 600"/>
                <a:gd name="T13" fmla="*/ 76 h 323"/>
                <a:gd name="T14" fmla="*/ 194 w 600"/>
                <a:gd name="T15" fmla="*/ 251 h 323"/>
                <a:gd name="T16" fmla="*/ 210 w 600"/>
                <a:gd name="T17" fmla="*/ 258 h 323"/>
                <a:gd name="T18" fmla="*/ 198 w 600"/>
                <a:gd name="T19" fmla="*/ 279 h 323"/>
                <a:gd name="T20" fmla="*/ 235 w 600"/>
                <a:gd name="T21" fmla="*/ 275 h 323"/>
                <a:gd name="T22" fmla="*/ 238 w 600"/>
                <a:gd name="T23" fmla="*/ 323 h 323"/>
                <a:gd name="T24" fmla="*/ 305 w 600"/>
                <a:gd name="T25" fmla="*/ 292 h 323"/>
                <a:gd name="T26" fmla="*/ 321 w 600"/>
                <a:gd name="T27" fmla="*/ 318 h 323"/>
                <a:gd name="T28" fmla="*/ 361 w 600"/>
                <a:gd name="T29" fmla="*/ 290 h 323"/>
                <a:gd name="T30" fmla="*/ 398 w 600"/>
                <a:gd name="T31" fmla="*/ 316 h 323"/>
                <a:gd name="T32" fmla="*/ 405 w 600"/>
                <a:gd name="T33" fmla="*/ 285 h 323"/>
                <a:gd name="T34" fmla="*/ 435 w 600"/>
                <a:gd name="T35" fmla="*/ 292 h 323"/>
                <a:gd name="T36" fmla="*/ 412 w 600"/>
                <a:gd name="T37" fmla="*/ 264 h 323"/>
                <a:gd name="T38" fmla="*/ 417 w 600"/>
                <a:gd name="T39" fmla="*/ 261 h 323"/>
                <a:gd name="T40" fmla="*/ 417 w 600"/>
                <a:gd name="T41" fmla="*/ 74 h 323"/>
                <a:gd name="T42" fmla="*/ 584 w 600"/>
                <a:gd name="T43" fmla="*/ 65 h 323"/>
                <a:gd name="T44" fmla="*/ 576 w 600"/>
                <a:gd name="T45" fmla="*/ 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0" h="323">
                  <a:moveTo>
                    <a:pt x="576" y="6"/>
                  </a:moveTo>
                  <a:cubicBezTo>
                    <a:pt x="553" y="3"/>
                    <a:pt x="351" y="2"/>
                    <a:pt x="351" y="2"/>
                  </a:cubicBezTo>
                  <a:cubicBezTo>
                    <a:pt x="249" y="0"/>
                    <a:pt x="249" y="0"/>
                    <a:pt x="249" y="0"/>
                  </a:cubicBezTo>
                  <a:cubicBezTo>
                    <a:pt x="128" y="8"/>
                    <a:pt x="128" y="8"/>
                    <a:pt x="128" y="8"/>
                  </a:cubicBezTo>
                  <a:cubicBezTo>
                    <a:pt x="128" y="8"/>
                    <a:pt x="40" y="2"/>
                    <a:pt x="19" y="13"/>
                  </a:cubicBezTo>
                  <a:cubicBezTo>
                    <a:pt x="3" y="21"/>
                    <a:pt x="0" y="54"/>
                    <a:pt x="15" y="79"/>
                  </a:cubicBezTo>
                  <a:cubicBezTo>
                    <a:pt x="33" y="108"/>
                    <a:pt x="196" y="62"/>
                    <a:pt x="204" y="76"/>
                  </a:cubicBezTo>
                  <a:cubicBezTo>
                    <a:pt x="216" y="97"/>
                    <a:pt x="166" y="229"/>
                    <a:pt x="194" y="251"/>
                  </a:cubicBezTo>
                  <a:cubicBezTo>
                    <a:pt x="197" y="254"/>
                    <a:pt x="203" y="256"/>
                    <a:pt x="210" y="258"/>
                  </a:cubicBezTo>
                  <a:cubicBezTo>
                    <a:pt x="201" y="266"/>
                    <a:pt x="195" y="274"/>
                    <a:pt x="198" y="279"/>
                  </a:cubicBezTo>
                  <a:cubicBezTo>
                    <a:pt x="213" y="271"/>
                    <a:pt x="228" y="269"/>
                    <a:pt x="235" y="275"/>
                  </a:cubicBezTo>
                  <a:cubicBezTo>
                    <a:pt x="233" y="287"/>
                    <a:pt x="228" y="318"/>
                    <a:pt x="238" y="323"/>
                  </a:cubicBezTo>
                  <a:cubicBezTo>
                    <a:pt x="252" y="311"/>
                    <a:pt x="288" y="287"/>
                    <a:pt x="305" y="292"/>
                  </a:cubicBezTo>
                  <a:cubicBezTo>
                    <a:pt x="313" y="294"/>
                    <a:pt x="318" y="306"/>
                    <a:pt x="321" y="318"/>
                  </a:cubicBezTo>
                  <a:cubicBezTo>
                    <a:pt x="333" y="321"/>
                    <a:pt x="349" y="290"/>
                    <a:pt x="361" y="290"/>
                  </a:cubicBezTo>
                  <a:cubicBezTo>
                    <a:pt x="373" y="290"/>
                    <a:pt x="388" y="299"/>
                    <a:pt x="398" y="316"/>
                  </a:cubicBezTo>
                  <a:cubicBezTo>
                    <a:pt x="405" y="314"/>
                    <a:pt x="411" y="300"/>
                    <a:pt x="405" y="285"/>
                  </a:cubicBezTo>
                  <a:cubicBezTo>
                    <a:pt x="411" y="280"/>
                    <a:pt x="422" y="286"/>
                    <a:pt x="435" y="292"/>
                  </a:cubicBezTo>
                  <a:cubicBezTo>
                    <a:pt x="439" y="284"/>
                    <a:pt x="424" y="272"/>
                    <a:pt x="412" y="264"/>
                  </a:cubicBezTo>
                  <a:cubicBezTo>
                    <a:pt x="414" y="263"/>
                    <a:pt x="416" y="262"/>
                    <a:pt x="417" y="261"/>
                  </a:cubicBezTo>
                  <a:cubicBezTo>
                    <a:pt x="445" y="234"/>
                    <a:pt x="405" y="112"/>
                    <a:pt x="417" y="74"/>
                  </a:cubicBezTo>
                  <a:cubicBezTo>
                    <a:pt x="425" y="50"/>
                    <a:pt x="570" y="132"/>
                    <a:pt x="584" y="65"/>
                  </a:cubicBezTo>
                  <a:cubicBezTo>
                    <a:pt x="587" y="51"/>
                    <a:pt x="600" y="8"/>
                    <a:pt x="576" y="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5" name="Freeform 11"/>
            <p:cNvSpPr>
              <a:spLocks/>
            </p:cNvSpPr>
            <p:nvPr/>
          </p:nvSpPr>
          <p:spPr bwMode="auto">
            <a:xfrm>
              <a:off x="4453" y="1967"/>
              <a:ext cx="251" cy="175"/>
            </a:xfrm>
            <a:custGeom>
              <a:avLst/>
              <a:gdLst>
                <a:gd name="T0" fmla="*/ 16 w 106"/>
                <a:gd name="T1" fmla="*/ 4 h 74"/>
                <a:gd name="T2" fmla="*/ 95 w 106"/>
                <a:gd name="T3" fmla="*/ 18 h 74"/>
                <a:gd name="T4" fmla="*/ 66 w 106"/>
                <a:gd name="T5" fmla="*/ 21 h 74"/>
                <a:gd name="T6" fmla="*/ 106 w 106"/>
                <a:gd name="T7" fmla="*/ 53 h 74"/>
                <a:gd name="T8" fmla="*/ 53 w 106"/>
                <a:gd name="T9" fmla="*/ 39 h 74"/>
                <a:gd name="T10" fmla="*/ 80 w 106"/>
                <a:gd name="T11" fmla="*/ 74 h 74"/>
                <a:gd name="T12" fmla="*/ 16 w 106"/>
                <a:gd name="T13" fmla="*/ 46 h 74"/>
                <a:gd name="T14" fmla="*/ 18 w 106"/>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74">
                  <a:moveTo>
                    <a:pt x="16" y="4"/>
                  </a:moveTo>
                  <a:cubicBezTo>
                    <a:pt x="16" y="4"/>
                    <a:pt x="69" y="0"/>
                    <a:pt x="95" y="18"/>
                  </a:cubicBezTo>
                  <a:cubicBezTo>
                    <a:pt x="76" y="18"/>
                    <a:pt x="66" y="21"/>
                    <a:pt x="66" y="21"/>
                  </a:cubicBezTo>
                  <a:cubicBezTo>
                    <a:pt x="66" y="21"/>
                    <a:pt x="104" y="34"/>
                    <a:pt x="106" y="53"/>
                  </a:cubicBezTo>
                  <a:cubicBezTo>
                    <a:pt x="83" y="42"/>
                    <a:pt x="53" y="39"/>
                    <a:pt x="53" y="39"/>
                  </a:cubicBezTo>
                  <a:cubicBezTo>
                    <a:pt x="53" y="39"/>
                    <a:pt x="78" y="56"/>
                    <a:pt x="80" y="74"/>
                  </a:cubicBezTo>
                  <a:cubicBezTo>
                    <a:pt x="57" y="63"/>
                    <a:pt x="31" y="48"/>
                    <a:pt x="16" y="46"/>
                  </a:cubicBezTo>
                  <a:cubicBezTo>
                    <a:pt x="0" y="44"/>
                    <a:pt x="18" y="9"/>
                    <a:pt x="18" y="9"/>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6" name="Freeform 12"/>
            <p:cNvSpPr>
              <a:spLocks/>
            </p:cNvSpPr>
            <p:nvPr/>
          </p:nvSpPr>
          <p:spPr bwMode="auto">
            <a:xfrm>
              <a:off x="2968" y="1967"/>
              <a:ext cx="248" cy="175"/>
            </a:xfrm>
            <a:custGeom>
              <a:avLst/>
              <a:gdLst>
                <a:gd name="T0" fmla="*/ 89 w 105"/>
                <a:gd name="T1" fmla="*/ 4 h 74"/>
                <a:gd name="T2" fmla="*/ 10 w 105"/>
                <a:gd name="T3" fmla="*/ 18 h 74"/>
                <a:gd name="T4" fmla="*/ 40 w 105"/>
                <a:gd name="T5" fmla="*/ 21 h 74"/>
                <a:gd name="T6" fmla="*/ 0 w 105"/>
                <a:gd name="T7" fmla="*/ 53 h 74"/>
                <a:gd name="T8" fmla="*/ 52 w 105"/>
                <a:gd name="T9" fmla="*/ 39 h 74"/>
                <a:gd name="T10" fmla="*/ 26 w 105"/>
                <a:gd name="T11" fmla="*/ 74 h 74"/>
                <a:gd name="T12" fmla="*/ 89 w 105"/>
                <a:gd name="T13" fmla="*/ 46 h 74"/>
                <a:gd name="T14" fmla="*/ 87 w 105"/>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89" y="4"/>
                  </a:moveTo>
                  <a:cubicBezTo>
                    <a:pt x="89" y="4"/>
                    <a:pt x="37" y="0"/>
                    <a:pt x="10" y="18"/>
                  </a:cubicBezTo>
                  <a:cubicBezTo>
                    <a:pt x="30" y="18"/>
                    <a:pt x="40" y="21"/>
                    <a:pt x="40" y="21"/>
                  </a:cubicBezTo>
                  <a:cubicBezTo>
                    <a:pt x="40" y="21"/>
                    <a:pt x="2" y="34"/>
                    <a:pt x="0" y="53"/>
                  </a:cubicBezTo>
                  <a:cubicBezTo>
                    <a:pt x="23" y="42"/>
                    <a:pt x="52" y="39"/>
                    <a:pt x="52" y="39"/>
                  </a:cubicBezTo>
                  <a:cubicBezTo>
                    <a:pt x="52" y="39"/>
                    <a:pt x="28" y="56"/>
                    <a:pt x="26" y="74"/>
                  </a:cubicBezTo>
                  <a:cubicBezTo>
                    <a:pt x="49" y="63"/>
                    <a:pt x="73" y="48"/>
                    <a:pt x="89" y="46"/>
                  </a:cubicBezTo>
                  <a:cubicBezTo>
                    <a:pt x="105" y="44"/>
                    <a:pt x="87" y="9"/>
                    <a:pt x="87" y="9"/>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7" name="Freeform 13"/>
            <p:cNvSpPr>
              <a:spLocks/>
            </p:cNvSpPr>
            <p:nvPr/>
          </p:nvSpPr>
          <p:spPr bwMode="auto">
            <a:xfrm>
              <a:off x="3549" y="1495"/>
              <a:ext cx="548" cy="557"/>
            </a:xfrm>
            <a:custGeom>
              <a:avLst/>
              <a:gdLst>
                <a:gd name="T0" fmla="*/ 116 w 232"/>
                <a:gd name="T1" fmla="*/ 5 h 236"/>
                <a:gd name="T2" fmla="*/ 13 w 232"/>
                <a:gd name="T3" fmla="*/ 119 h 236"/>
                <a:gd name="T4" fmla="*/ 227 w 232"/>
                <a:gd name="T5" fmla="*/ 111 h 236"/>
                <a:gd name="T6" fmla="*/ 116 w 232"/>
                <a:gd name="T7" fmla="*/ 5 h 236"/>
              </a:gdLst>
              <a:ahLst/>
              <a:cxnLst>
                <a:cxn ang="0">
                  <a:pos x="T0" y="T1"/>
                </a:cxn>
                <a:cxn ang="0">
                  <a:pos x="T2" y="T3"/>
                </a:cxn>
                <a:cxn ang="0">
                  <a:pos x="T4" y="T5"/>
                </a:cxn>
                <a:cxn ang="0">
                  <a:pos x="T6" y="T7"/>
                </a:cxn>
              </a:cxnLst>
              <a:rect l="0" t="0" r="r" b="b"/>
              <a:pathLst>
                <a:path w="232" h="236">
                  <a:moveTo>
                    <a:pt x="116" y="5"/>
                  </a:moveTo>
                  <a:cubicBezTo>
                    <a:pt x="70" y="8"/>
                    <a:pt x="0" y="2"/>
                    <a:pt x="13" y="119"/>
                  </a:cubicBezTo>
                  <a:cubicBezTo>
                    <a:pt x="26" y="236"/>
                    <a:pt x="232" y="199"/>
                    <a:pt x="227" y="111"/>
                  </a:cubicBezTo>
                  <a:cubicBezTo>
                    <a:pt x="221" y="23"/>
                    <a:pt x="198" y="0"/>
                    <a:pt x="116" y="5"/>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8" name="Freeform 14"/>
            <p:cNvSpPr>
              <a:spLocks/>
            </p:cNvSpPr>
            <p:nvPr/>
          </p:nvSpPr>
          <p:spPr bwMode="auto">
            <a:xfrm>
              <a:off x="3572" y="1889"/>
              <a:ext cx="567" cy="208"/>
            </a:xfrm>
            <a:custGeom>
              <a:avLst/>
              <a:gdLst>
                <a:gd name="T0" fmla="*/ 89 w 240"/>
                <a:gd name="T1" fmla="*/ 0 h 88"/>
                <a:gd name="T2" fmla="*/ 9 w 240"/>
                <a:gd name="T3" fmla="*/ 49 h 88"/>
                <a:gd name="T4" fmla="*/ 69 w 240"/>
                <a:gd name="T5" fmla="*/ 33 h 88"/>
                <a:gd name="T6" fmla="*/ 70 w 240"/>
                <a:gd name="T7" fmla="*/ 88 h 88"/>
                <a:gd name="T8" fmla="*/ 116 w 240"/>
                <a:gd name="T9" fmla="*/ 37 h 88"/>
                <a:gd name="T10" fmla="*/ 155 w 240"/>
                <a:gd name="T11" fmla="*/ 84 h 88"/>
                <a:gd name="T12" fmla="*/ 171 w 240"/>
                <a:gd name="T13" fmla="*/ 31 h 88"/>
                <a:gd name="T14" fmla="*/ 240 w 240"/>
                <a:gd name="T15" fmla="*/ 46 h 88"/>
                <a:gd name="T16" fmla="*/ 151 w 240"/>
                <a:gd name="T17" fmla="*/ 0 h 88"/>
                <a:gd name="T18" fmla="*/ 89 w 240"/>
                <a:gd name="T19" fmla="*/ 0 h 88"/>
                <a:gd name="T20" fmla="*/ 89 w 240"/>
                <a:gd name="T2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0" h="88">
                  <a:moveTo>
                    <a:pt x="89" y="0"/>
                  </a:moveTo>
                  <a:cubicBezTo>
                    <a:pt x="89" y="0"/>
                    <a:pt x="0" y="22"/>
                    <a:pt x="9" y="49"/>
                  </a:cubicBezTo>
                  <a:cubicBezTo>
                    <a:pt x="31" y="39"/>
                    <a:pt x="41" y="26"/>
                    <a:pt x="69" y="33"/>
                  </a:cubicBezTo>
                  <a:cubicBezTo>
                    <a:pt x="60" y="45"/>
                    <a:pt x="64" y="72"/>
                    <a:pt x="70" y="88"/>
                  </a:cubicBezTo>
                  <a:cubicBezTo>
                    <a:pt x="83" y="64"/>
                    <a:pt x="98" y="46"/>
                    <a:pt x="116" y="37"/>
                  </a:cubicBezTo>
                  <a:cubicBezTo>
                    <a:pt x="130" y="47"/>
                    <a:pt x="146" y="64"/>
                    <a:pt x="155" y="84"/>
                  </a:cubicBezTo>
                  <a:cubicBezTo>
                    <a:pt x="164" y="68"/>
                    <a:pt x="166" y="50"/>
                    <a:pt x="171" y="31"/>
                  </a:cubicBezTo>
                  <a:cubicBezTo>
                    <a:pt x="197" y="34"/>
                    <a:pt x="227" y="41"/>
                    <a:pt x="240" y="46"/>
                  </a:cubicBezTo>
                  <a:cubicBezTo>
                    <a:pt x="201" y="5"/>
                    <a:pt x="151" y="0"/>
                    <a:pt x="151" y="0"/>
                  </a:cubicBezTo>
                  <a:cubicBezTo>
                    <a:pt x="89" y="0"/>
                    <a:pt x="89" y="0"/>
                    <a:pt x="89" y="0"/>
                  </a:cubicBezTo>
                  <a:cubicBezTo>
                    <a:pt x="89" y="0"/>
                    <a:pt x="89" y="0"/>
                    <a:pt x="89" y="0"/>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9" name="Freeform 15"/>
            <p:cNvSpPr>
              <a:spLocks/>
            </p:cNvSpPr>
            <p:nvPr/>
          </p:nvSpPr>
          <p:spPr bwMode="auto">
            <a:xfrm>
              <a:off x="3464" y="1107"/>
              <a:ext cx="756" cy="591"/>
            </a:xfrm>
            <a:custGeom>
              <a:avLst/>
              <a:gdLst>
                <a:gd name="T0" fmla="*/ 0 w 320"/>
                <a:gd name="T1" fmla="*/ 208 h 250"/>
                <a:gd name="T2" fmla="*/ 91 w 320"/>
                <a:gd name="T3" fmla="*/ 215 h 250"/>
                <a:gd name="T4" fmla="*/ 305 w 320"/>
                <a:gd name="T5" fmla="*/ 191 h 250"/>
                <a:gd name="T6" fmla="*/ 211 w 320"/>
                <a:gd name="T7" fmla="*/ 160 h 250"/>
                <a:gd name="T8" fmla="*/ 211 w 320"/>
                <a:gd name="T9" fmla="*/ 107 h 250"/>
                <a:gd name="T10" fmla="*/ 247 w 320"/>
                <a:gd name="T11" fmla="*/ 58 h 250"/>
                <a:gd name="T12" fmla="*/ 320 w 320"/>
                <a:gd name="T13" fmla="*/ 83 h 250"/>
                <a:gd name="T14" fmla="*/ 226 w 320"/>
                <a:gd name="T15" fmla="*/ 17 h 250"/>
                <a:gd name="T16" fmla="*/ 109 w 320"/>
                <a:gd name="T17" fmla="*/ 101 h 250"/>
                <a:gd name="T18" fmla="*/ 97 w 320"/>
                <a:gd name="T19" fmla="*/ 162 h 250"/>
                <a:gd name="T20" fmla="*/ 0 w 320"/>
                <a:gd name="T21" fmla="*/ 208 h 250"/>
                <a:gd name="T22" fmla="*/ 0 w 320"/>
                <a:gd name="T23" fmla="*/ 20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0" h="250">
                  <a:moveTo>
                    <a:pt x="0" y="208"/>
                  </a:moveTo>
                  <a:cubicBezTo>
                    <a:pt x="32" y="230"/>
                    <a:pt x="62" y="219"/>
                    <a:pt x="91" y="215"/>
                  </a:cubicBezTo>
                  <a:cubicBezTo>
                    <a:pt x="165" y="205"/>
                    <a:pt x="267" y="250"/>
                    <a:pt x="305" y="191"/>
                  </a:cubicBezTo>
                  <a:cubicBezTo>
                    <a:pt x="278" y="179"/>
                    <a:pt x="211" y="160"/>
                    <a:pt x="211" y="160"/>
                  </a:cubicBezTo>
                  <a:cubicBezTo>
                    <a:pt x="211" y="160"/>
                    <a:pt x="203" y="123"/>
                    <a:pt x="211" y="107"/>
                  </a:cubicBezTo>
                  <a:cubicBezTo>
                    <a:pt x="217" y="94"/>
                    <a:pt x="210" y="68"/>
                    <a:pt x="247" y="58"/>
                  </a:cubicBezTo>
                  <a:cubicBezTo>
                    <a:pt x="284" y="47"/>
                    <a:pt x="320" y="83"/>
                    <a:pt x="320" y="83"/>
                  </a:cubicBezTo>
                  <a:cubicBezTo>
                    <a:pt x="320" y="83"/>
                    <a:pt x="272" y="26"/>
                    <a:pt x="226" y="17"/>
                  </a:cubicBezTo>
                  <a:cubicBezTo>
                    <a:pt x="136" y="0"/>
                    <a:pt x="119" y="61"/>
                    <a:pt x="109" y="101"/>
                  </a:cubicBezTo>
                  <a:cubicBezTo>
                    <a:pt x="104" y="123"/>
                    <a:pt x="97" y="162"/>
                    <a:pt x="97" y="162"/>
                  </a:cubicBezTo>
                  <a:cubicBezTo>
                    <a:pt x="0" y="208"/>
                    <a:pt x="0" y="208"/>
                    <a:pt x="0" y="208"/>
                  </a:cubicBezTo>
                  <a:cubicBezTo>
                    <a:pt x="0" y="208"/>
                    <a:pt x="0" y="208"/>
                    <a:pt x="0" y="20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0" name="Freeform 16"/>
            <p:cNvSpPr>
              <a:spLocks/>
            </p:cNvSpPr>
            <p:nvPr/>
          </p:nvSpPr>
          <p:spPr bwMode="auto">
            <a:xfrm>
              <a:off x="3686" y="1665"/>
              <a:ext cx="113" cy="64"/>
            </a:xfrm>
            <a:custGeom>
              <a:avLst/>
              <a:gdLst>
                <a:gd name="T0" fmla="*/ 12 w 48"/>
                <a:gd name="T1" fmla="*/ 0 h 27"/>
                <a:gd name="T2" fmla="*/ 26 w 48"/>
                <a:gd name="T3" fmla="*/ 27 h 27"/>
                <a:gd name="T4" fmla="*/ 42 w 48"/>
                <a:gd name="T5" fmla="*/ 0 h 27"/>
                <a:gd name="T6" fmla="*/ 24 w 48"/>
                <a:gd name="T7" fmla="*/ 22 h 27"/>
                <a:gd name="T8" fmla="*/ 12 w 48"/>
                <a:gd name="T9" fmla="*/ 0 h 27"/>
              </a:gdLst>
              <a:ahLst/>
              <a:cxnLst>
                <a:cxn ang="0">
                  <a:pos x="T0" y="T1"/>
                </a:cxn>
                <a:cxn ang="0">
                  <a:pos x="T2" y="T3"/>
                </a:cxn>
                <a:cxn ang="0">
                  <a:pos x="T4" y="T5"/>
                </a:cxn>
                <a:cxn ang="0">
                  <a:pos x="T6" y="T7"/>
                </a:cxn>
                <a:cxn ang="0">
                  <a:pos x="T8" y="T9"/>
                </a:cxn>
              </a:cxnLst>
              <a:rect l="0" t="0" r="r" b="b"/>
              <a:pathLst>
                <a:path w="48" h="27">
                  <a:moveTo>
                    <a:pt x="12" y="0"/>
                  </a:moveTo>
                  <a:cubicBezTo>
                    <a:pt x="12" y="0"/>
                    <a:pt x="0" y="27"/>
                    <a:pt x="26" y="27"/>
                  </a:cubicBezTo>
                  <a:cubicBezTo>
                    <a:pt x="48" y="27"/>
                    <a:pt x="42" y="0"/>
                    <a:pt x="42" y="0"/>
                  </a:cubicBezTo>
                  <a:cubicBezTo>
                    <a:pt x="42" y="0"/>
                    <a:pt x="38" y="23"/>
                    <a:pt x="24"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1" name="Freeform 17"/>
            <p:cNvSpPr>
              <a:spLocks/>
            </p:cNvSpPr>
            <p:nvPr/>
          </p:nvSpPr>
          <p:spPr bwMode="auto">
            <a:xfrm>
              <a:off x="3839" y="1665"/>
              <a:ext cx="118" cy="64"/>
            </a:xfrm>
            <a:custGeom>
              <a:avLst/>
              <a:gdLst>
                <a:gd name="T0" fmla="*/ 12 w 50"/>
                <a:gd name="T1" fmla="*/ 0 h 27"/>
                <a:gd name="T2" fmla="*/ 28 w 50"/>
                <a:gd name="T3" fmla="*/ 27 h 27"/>
                <a:gd name="T4" fmla="*/ 43 w 50"/>
                <a:gd name="T5" fmla="*/ 0 h 27"/>
                <a:gd name="T6" fmla="*/ 25 w 50"/>
                <a:gd name="T7" fmla="*/ 22 h 27"/>
                <a:gd name="T8" fmla="*/ 12 w 50"/>
                <a:gd name="T9" fmla="*/ 0 h 27"/>
              </a:gdLst>
              <a:ahLst/>
              <a:cxnLst>
                <a:cxn ang="0">
                  <a:pos x="T0" y="T1"/>
                </a:cxn>
                <a:cxn ang="0">
                  <a:pos x="T2" y="T3"/>
                </a:cxn>
                <a:cxn ang="0">
                  <a:pos x="T4" y="T5"/>
                </a:cxn>
                <a:cxn ang="0">
                  <a:pos x="T6" y="T7"/>
                </a:cxn>
                <a:cxn ang="0">
                  <a:pos x="T8" y="T9"/>
                </a:cxn>
              </a:cxnLst>
              <a:rect l="0" t="0" r="r" b="b"/>
              <a:pathLst>
                <a:path w="50" h="27">
                  <a:moveTo>
                    <a:pt x="12" y="0"/>
                  </a:moveTo>
                  <a:cubicBezTo>
                    <a:pt x="12" y="0"/>
                    <a:pt x="0" y="27"/>
                    <a:pt x="28" y="27"/>
                  </a:cubicBezTo>
                  <a:cubicBezTo>
                    <a:pt x="50" y="27"/>
                    <a:pt x="43" y="0"/>
                    <a:pt x="43" y="0"/>
                  </a:cubicBezTo>
                  <a:cubicBezTo>
                    <a:pt x="43" y="0"/>
                    <a:pt x="39" y="23"/>
                    <a:pt x="25"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2" name="Freeform 18"/>
            <p:cNvSpPr>
              <a:spLocks/>
            </p:cNvSpPr>
            <p:nvPr/>
          </p:nvSpPr>
          <p:spPr bwMode="auto">
            <a:xfrm>
              <a:off x="3551" y="1717"/>
              <a:ext cx="534" cy="231"/>
            </a:xfrm>
            <a:custGeom>
              <a:avLst/>
              <a:gdLst>
                <a:gd name="T0" fmla="*/ 226 w 226"/>
                <a:gd name="T1" fmla="*/ 30 h 98"/>
                <a:gd name="T2" fmla="*/ 153 w 226"/>
                <a:gd name="T3" fmla="*/ 91 h 98"/>
                <a:gd name="T4" fmla="*/ 23 w 226"/>
                <a:gd name="T5" fmla="*/ 57 h 98"/>
                <a:gd name="T6" fmla="*/ 9 w 226"/>
                <a:gd name="T7" fmla="*/ 0 h 98"/>
                <a:gd name="T8" fmla="*/ 64 w 226"/>
                <a:gd name="T9" fmla="*/ 76 h 98"/>
                <a:gd name="T10" fmla="*/ 176 w 226"/>
                <a:gd name="T11" fmla="*/ 74 h 98"/>
                <a:gd name="T12" fmla="*/ 226 w 226"/>
                <a:gd name="T13" fmla="*/ 30 h 98"/>
              </a:gdLst>
              <a:ahLst/>
              <a:cxnLst>
                <a:cxn ang="0">
                  <a:pos x="T0" y="T1"/>
                </a:cxn>
                <a:cxn ang="0">
                  <a:pos x="T2" y="T3"/>
                </a:cxn>
                <a:cxn ang="0">
                  <a:pos x="T4" y="T5"/>
                </a:cxn>
                <a:cxn ang="0">
                  <a:pos x="T6" y="T7"/>
                </a:cxn>
                <a:cxn ang="0">
                  <a:pos x="T8" y="T9"/>
                </a:cxn>
                <a:cxn ang="0">
                  <a:pos x="T10" y="T11"/>
                </a:cxn>
                <a:cxn ang="0">
                  <a:pos x="T12" y="T13"/>
                </a:cxn>
              </a:cxnLst>
              <a:rect l="0" t="0" r="r" b="b"/>
              <a:pathLst>
                <a:path w="226" h="98">
                  <a:moveTo>
                    <a:pt x="226" y="30"/>
                  </a:moveTo>
                  <a:cubicBezTo>
                    <a:pt x="226" y="30"/>
                    <a:pt x="211" y="89"/>
                    <a:pt x="153" y="91"/>
                  </a:cubicBezTo>
                  <a:cubicBezTo>
                    <a:pt x="104" y="94"/>
                    <a:pt x="51" y="98"/>
                    <a:pt x="23" y="57"/>
                  </a:cubicBezTo>
                  <a:cubicBezTo>
                    <a:pt x="0" y="25"/>
                    <a:pt x="9" y="0"/>
                    <a:pt x="9" y="0"/>
                  </a:cubicBezTo>
                  <a:cubicBezTo>
                    <a:pt x="9" y="0"/>
                    <a:pt x="13" y="63"/>
                    <a:pt x="64" y="76"/>
                  </a:cubicBezTo>
                  <a:cubicBezTo>
                    <a:pt x="104" y="86"/>
                    <a:pt x="149" y="80"/>
                    <a:pt x="176" y="74"/>
                  </a:cubicBezTo>
                  <a:cubicBezTo>
                    <a:pt x="205" y="68"/>
                    <a:pt x="226" y="30"/>
                    <a:pt x="226" y="30"/>
                  </a:cubicBezTo>
                  <a:close/>
                </a:path>
              </a:pathLst>
            </a:custGeom>
            <a:solidFill>
              <a:srgbClr val="D3C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3" name="Freeform 19"/>
            <p:cNvSpPr>
              <a:spLocks/>
            </p:cNvSpPr>
            <p:nvPr/>
          </p:nvSpPr>
          <p:spPr bwMode="auto">
            <a:xfrm>
              <a:off x="3662" y="1771"/>
              <a:ext cx="357" cy="54"/>
            </a:xfrm>
            <a:custGeom>
              <a:avLst/>
              <a:gdLst>
                <a:gd name="T0" fmla="*/ 8 w 151"/>
                <a:gd name="T1" fmla="*/ 7 h 23"/>
                <a:gd name="T2" fmla="*/ 78 w 151"/>
                <a:gd name="T3" fmla="*/ 14 h 23"/>
                <a:gd name="T4" fmla="*/ 142 w 151"/>
                <a:gd name="T5" fmla="*/ 0 h 23"/>
                <a:gd name="T6" fmla="*/ 151 w 151"/>
                <a:gd name="T7" fmla="*/ 0 h 23"/>
                <a:gd name="T8" fmla="*/ 80 w 151"/>
                <a:gd name="T9" fmla="*/ 23 h 23"/>
                <a:gd name="T10" fmla="*/ 0 w 151"/>
                <a:gd name="T11" fmla="*/ 9 h 23"/>
                <a:gd name="T12" fmla="*/ 8 w 151"/>
                <a:gd name="T13" fmla="*/ 7 h 23"/>
                <a:gd name="T14" fmla="*/ 8 w 151"/>
                <a:gd name="T15" fmla="*/ 7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3">
                  <a:moveTo>
                    <a:pt x="8" y="7"/>
                  </a:moveTo>
                  <a:cubicBezTo>
                    <a:pt x="8" y="7"/>
                    <a:pt x="34" y="16"/>
                    <a:pt x="78" y="14"/>
                  </a:cubicBezTo>
                  <a:cubicBezTo>
                    <a:pt x="123" y="13"/>
                    <a:pt x="142" y="0"/>
                    <a:pt x="142" y="0"/>
                  </a:cubicBezTo>
                  <a:cubicBezTo>
                    <a:pt x="151" y="0"/>
                    <a:pt x="151" y="0"/>
                    <a:pt x="151" y="0"/>
                  </a:cubicBezTo>
                  <a:cubicBezTo>
                    <a:pt x="151" y="0"/>
                    <a:pt x="117" y="23"/>
                    <a:pt x="80" y="23"/>
                  </a:cubicBezTo>
                  <a:cubicBezTo>
                    <a:pt x="43" y="23"/>
                    <a:pt x="0" y="9"/>
                    <a:pt x="0" y="9"/>
                  </a:cubicBezTo>
                  <a:cubicBezTo>
                    <a:pt x="8" y="7"/>
                    <a:pt x="8" y="7"/>
                    <a:pt x="8" y="7"/>
                  </a:cubicBezTo>
                  <a:cubicBezTo>
                    <a:pt x="8" y="7"/>
                    <a:pt x="8" y="7"/>
                    <a:pt x="8" y="7"/>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4" name="Freeform 20"/>
            <p:cNvSpPr>
              <a:spLocks/>
            </p:cNvSpPr>
            <p:nvPr/>
          </p:nvSpPr>
          <p:spPr bwMode="auto">
            <a:xfrm>
              <a:off x="3957" y="1710"/>
              <a:ext cx="104" cy="94"/>
            </a:xfrm>
            <a:custGeom>
              <a:avLst/>
              <a:gdLst>
                <a:gd name="T0" fmla="*/ 26 w 44"/>
                <a:gd name="T1" fmla="*/ 6 h 40"/>
                <a:gd name="T2" fmla="*/ 7 w 44"/>
                <a:gd name="T3" fmla="*/ 13 h 40"/>
                <a:gd name="T4" fmla="*/ 20 w 44"/>
                <a:gd name="T5" fmla="*/ 39 h 40"/>
                <a:gd name="T6" fmla="*/ 26 w 44"/>
                <a:gd name="T7" fmla="*/ 6 h 40"/>
              </a:gdLst>
              <a:ahLst/>
              <a:cxnLst>
                <a:cxn ang="0">
                  <a:pos x="T0" y="T1"/>
                </a:cxn>
                <a:cxn ang="0">
                  <a:pos x="T2" y="T3"/>
                </a:cxn>
                <a:cxn ang="0">
                  <a:pos x="T4" y="T5"/>
                </a:cxn>
                <a:cxn ang="0">
                  <a:pos x="T6" y="T7"/>
                </a:cxn>
              </a:cxnLst>
              <a:rect l="0" t="0" r="r" b="b"/>
              <a:pathLst>
                <a:path w="44" h="40">
                  <a:moveTo>
                    <a:pt x="26" y="6"/>
                  </a:moveTo>
                  <a:cubicBezTo>
                    <a:pt x="26" y="6"/>
                    <a:pt x="15" y="0"/>
                    <a:pt x="7" y="13"/>
                  </a:cubicBezTo>
                  <a:cubicBezTo>
                    <a:pt x="0" y="26"/>
                    <a:pt x="6" y="40"/>
                    <a:pt x="20" y="39"/>
                  </a:cubicBezTo>
                  <a:cubicBezTo>
                    <a:pt x="35" y="38"/>
                    <a:pt x="44" y="14"/>
                    <a:pt x="26" y="6"/>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5" name="Freeform 21"/>
            <p:cNvSpPr>
              <a:spLocks/>
            </p:cNvSpPr>
            <p:nvPr/>
          </p:nvSpPr>
          <p:spPr bwMode="auto">
            <a:xfrm>
              <a:off x="3627" y="1731"/>
              <a:ext cx="85" cy="101"/>
            </a:xfrm>
            <a:custGeom>
              <a:avLst/>
              <a:gdLst>
                <a:gd name="T0" fmla="*/ 13 w 36"/>
                <a:gd name="T1" fmla="*/ 2 h 43"/>
                <a:gd name="T2" fmla="*/ 0 w 36"/>
                <a:gd name="T3" fmla="*/ 18 h 43"/>
                <a:gd name="T4" fmla="*/ 24 w 36"/>
                <a:gd name="T5" fmla="*/ 34 h 43"/>
                <a:gd name="T6" fmla="*/ 13 w 36"/>
                <a:gd name="T7" fmla="*/ 2 h 43"/>
              </a:gdLst>
              <a:ahLst/>
              <a:cxnLst>
                <a:cxn ang="0">
                  <a:pos x="T0" y="T1"/>
                </a:cxn>
                <a:cxn ang="0">
                  <a:pos x="T2" y="T3"/>
                </a:cxn>
                <a:cxn ang="0">
                  <a:pos x="T4" y="T5"/>
                </a:cxn>
                <a:cxn ang="0">
                  <a:pos x="T6" y="T7"/>
                </a:cxn>
              </a:cxnLst>
              <a:rect l="0" t="0" r="r" b="b"/>
              <a:pathLst>
                <a:path w="36" h="43">
                  <a:moveTo>
                    <a:pt x="13" y="2"/>
                  </a:moveTo>
                  <a:cubicBezTo>
                    <a:pt x="13" y="2"/>
                    <a:pt x="0" y="2"/>
                    <a:pt x="0" y="18"/>
                  </a:cubicBezTo>
                  <a:cubicBezTo>
                    <a:pt x="0" y="33"/>
                    <a:pt x="12" y="43"/>
                    <a:pt x="24" y="34"/>
                  </a:cubicBezTo>
                  <a:cubicBezTo>
                    <a:pt x="36" y="26"/>
                    <a:pt x="32" y="0"/>
                    <a:pt x="13" y="2"/>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6" name="Freeform 22"/>
            <p:cNvSpPr>
              <a:spLocks/>
            </p:cNvSpPr>
            <p:nvPr/>
          </p:nvSpPr>
          <p:spPr bwMode="auto">
            <a:xfrm>
              <a:off x="3868" y="2154"/>
              <a:ext cx="191" cy="208"/>
            </a:xfrm>
            <a:custGeom>
              <a:avLst/>
              <a:gdLst>
                <a:gd name="T0" fmla="*/ 74 w 81"/>
                <a:gd name="T1" fmla="*/ 3 h 88"/>
                <a:gd name="T2" fmla="*/ 10 w 81"/>
                <a:gd name="T3" fmla="*/ 5 h 88"/>
                <a:gd name="T4" fmla="*/ 12 w 81"/>
                <a:gd name="T5" fmla="*/ 81 h 88"/>
                <a:gd name="T6" fmla="*/ 79 w 81"/>
                <a:gd name="T7" fmla="*/ 73 h 88"/>
                <a:gd name="T8" fmla="*/ 74 w 81"/>
                <a:gd name="T9" fmla="*/ 3 h 88"/>
              </a:gdLst>
              <a:ahLst/>
              <a:cxnLst>
                <a:cxn ang="0">
                  <a:pos x="T0" y="T1"/>
                </a:cxn>
                <a:cxn ang="0">
                  <a:pos x="T2" y="T3"/>
                </a:cxn>
                <a:cxn ang="0">
                  <a:pos x="T4" y="T5"/>
                </a:cxn>
                <a:cxn ang="0">
                  <a:pos x="T6" y="T7"/>
                </a:cxn>
                <a:cxn ang="0">
                  <a:pos x="T8" y="T9"/>
                </a:cxn>
              </a:cxnLst>
              <a:rect l="0" t="0" r="r" b="b"/>
              <a:pathLst>
                <a:path w="81" h="88">
                  <a:moveTo>
                    <a:pt x="74" y="3"/>
                  </a:moveTo>
                  <a:cubicBezTo>
                    <a:pt x="74" y="3"/>
                    <a:pt x="12" y="0"/>
                    <a:pt x="10" y="5"/>
                  </a:cubicBezTo>
                  <a:cubicBezTo>
                    <a:pt x="9" y="10"/>
                    <a:pt x="0" y="76"/>
                    <a:pt x="12" y="81"/>
                  </a:cubicBezTo>
                  <a:cubicBezTo>
                    <a:pt x="24" y="87"/>
                    <a:pt x="79" y="88"/>
                    <a:pt x="79" y="73"/>
                  </a:cubicBezTo>
                  <a:cubicBezTo>
                    <a:pt x="79" y="57"/>
                    <a:pt x="81" y="9"/>
                    <a:pt x="74" y="3"/>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7" name="Freeform 23"/>
            <p:cNvSpPr>
              <a:spLocks/>
            </p:cNvSpPr>
            <p:nvPr/>
          </p:nvSpPr>
          <p:spPr bwMode="auto">
            <a:xfrm>
              <a:off x="3674" y="1334"/>
              <a:ext cx="300" cy="187"/>
            </a:xfrm>
            <a:custGeom>
              <a:avLst/>
              <a:gdLst>
                <a:gd name="T0" fmla="*/ 9 w 127"/>
                <a:gd name="T1" fmla="*/ 69 h 79"/>
                <a:gd name="T2" fmla="*/ 125 w 127"/>
                <a:gd name="T3" fmla="*/ 65 h 79"/>
                <a:gd name="T4" fmla="*/ 120 w 127"/>
                <a:gd name="T5" fmla="*/ 9 h 79"/>
                <a:gd name="T6" fmla="*/ 21 w 127"/>
                <a:gd name="T7" fmla="*/ 8 h 79"/>
                <a:gd name="T8" fmla="*/ 9 w 127"/>
                <a:gd name="T9" fmla="*/ 69 h 79"/>
              </a:gdLst>
              <a:ahLst/>
              <a:cxnLst>
                <a:cxn ang="0">
                  <a:pos x="T0" y="T1"/>
                </a:cxn>
                <a:cxn ang="0">
                  <a:pos x="T2" y="T3"/>
                </a:cxn>
                <a:cxn ang="0">
                  <a:pos x="T4" y="T5"/>
                </a:cxn>
                <a:cxn ang="0">
                  <a:pos x="T6" y="T7"/>
                </a:cxn>
                <a:cxn ang="0">
                  <a:pos x="T8" y="T9"/>
                </a:cxn>
              </a:cxnLst>
              <a:rect l="0" t="0" r="r" b="b"/>
              <a:pathLst>
                <a:path w="127" h="79">
                  <a:moveTo>
                    <a:pt x="9" y="69"/>
                  </a:moveTo>
                  <a:cubicBezTo>
                    <a:pt x="9" y="69"/>
                    <a:pt x="96" y="79"/>
                    <a:pt x="125" y="65"/>
                  </a:cubicBezTo>
                  <a:cubicBezTo>
                    <a:pt x="127" y="58"/>
                    <a:pt x="123" y="14"/>
                    <a:pt x="120" y="9"/>
                  </a:cubicBezTo>
                  <a:cubicBezTo>
                    <a:pt x="102" y="10"/>
                    <a:pt x="35" y="0"/>
                    <a:pt x="21" y="8"/>
                  </a:cubicBezTo>
                  <a:cubicBezTo>
                    <a:pt x="14" y="11"/>
                    <a:pt x="0" y="58"/>
                    <a:pt x="9" y="69"/>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8" name="Freeform 24"/>
            <p:cNvSpPr>
              <a:spLocks/>
            </p:cNvSpPr>
            <p:nvPr/>
          </p:nvSpPr>
          <p:spPr bwMode="auto">
            <a:xfrm>
              <a:off x="3827" y="2019"/>
              <a:ext cx="29" cy="515"/>
            </a:xfrm>
            <a:custGeom>
              <a:avLst/>
              <a:gdLst>
                <a:gd name="T0" fmla="*/ 10 w 12"/>
                <a:gd name="T1" fmla="*/ 0 h 218"/>
                <a:gd name="T2" fmla="*/ 9 w 12"/>
                <a:gd name="T3" fmla="*/ 27 h 218"/>
                <a:gd name="T4" fmla="*/ 8 w 12"/>
                <a:gd name="T5" fmla="*/ 61 h 218"/>
                <a:gd name="T6" fmla="*/ 8 w 12"/>
                <a:gd name="T7" fmla="*/ 111 h 218"/>
                <a:gd name="T8" fmla="*/ 8 w 12"/>
                <a:gd name="T9" fmla="*/ 161 h 218"/>
                <a:gd name="T10" fmla="*/ 12 w 12"/>
                <a:gd name="T11" fmla="*/ 218 h 218"/>
                <a:gd name="T12" fmla="*/ 1 w 12"/>
                <a:gd name="T13" fmla="*/ 163 h 218"/>
                <a:gd name="T14" fmla="*/ 1 w 12"/>
                <a:gd name="T15" fmla="*/ 65 h 218"/>
                <a:gd name="T16" fmla="*/ 10 w 12"/>
                <a:gd name="T17"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18">
                  <a:moveTo>
                    <a:pt x="10" y="0"/>
                  </a:moveTo>
                  <a:cubicBezTo>
                    <a:pt x="10" y="0"/>
                    <a:pt x="11" y="13"/>
                    <a:pt x="9" y="27"/>
                  </a:cubicBezTo>
                  <a:cubicBezTo>
                    <a:pt x="7" y="42"/>
                    <a:pt x="8" y="40"/>
                    <a:pt x="8" y="61"/>
                  </a:cubicBezTo>
                  <a:cubicBezTo>
                    <a:pt x="8" y="82"/>
                    <a:pt x="8" y="93"/>
                    <a:pt x="8" y="111"/>
                  </a:cubicBezTo>
                  <a:cubicBezTo>
                    <a:pt x="8" y="128"/>
                    <a:pt x="8" y="142"/>
                    <a:pt x="8" y="161"/>
                  </a:cubicBezTo>
                  <a:cubicBezTo>
                    <a:pt x="8" y="185"/>
                    <a:pt x="12" y="218"/>
                    <a:pt x="12" y="218"/>
                  </a:cubicBezTo>
                  <a:cubicBezTo>
                    <a:pt x="12" y="218"/>
                    <a:pt x="0" y="205"/>
                    <a:pt x="1" y="163"/>
                  </a:cubicBezTo>
                  <a:cubicBezTo>
                    <a:pt x="3" y="121"/>
                    <a:pt x="1" y="78"/>
                    <a:pt x="1" y="65"/>
                  </a:cubicBezTo>
                  <a:cubicBezTo>
                    <a:pt x="1" y="52"/>
                    <a:pt x="4" y="12"/>
                    <a:pt x="1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9" name="Freeform 25"/>
            <p:cNvSpPr>
              <a:spLocks/>
            </p:cNvSpPr>
            <p:nvPr/>
          </p:nvSpPr>
          <p:spPr bwMode="auto">
            <a:xfrm>
              <a:off x="3638" y="2541"/>
              <a:ext cx="442" cy="61"/>
            </a:xfrm>
            <a:custGeom>
              <a:avLst/>
              <a:gdLst>
                <a:gd name="T0" fmla="*/ 0 w 187"/>
                <a:gd name="T1" fmla="*/ 0 h 26"/>
                <a:gd name="T2" fmla="*/ 187 w 187"/>
                <a:gd name="T3" fmla="*/ 7 h 26"/>
                <a:gd name="T4" fmla="*/ 0 w 187"/>
                <a:gd name="T5" fmla="*/ 0 h 26"/>
              </a:gdLst>
              <a:ahLst/>
              <a:cxnLst>
                <a:cxn ang="0">
                  <a:pos x="T0" y="T1"/>
                </a:cxn>
                <a:cxn ang="0">
                  <a:pos x="T2" y="T3"/>
                </a:cxn>
                <a:cxn ang="0">
                  <a:pos x="T4" y="T5"/>
                </a:cxn>
              </a:cxnLst>
              <a:rect l="0" t="0" r="r" b="b"/>
              <a:pathLst>
                <a:path w="187" h="26">
                  <a:moveTo>
                    <a:pt x="0" y="0"/>
                  </a:moveTo>
                  <a:cubicBezTo>
                    <a:pt x="29" y="4"/>
                    <a:pt x="122" y="19"/>
                    <a:pt x="187" y="7"/>
                  </a:cubicBezTo>
                  <a:cubicBezTo>
                    <a:pt x="154" y="26"/>
                    <a:pt x="5" y="13"/>
                    <a:pt x="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310" name="Freeform 52"/>
          <p:cNvSpPr>
            <a:spLocks/>
          </p:cNvSpPr>
          <p:nvPr/>
        </p:nvSpPr>
        <p:spPr bwMode="auto">
          <a:xfrm>
            <a:off x="1" y="5181601"/>
            <a:ext cx="8372756" cy="1676399"/>
          </a:xfrm>
          <a:custGeom>
            <a:avLst/>
            <a:gdLst/>
            <a:ahLst/>
            <a:cxnLst/>
            <a:rect l="l" t="t" r="r" b="b"/>
            <a:pathLst>
              <a:path w="11770175" h="1788354">
                <a:moveTo>
                  <a:pt x="4772978" y="1"/>
                </a:moveTo>
                <a:cubicBezTo>
                  <a:pt x="7049831" y="-885"/>
                  <a:pt x="9586677" y="653751"/>
                  <a:pt x="11770175" y="1788354"/>
                </a:cubicBezTo>
                <a:lnTo>
                  <a:pt x="0" y="1788354"/>
                </a:lnTo>
                <a:cubicBezTo>
                  <a:pt x="0" y="1702293"/>
                  <a:pt x="0" y="1591933"/>
                  <a:pt x="0" y="1450411"/>
                </a:cubicBezTo>
                <a:cubicBezTo>
                  <a:pt x="1180705" y="450899"/>
                  <a:pt x="2887716" y="735"/>
                  <a:pt x="4772978" y="1"/>
                </a:cubicBezTo>
                <a:close/>
              </a:path>
            </a:pathLst>
          </a:custGeom>
          <a:solidFill>
            <a:srgbClr val="AFAF51"/>
          </a:solidFill>
          <a:ln>
            <a:noFill/>
          </a:ln>
        </p:spPr>
        <p:txBody>
          <a:bodyPr vert="horz" wrap="square" lIns="68580" tIns="34290" rIns="68580" bIns="34290" numCol="1" anchor="t" anchorCtr="0" compatLnSpc="1">
            <a:prstTxWarp prst="textNoShape">
              <a:avLst/>
            </a:prstTxWarp>
          </a:bodyPr>
          <a:lstStyle/>
          <a:p>
            <a:endParaRPr/>
          </a:p>
        </p:txBody>
      </p:sp>
      <p:grpSp>
        <p:nvGrpSpPr>
          <p:cNvPr id="311" name="Group 29"/>
          <p:cNvGrpSpPr>
            <a:grpSpLocks noChangeAspect="1"/>
          </p:cNvGrpSpPr>
          <p:nvPr/>
        </p:nvGrpSpPr>
        <p:grpSpPr bwMode="auto">
          <a:xfrm flipH="1">
            <a:off x="6893653" y="4800600"/>
            <a:ext cx="2249156" cy="2083312"/>
            <a:chOff x="2481" y="1188"/>
            <a:chExt cx="2735" cy="1900"/>
          </a:xfrm>
        </p:grpSpPr>
        <p:sp>
          <p:nvSpPr>
            <p:cNvPr id="312" name="Freeform 30"/>
            <p:cNvSpPr>
              <a:spLocks/>
            </p:cNvSpPr>
            <p:nvPr/>
          </p:nvSpPr>
          <p:spPr bwMode="auto">
            <a:xfrm>
              <a:off x="3336" y="1462"/>
              <a:ext cx="748" cy="931"/>
            </a:xfrm>
            <a:custGeom>
              <a:avLst/>
              <a:gdLst>
                <a:gd name="T0" fmla="*/ 72 w 317"/>
                <a:gd name="T1" fmla="*/ 21 h 394"/>
                <a:gd name="T2" fmla="*/ 133 w 317"/>
                <a:gd name="T3" fmla="*/ 59 h 394"/>
                <a:gd name="T4" fmla="*/ 293 w 317"/>
                <a:gd name="T5" fmla="*/ 160 h 394"/>
                <a:gd name="T6" fmla="*/ 293 w 317"/>
                <a:gd name="T7" fmla="*/ 298 h 394"/>
                <a:gd name="T8" fmla="*/ 213 w 317"/>
                <a:gd name="T9" fmla="*/ 360 h 394"/>
                <a:gd name="T10" fmla="*/ 169 w 317"/>
                <a:gd name="T11" fmla="*/ 367 h 394"/>
                <a:gd name="T12" fmla="*/ 121 w 317"/>
                <a:gd name="T13" fmla="*/ 385 h 394"/>
                <a:gd name="T14" fmla="*/ 24 w 317"/>
                <a:gd name="T15" fmla="*/ 382 h 394"/>
                <a:gd name="T16" fmla="*/ 2 w 317"/>
                <a:gd name="T17" fmla="*/ 157 h 394"/>
                <a:gd name="T18" fmla="*/ 72 w 317"/>
                <a:gd name="T19" fmla="*/ 21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7" h="394">
                  <a:moveTo>
                    <a:pt x="72" y="21"/>
                  </a:moveTo>
                  <a:cubicBezTo>
                    <a:pt x="72" y="21"/>
                    <a:pt x="140" y="0"/>
                    <a:pt x="133" y="59"/>
                  </a:cubicBezTo>
                  <a:cubicBezTo>
                    <a:pt x="131" y="76"/>
                    <a:pt x="256" y="74"/>
                    <a:pt x="293" y="160"/>
                  </a:cubicBezTo>
                  <a:cubicBezTo>
                    <a:pt x="293" y="160"/>
                    <a:pt x="317" y="248"/>
                    <a:pt x="293" y="298"/>
                  </a:cubicBezTo>
                  <a:cubicBezTo>
                    <a:pt x="270" y="349"/>
                    <a:pt x="213" y="360"/>
                    <a:pt x="213" y="360"/>
                  </a:cubicBezTo>
                  <a:cubicBezTo>
                    <a:pt x="169" y="367"/>
                    <a:pt x="169" y="367"/>
                    <a:pt x="169" y="367"/>
                  </a:cubicBezTo>
                  <a:cubicBezTo>
                    <a:pt x="169" y="367"/>
                    <a:pt x="169" y="385"/>
                    <a:pt x="121" y="385"/>
                  </a:cubicBezTo>
                  <a:cubicBezTo>
                    <a:pt x="73" y="385"/>
                    <a:pt x="31" y="394"/>
                    <a:pt x="24" y="382"/>
                  </a:cubicBezTo>
                  <a:cubicBezTo>
                    <a:pt x="15" y="369"/>
                    <a:pt x="0" y="177"/>
                    <a:pt x="2" y="157"/>
                  </a:cubicBezTo>
                  <a:cubicBezTo>
                    <a:pt x="10" y="86"/>
                    <a:pt x="72" y="21"/>
                    <a:pt x="72" y="2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3" name="Freeform 31"/>
            <p:cNvSpPr>
              <a:spLocks/>
            </p:cNvSpPr>
            <p:nvPr/>
          </p:nvSpPr>
          <p:spPr bwMode="auto">
            <a:xfrm>
              <a:off x="3423" y="1552"/>
              <a:ext cx="307" cy="222"/>
            </a:xfrm>
            <a:custGeom>
              <a:avLst/>
              <a:gdLst>
                <a:gd name="T0" fmla="*/ 37 w 130"/>
                <a:gd name="T1" fmla="*/ 31 h 94"/>
                <a:gd name="T2" fmla="*/ 48 w 130"/>
                <a:gd name="T3" fmla="*/ 3 h 94"/>
                <a:gd name="T4" fmla="*/ 84 w 130"/>
                <a:gd name="T5" fmla="*/ 0 h 94"/>
                <a:gd name="T6" fmla="*/ 77 w 130"/>
                <a:gd name="T7" fmla="*/ 18 h 94"/>
                <a:gd name="T8" fmla="*/ 97 w 130"/>
                <a:gd name="T9" fmla="*/ 45 h 94"/>
                <a:gd name="T10" fmla="*/ 130 w 130"/>
                <a:gd name="T11" fmla="*/ 72 h 94"/>
                <a:gd name="T12" fmla="*/ 14 w 130"/>
                <a:gd name="T13" fmla="*/ 94 h 94"/>
                <a:gd name="T14" fmla="*/ 10 w 130"/>
                <a:gd name="T15" fmla="*/ 70 h 94"/>
                <a:gd name="T16" fmla="*/ 37 w 130"/>
                <a:gd name="T17" fmla="*/ 3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94">
                  <a:moveTo>
                    <a:pt x="37" y="31"/>
                  </a:moveTo>
                  <a:cubicBezTo>
                    <a:pt x="39" y="18"/>
                    <a:pt x="48" y="3"/>
                    <a:pt x="48" y="3"/>
                  </a:cubicBezTo>
                  <a:cubicBezTo>
                    <a:pt x="48" y="3"/>
                    <a:pt x="48" y="3"/>
                    <a:pt x="84" y="0"/>
                  </a:cubicBezTo>
                  <a:cubicBezTo>
                    <a:pt x="84" y="0"/>
                    <a:pt x="84" y="0"/>
                    <a:pt x="77" y="18"/>
                  </a:cubicBezTo>
                  <a:cubicBezTo>
                    <a:pt x="77" y="18"/>
                    <a:pt x="77" y="39"/>
                    <a:pt x="97" y="45"/>
                  </a:cubicBezTo>
                  <a:cubicBezTo>
                    <a:pt x="118" y="50"/>
                    <a:pt x="130" y="72"/>
                    <a:pt x="130" y="72"/>
                  </a:cubicBezTo>
                  <a:cubicBezTo>
                    <a:pt x="14" y="94"/>
                    <a:pt x="14" y="94"/>
                    <a:pt x="14" y="94"/>
                  </a:cubicBezTo>
                  <a:cubicBezTo>
                    <a:pt x="14" y="94"/>
                    <a:pt x="0" y="91"/>
                    <a:pt x="10" y="70"/>
                  </a:cubicBezTo>
                  <a:cubicBezTo>
                    <a:pt x="21" y="43"/>
                    <a:pt x="28" y="40"/>
                    <a:pt x="37" y="31"/>
                  </a:cubicBezTo>
                  <a:close/>
                </a:path>
              </a:pathLst>
            </a:custGeom>
            <a:solidFill>
              <a:srgbClr val="7895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4" name="Freeform 32"/>
            <p:cNvSpPr>
              <a:spLocks/>
            </p:cNvSpPr>
            <p:nvPr/>
          </p:nvSpPr>
          <p:spPr bwMode="auto">
            <a:xfrm>
              <a:off x="3241" y="1661"/>
              <a:ext cx="754" cy="661"/>
            </a:xfrm>
            <a:custGeom>
              <a:avLst/>
              <a:gdLst>
                <a:gd name="T0" fmla="*/ 92 w 319"/>
                <a:gd name="T1" fmla="*/ 37 h 280"/>
                <a:gd name="T2" fmla="*/ 193 w 319"/>
                <a:gd name="T3" fmla="*/ 24 h 280"/>
                <a:gd name="T4" fmla="*/ 315 w 319"/>
                <a:gd name="T5" fmla="*/ 124 h 280"/>
                <a:gd name="T6" fmla="*/ 237 w 319"/>
                <a:gd name="T7" fmla="*/ 256 h 280"/>
                <a:gd name="T8" fmla="*/ 117 w 319"/>
                <a:gd name="T9" fmla="*/ 261 h 280"/>
                <a:gd name="T10" fmla="*/ 92 w 319"/>
                <a:gd name="T11" fmla="*/ 37 h 280"/>
              </a:gdLst>
              <a:ahLst/>
              <a:cxnLst>
                <a:cxn ang="0">
                  <a:pos x="T0" y="T1"/>
                </a:cxn>
                <a:cxn ang="0">
                  <a:pos x="T2" y="T3"/>
                </a:cxn>
                <a:cxn ang="0">
                  <a:pos x="T4" y="T5"/>
                </a:cxn>
                <a:cxn ang="0">
                  <a:pos x="T6" y="T7"/>
                </a:cxn>
                <a:cxn ang="0">
                  <a:pos x="T8" y="T9"/>
                </a:cxn>
                <a:cxn ang="0">
                  <a:pos x="T10" y="T11"/>
                </a:cxn>
              </a:cxnLst>
              <a:rect l="0" t="0" r="r" b="b"/>
              <a:pathLst>
                <a:path w="319" h="280">
                  <a:moveTo>
                    <a:pt x="92" y="37"/>
                  </a:moveTo>
                  <a:cubicBezTo>
                    <a:pt x="118" y="3"/>
                    <a:pt x="158" y="9"/>
                    <a:pt x="193" y="24"/>
                  </a:cubicBezTo>
                  <a:cubicBezTo>
                    <a:pt x="229" y="0"/>
                    <a:pt x="310" y="55"/>
                    <a:pt x="315" y="124"/>
                  </a:cubicBezTo>
                  <a:cubicBezTo>
                    <a:pt x="319" y="181"/>
                    <a:pt x="314" y="248"/>
                    <a:pt x="237" y="256"/>
                  </a:cubicBezTo>
                  <a:cubicBezTo>
                    <a:pt x="204" y="280"/>
                    <a:pt x="143" y="280"/>
                    <a:pt x="117" y="261"/>
                  </a:cubicBezTo>
                  <a:cubicBezTo>
                    <a:pt x="0" y="266"/>
                    <a:pt x="3" y="44"/>
                    <a:pt x="92" y="37"/>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5" name="Freeform 33"/>
            <p:cNvSpPr>
              <a:spLocks/>
            </p:cNvSpPr>
            <p:nvPr/>
          </p:nvSpPr>
          <p:spPr bwMode="auto">
            <a:xfrm>
              <a:off x="2481" y="1188"/>
              <a:ext cx="1055" cy="1314"/>
            </a:xfrm>
            <a:custGeom>
              <a:avLst/>
              <a:gdLst>
                <a:gd name="T0" fmla="*/ 63 w 447"/>
                <a:gd name="T1" fmla="*/ 118 h 556"/>
                <a:gd name="T2" fmla="*/ 145 w 447"/>
                <a:gd name="T3" fmla="*/ 25 h 556"/>
                <a:gd name="T4" fmla="*/ 239 w 447"/>
                <a:gd name="T5" fmla="*/ 63 h 556"/>
                <a:gd name="T6" fmla="*/ 332 w 447"/>
                <a:gd name="T7" fmla="*/ 108 h 556"/>
                <a:gd name="T8" fmla="*/ 447 w 447"/>
                <a:gd name="T9" fmla="*/ 339 h 556"/>
                <a:gd name="T10" fmla="*/ 405 w 447"/>
                <a:gd name="T11" fmla="*/ 471 h 556"/>
                <a:gd name="T12" fmla="*/ 313 w 447"/>
                <a:gd name="T13" fmla="*/ 514 h 556"/>
                <a:gd name="T14" fmla="*/ 211 w 447"/>
                <a:gd name="T15" fmla="*/ 551 h 556"/>
                <a:gd name="T16" fmla="*/ 102 w 447"/>
                <a:gd name="T17" fmla="*/ 530 h 556"/>
                <a:gd name="T18" fmla="*/ 43 w 447"/>
                <a:gd name="T19" fmla="*/ 534 h 556"/>
                <a:gd name="T20" fmla="*/ 0 w 447"/>
                <a:gd name="T21" fmla="*/ 468 h 556"/>
                <a:gd name="T22" fmla="*/ 0 w 447"/>
                <a:gd name="T23" fmla="*/ 152 h 556"/>
                <a:gd name="T24" fmla="*/ 63 w 447"/>
                <a:gd name="T25" fmla="*/ 118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6">
                  <a:moveTo>
                    <a:pt x="63" y="118"/>
                  </a:moveTo>
                  <a:cubicBezTo>
                    <a:pt x="114" y="44"/>
                    <a:pt x="145" y="25"/>
                    <a:pt x="145" y="25"/>
                  </a:cubicBezTo>
                  <a:cubicBezTo>
                    <a:pt x="209" y="0"/>
                    <a:pt x="239" y="63"/>
                    <a:pt x="239" y="63"/>
                  </a:cubicBezTo>
                  <a:cubicBezTo>
                    <a:pt x="239" y="63"/>
                    <a:pt x="300" y="104"/>
                    <a:pt x="332" y="108"/>
                  </a:cubicBezTo>
                  <a:cubicBezTo>
                    <a:pt x="398" y="118"/>
                    <a:pt x="447" y="288"/>
                    <a:pt x="447" y="339"/>
                  </a:cubicBezTo>
                  <a:cubicBezTo>
                    <a:pt x="447" y="389"/>
                    <a:pt x="426" y="443"/>
                    <a:pt x="405" y="471"/>
                  </a:cubicBezTo>
                  <a:cubicBezTo>
                    <a:pt x="384" y="498"/>
                    <a:pt x="338" y="510"/>
                    <a:pt x="313" y="514"/>
                  </a:cubicBezTo>
                  <a:cubicBezTo>
                    <a:pt x="287" y="536"/>
                    <a:pt x="273" y="545"/>
                    <a:pt x="211" y="551"/>
                  </a:cubicBezTo>
                  <a:cubicBezTo>
                    <a:pt x="151" y="556"/>
                    <a:pt x="102" y="530"/>
                    <a:pt x="102" y="530"/>
                  </a:cubicBezTo>
                  <a:cubicBezTo>
                    <a:pt x="102" y="530"/>
                    <a:pt x="74" y="541"/>
                    <a:pt x="43" y="534"/>
                  </a:cubicBezTo>
                  <a:cubicBezTo>
                    <a:pt x="28" y="530"/>
                    <a:pt x="11" y="498"/>
                    <a:pt x="0" y="468"/>
                  </a:cubicBezTo>
                  <a:cubicBezTo>
                    <a:pt x="0" y="152"/>
                    <a:pt x="0" y="152"/>
                    <a:pt x="0" y="152"/>
                  </a:cubicBezTo>
                  <a:cubicBezTo>
                    <a:pt x="42" y="112"/>
                    <a:pt x="63" y="118"/>
                    <a:pt x="63" y="118"/>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6" name="Freeform 34"/>
            <p:cNvSpPr>
              <a:spLocks/>
            </p:cNvSpPr>
            <p:nvPr/>
          </p:nvSpPr>
          <p:spPr bwMode="auto">
            <a:xfrm>
              <a:off x="2481" y="1420"/>
              <a:ext cx="1006" cy="1093"/>
            </a:xfrm>
            <a:custGeom>
              <a:avLst/>
              <a:gdLst>
                <a:gd name="T0" fmla="*/ 120 w 426"/>
                <a:gd name="T1" fmla="*/ 39 h 463"/>
                <a:gd name="T2" fmla="*/ 267 w 426"/>
                <a:gd name="T3" fmla="*/ 35 h 463"/>
                <a:gd name="T4" fmla="*/ 417 w 426"/>
                <a:gd name="T5" fmla="*/ 228 h 463"/>
                <a:gd name="T6" fmla="*/ 307 w 426"/>
                <a:gd name="T7" fmla="*/ 397 h 463"/>
                <a:gd name="T8" fmla="*/ 104 w 426"/>
                <a:gd name="T9" fmla="*/ 405 h 463"/>
                <a:gd name="T10" fmla="*/ 0 w 426"/>
                <a:gd name="T11" fmla="*/ 321 h 463"/>
                <a:gd name="T12" fmla="*/ 0 w 426"/>
                <a:gd name="T13" fmla="*/ 110 h 463"/>
                <a:gd name="T14" fmla="*/ 120 w 426"/>
                <a:gd name="T15" fmla="*/ 39 h 4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6" h="463">
                  <a:moveTo>
                    <a:pt x="120" y="39"/>
                  </a:moveTo>
                  <a:cubicBezTo>
                    <a:pt x="153" y="3"/>
                    <a:pt x="236" y="0"/>
                    <a:pt x="267" y="35"/>
                  </a:cubicBezTo>
                  <a:cubicBezTo>
                    <a:pt x="339" y="10"/>
                    <a:pt x="407" y="111"/>
                    <a:pt x="417" y="228"/>
                  </a:cubicBezTo>
                  <a:cubicBezTo>
                    <a:pt x="426" y="324"/>
                    <a:pt x="389" y="393"/>
                    <a:pt x="307" y="397"/>
                  </a:cubicBezTo>
                  <a:cubicBezTo>
                    <a:pt x="278" y="437"/>
                    <a:pt x="140" y="463"/>
                    <a:pt x="104" y="405"/>
                  </a:cubicBezTo>
                  <a:cubicBezTo>
                    <a:pt x="58" y="419"/>
                    <a:pt x="5" y="393"/>
                    <a:pt x="0" y="321"/>
                  </a:cubicBezTo>
                  <a:cubicBezTo>
                    <a:pt x="0" y="110"/>
                    <a:pt x="0" y="110"/>
                    <a:pt x="0" y="110"/>
                  </a:cubicBezTo>
                  <a:cubicBezTo>
                    <a:pt x="20" y="62"/>
                    <a:pt x="59" y="30"/>
                    <a:pt x="120" y="39"/>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7" name="Freeform 35"/>
            <p:cNvSpPr>
              <a:spLocks/>
            </p:cNvSpPr>
            <p:nvPr/>
          </p:nvSpPr>
          <p:spPr bwMode="auto">
            <a:xfrm>
              <a:off x="3111" y="1502"/>
              <a:ext cx="362" cy="844"/>
            </a:xfrm>
            <a:custGeom>
              <a:avLst/>
              <a:gdLst>
                <a:gd name="T0" fmla="*/ 86 w 153"/>
                <a:gd name="T1" fmla="*/ 40 h 357"/>
                <a:gd name="T2" fmla="*/ 140 w 153"/>
                <a:gd name="T3" fmla="*/ 256 h 357"/>
                <a:gd name="T4" fmla="*/ 68 w 153"/>
                <a:gd name="T5" fmla="*/ 356 h 357"/>
                <a:gd name="T6" fmla="*/ 46 w 153"/>
                <a:gd name="T7" fmla="*/ 355 h 357"/>
                <a:gd name="T8" fmla="*/ 128 w 153"/>
                <a:gd name="T9" fmla="*/ 191 h 357"/>
                <a:gd name="T10" fmla="*/ 45 w 153"/>
                <a:gd name="T11" fmla="*/ 22 h 357"/>
                <a:gd name="T12" fmla="*/ 0 w 153"/>
                <a:gd name="T13" fmla="*/ 0 h 357"/>
                <a:gd name="T14" fmla="*/ 86 w 153"/>
                <a:gd name="T15" fmla="*/ 40 h 3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357">
                  <a:moveTo>
                    <a:pt x="86" y="40"/>
                  </a:moveTo>
                  <a:cubicBezTo>
                    <a:pt x="122" y="90"/>
                    <a:pt x="153" y="169"/>
                    <a:pt x="140" y="256"/>
                  </a:cubicBezTo>
                  <a:cubicBezTo>
                    <a:pt x="131" y="315"/>
                    <a:pt x="99" y="354"/>
                    <a:pt x="68" y="356"/>
                  </a:cubicBezTo>
                  <a:cubicBezTo>
                    <a:pt x="62" y="357"/>
                    <a:pt x="46" y="355"/>
                    <a:pt x="46" y="355"/>
                  </a:cubicBezTo>
                  <a:cubicBezTo>
                    <a:pt x="46" y="355"/>
                    <a:pt x="144" y="329"/>
                    <a:pt x="128" y="191"/>
                  </a:cubicBezTo>
                  <a:cubicBezTo>
                    <a:pt x="115" y="77"/>
                    <a:pt x="68" y="33"/>
                    <a:pt x="45" y="22"/>
                  </a:cubicBezTo>
                  <a:cubicBezTo>
                    <a:pt x="22" y="11"/>
                    <a:pt x="0" y="0"/>
                    <a:pt x="0" y="0"/>
                  </a:cubicBezTo>
                  <a:cubicBezTo>
                    <a:pt x="0" y="0"/>
                    <a:pt x="58" y="3"/>
                    <a:pt x="86" y="4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8" name="Freeform 36"/>
            <p:cNvSpPr>
              <a:spLocks/>
            </p:cNvSpPr>
            <p:nvPr/>
          </p:nvSpPr>
          <p:spPr bwMode="auto">
            <a:xfrm>
              <a:off x="3057" y="1590"/>
              <a:ext cx="227" cy="734"/>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9" name="Freeform 37"/>
            <p:cNvSpPr>
              <a:spLocks/>
            </p:cNvSpPr>
            <p:nvPr/>
          </p:nvSpPr>
          <p:spPr bwMode="auto">
            <a:xfrm>
              <a:off x="2615" y="1594"/>
              <a:ext cx="149" cy="778"/>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0" name="Freeform 38"/>
            <p:cNvSpPr>
              <a:spLocks/>
            </p:cNvSpPr>
            <p:nvPr/>
          </p:nvSpPr>
          <p:spPr bwMode="auto">
            <a:xfrm>
              <a:off x="2705" y="1301"/>
              <a:ext cx="401" cy="256"/>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1" name="Freeform 39"/>
            <p:cNvSpPr>
              <a:spLocks/>
            </p:cNvSpPr>
            <p:nvPr/>
          </p:nvSpPr>
          <p:spPr bwMode="auto">
            <a:xfrm>
              <a:off x="2674" y="1301"/>
              <a:ext cx="340" cy="286"/>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2" name="Freeform 40"/>
            <p:cNvSpPr>
              <a:spLocks/>
            </p:cNvSpPr>
            <p:nvPr/>
          </p:nvSpPr>
          <p:spPr bwMode="auto">
            <a:xfrm>
              <a:off x="4080" y="2055"/>
              <a:ext cx="1136" cy="1018"/>
            </a:xfrm>
            <a:custGeom>
              <a:avLst/>
              <a:gdLst>
                <a:gd name="T0" fmla="*/ 228 w 481"/>
                <a:gd name="T1" fmla="*/ 1 h 431"/>
                <a:gd name="T2" fmla="*/ 298 w 481"/>
                <a:gd name="T3" fmla="*/ 2 h 431"/>
                <a:gd name="T4" fmla="*/ 330 w 481"/>
                <a:gd name="T5" fmla="*/ 58 h 431"/>
                <a:gd name="T6" fmla="*/ 379 w 481"/>
                <a:gd name="T7" fmla="*/ 116 h 431"/>
                <a:gd name="T8" fmla="*/ 473 w 481"/>
                <a:gd name="T9" fmla="*/ 324 h 431"/>
                <a:gd name="T10" fmla="*/ 380 w 481"/>
                <a:gd name="T11" fmla="*/ 431 h 431"/>
                <a:gd name="T12" fmla="*/ 74 w 481"/>
                <a:gd name="T13" fmla="*/ 431 h 431"/>
                <a:gd name="T14" fmla="*/ 18 w 481"/>
                <a:gd name="T15" fmla="*/ 338 h 431"/>
                <a:gd name="T16" fmla="*/ 110 w 481"/>
                <a:gd name="T17" fmla="*/ 106 h 431"/>
                <a:gd name="T18" fmla="*/ 173 w 481"/>
                <a:gd name="T19" fmla="*/ 89 h 431"/>
                <a:gd name="T20" fmla="*/ 230 w 481"/>
                <a:gd name="T21" fmla="*/ 46 h 431"/>
                <a:gd name="T22" fmla="*/ 228 w 481"/>
                <a:gd name="T23" fmla="*/ 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1" h="431">
                  <a:moveTo>
                    <a:pt x="228" y="1"/>
                  </a:moveTo>
                  <a:cubicBezTo>
                    <a:pt x="252" y="2"/>
                    <a:pt x="277" y="2"/>
                    <a:pt x="298" y="2"/>
                  </a:cubicBezTo>
                  <a:cubicBezTo>
                    <a:pt x="303" y="19"/>
                    <a:pt x="326" y="46"/>
                    <a:pt x="330" y="58"/>
                  </a:cubicBezTo>
                  <a:cubicBezTo>
                    <a:pt x="355" y="69"/>
                    <a:pt x="370" y="101"/>
                    <a:pt x="379" y="116"/>
                  </a:cubicBezTo>
                  <a:cubicBezTo>
                    <a:pt x="430" y="131"/>
                    <a:pt x="481" y="213"/>
                    <a:pt x="473" y="324"/>
                  </a:cubicBezTo>
                  <a:cubicBezTo>
                    <a:pt x="466" y="417"/>
                    <a:pt x="422" y="423"/>
                    <a:pt x="380" y="431"/>
                  </a:cubicBezTo>
                  <a:cubicBezTo>
                    <a:pt x="74" y="431"/>
                    <a:pt x="74" y="431"/>
                    <a:pt x="74" y="431"/>
                  </a:cubicBezTo>
                  <a:cubicBezTo>
                    <a:pt x="48" y="424"/>
                    <a:pt x="25" y="403"/>
                    <a:pt x="18" y="338"/>
                  </a:cubicBezTo>
                  <a:cubicBezTo>
                    <a:pt x="0" y="188"/>
                    <a:pt x="56" y="131"/>
                    <a:pt x="110" y="106"/>
                  </a:cubicBezTo>
                  <a:cubicBezTo>
                    <a:pt x="125" y="99"/>
                    <a:pt x="148" y="94"/>
                    <a:pt x="173" y="89"/>
                  </a:cubicBezTo>
                  <a:cubicBezTo>
                    <a:pt x="199" y="65"/>
                    <a:pt x="215" y="61"/>
                    <a:pt x="230" y="46"/>
                  </a:cubicBezTo>
                  <a:cubicBezTo>
                    <a:pt x="225" y="33"/>
                    <a:pt x="217" y="0"/>
                    <a:pt x="228" y="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3" name="Freeform 41"/>
            <p:cNvSpPr>
              <a:spLocks/>
            </p:cNvSpPr>
            <p:nvPr/>
          </p:nvSpPr>
          <p:spPr bwMode="auto">
            <a:xfrm>
              <a:off x="4217" y="2235"/>
              <a:ext cx="992" cy="838"/>
            </a:xfrm>
            <a:custGeom>
              <a:avLst/>
              <a:gdLst>
                <a:gd name="T0" fmla="*/ 221 w 420"/>
                <a:gd name="T1" fmla="*/ 7 h 355"/>
                <a:gd name="T2" fmla="*/ 285 w 420"/>
                <a:gd name="T3" fmla="*/ 37 h 355"/>
                <a:gd name="T4" fmla="*/ 359 w 420"/>
                <a:gd name="T5" fmla="*/ 355 h 355"/>
                <a:gd name="T6" fmla="*/ 159 w 420"/>
                <a:gd name="T7" fmla="*/ 355 h 355"/>
                <a:gd name="T8" fmla="*/ 115 w 420"/>
                <a:gd name="T9" fmla="*/ 339 h 355"/>
                <a:gd name="T10" fmla="*/ 0 w 420"/>
                <a:gd name="T11" fmla="*/ 170 h 355"/>
                <a:gd name="T12" fmla="*/ 151 w 420"/>
                <a:gd name="T13" fmla="*/ 29 h 355"/>
                <a:gd name="T14" fmla="*/ 221 w 420"/>
                <a:gd name="T15" fmla="*/ 7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 h="355">
                  <a:moveTo>
                    <a:pt x="221" y="7"/>
                  </a:moveTo>
                  <a:cubicBezTo>
                    <a:pt x="244" y="7"/>
                    <a:pt x="267" y="15"/>
                    <a:pt x="285" y="37"/>
                  </a:cubicBezTo>
                  <a:cubicBezTo>
                    <a:pt x="401" y="37"/>
                    <a:pt x="420" y="312"/>
                    <a:pt x="359" y="355"/>
                  </a:cubicBezTo>
                  <a:cubicBezTo>
                    <a:pt x="159" y="355"/>
                    <a:pt x="159" y="355"/>
                    <a:pt x="159" y="355"/>
                  </a:cubicBezTo>
                  <a:cubicBezTo>
                    <a:pt x="141" y="351"/>
                    <a:pt x="125" y="346"/>
                    <a:pt x="115" y="339"/>
                  </a:cubicBezTo>
                  <a:cubicBezTo>
                    <a:pt x="13" y="335"/>
                    <a:pt x="0" y="247"/>
                    <a:pt x="0" y="170"/>
                  </a:cubicBezTo>
                  <a:cubicBezTo>
                    <a:pt x="1" y="80"/>
                    <a:pt x="103" y="0"/>
                    <a:pt x="151" y="29"/>
                  </a:cubicBezTo>
                  <a:cubicBezTo>
                    <a:pt x="174" y="17"/>
                    <a:pt x="198" y="8"/>
                    <a:pt x="221" y="7"/>
                  </a:cubicBezTo>
                  <a:close/>
                </a:path>
              </a:pathLst>
            </a:custGeom>
            <a:solidFill>
              <a:srgbClr val="CB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4" name="Freeform 42"/>
            <p:cNvSpPr>
              <a:spLocks/>
            </p:cNvSpPr>
            <p:nvPr/>
          </p:nvSpPr>
          <p:spPr bwMode="auto">
            <a:xfrm>
              <a:off x="4472" y="2388"/>
              <a:ext cx="101" cy="624"/>
            </a:xfrm>
            <a:custGeom>
              <a:avLst/>
              <a:gdLst>
                <a:gd name="T0" fmla="*/ 43 w 43"/>
                <a:gd name="T1" fmla="*/ 0 h 264"/>
                <a:gd name="T2" fmla="*/ 1 w 43"/>
                <a:gd name="T3" fmla="*/ 118 h 264"/>
                <a:gd name="T4" fmla="*/ 22 w 43"/>
                <a:gd name="T5" fmla="*/ 264 h 264"/>
                <a:gd name="T6" fmla="*/ 40 w 43"/>
                <a:gd name="T7" fmla="*/ 257 h 264"/>
                <a:gd name="T8" fmla="*/ 25 w 43"/>
                <a:gd name="T9" fmla="*/ 127 h 264"/>
                <a:gd name="T10" fmla="*/ 43 w 43"/>
                <a:gd name="T11" fmla="*/ 0 h 264"/>
              </a:gdLst>
              <a:ahLst/>
              <a:cxnLst>
                <a:cxn ang="0">
                  <a:pos x="T0" y="T1"/>
                </a:cxn>
                <a:cxn ang="0">
                  <a:pos x="T2" y="T3"/>
                </a:cxn>
                <a:cxn ang="0">
                  <a:pos x="T4" y="T5"/>
                </a:cxn>
                <a:cxn ang="0">
                  <a:pos x="T6" y="T7"/>
                </a:cxn>
                <a:cxn ang="0">
                  <a:pos x="T8" y="T9"/>
                </a:cxn>
                <a:cxn ang="0">
                  <a:pos x="T10" y="T11"/>
                </a:cxn>
              </a:cxnLst>
              <a:rect l="0" t="0" r="r" b="b"/>
              <a:pathLst>
                <a:path w="43" h="264">
                  <a:moveTo>
                    <a:pt x="43" y="0"/>
                  </a:moveTo>
                  <a:cubicBezTo>
                    <a:pt x="16" y="23"/>
                    <a:pt x="0" y="66"/>
                    <a:pt x="1" y="118"/>
                  </a:cubicBezTo>
                  <a:cubicBezTo>
                    <a:pt x="2" y="170"/>
                    <a:pt x="22" y="264"/>
                    <a:pt x="22" y="264"/>
                  </a:cubicBezTo>
                  <a:cubicBezTo>
                    <a:pt x="40" y="257"/>
                    <a:pt x="40" y="257"/>
                    <a:pt x="40" y="257"/>
                  </a:cubicBezTo>
                  <a:cubicBezTo>
                    <a:pt x="40" y="257"/>
                    <a:pt x="26" y="171"/>
                    <a:pt x="25" y="127"/>
                  </a:cubicBezTo>
                  <a:cubicBezTo>
                    <a:pt x="25" y="83"/>
                    <a:pt x="25" y="49"/>
                    <a:pt x="43"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5" name="Freeform 43"/>
            <p:cNvSpPr>
              <a:spLocks/>
            </p:cNvSpPr>
            <p:nvPr/>
          </p:nvSpPr>
          <p:spPr bwMode="auto">
            <a:xfrm>
              <a:off x="4840" y="2556"/>
              <a:ext cx="132" cy="463"/>
            </a:xfrm>
            <a:custGeom>
              <a:avLst/>
              <a:gdLst>
                <a:gd name="T0" fmla="*/ 31 w 56"/>
                <a:gd name="T1" fmla="*/ 0 h 196"/>
                <a:gd name="T2" fmla="*/ 44 w 56"/>
                <a:gd name="T3" fmla="*/ 118 h 196"/>
                <a:gd name="T4" fmla="*/ 21 w 56"/>
                <a:gd name="T5" fmla="*/ 192 h 196"/>
                <a:gd name="T6" fmla="*/ 0 w 56"/>
                <a:gd name="T7" fmla="*/ 196 h 196"/>
                <a:gd name="T8" fmla="*/ 37 w 56"/>
                <a:gd name="T9" fmla="*/ 91 h 196"/>
                <a:gd name="T10" fmla="*/ 31 w 56"/>
                <a:gd name="T11" fmla="*/ 0 h 196"/>
              </a:gdLst>
              <a:ahLst/>
              <a:cxnLst>
                <a:cxn ang="0">
                  <a:pos x="T0" y="T1"/>
                </a:cxn>
                <a:cxn ang="0">
                  <a:pos x="T2" y="T3"/>
                </a:cxn>
                <a:cxn ang="0">
                  <a:pos x="T4" y="T5"/>
                </a:cxn>
                <a:cxn ang="0">
                  <a:pos x="T6" y="T7"/>
                </a:cxn>
                <a:cxn ang="0">
                  <a:pos x="T8" y="T9"/>
                </a:cxn>
                <a:cxn ang="0">
                  <a:pos x="T10" y="T11"/>
                </a:cxn>
              </a:cxnLst>
              <a:rect l="0" t="0" r="r" b="b"/>
              <a:pathLst>
                <a:path w="56" h="196">
                  <a:moveTo>
                    <a:pt x="31" y="0"/>
                  </a:moveTo>
                  <a:cubicBezTo>
                    <a:pt x="56" y="22"/>
                    <a:pt x="50" y="85"/>
                    <a:pt x="44" y="118"/>
                  </a:cubicBezTo>
                  <a:cubicBezTo>
                    <a:pt x="39" y="149"/>
                    <a:pt x="21" y="192"/>
                    <a:pt x="21" y="192"/>
                  </a:cubicBezTo>
                  <a:cubicBezTo>
                    <a:pt x="0" y="196"/>
                    <a:pt x="0" y="196"/>
                    <a:pt x="0" y="196"/>
                  </a:cubicBezTo>
                  <a:cubicBezTo>
                    <a:pt x="0" y="196"/>
                    <a:pt x="31" y="145"/>
                    <a:pt x="37" y="91"/>
                  </a:cubicBezTo>
                  <a:cubicBezTo>
                    <a:pt x="40" y="72"/>
                    <a:pt x="43" y="32"/>
                    <a:pt x="31"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6" name="Freeform 44"/>
            <p:cNvSpPr>
              <a:spLocks/>
            </p:cNvSpPr>
            <p:nvPr/>
          </p:nvSpPr>
          <p:spPr bwMode="auto">
            <a:xfrm>
              <a:off x="4517" y="2102"/>
              <a:ext cx="408" cy="274"/>
            </a:xfrm>
            <a:custGeom>
              <a:avLst/>
              <a:gdLst>
                <a:gd name="T0" fmla="*/ 0 w 173"/>
                <a:gd name="T1" fmla="*/ 97 h 116"/>
                <a:gd name="T2" fmla="*/ 40 w 173"/>
                <a:gd name="T3" fmla="*/ 59 h 116"/>
                <a:gd name="T4" fmla="*/ 65 w 173"/>
                <a:gd name="T5" fmla="*/ 22 h 116"/>
                <a:gd name="T6" fmla="*/ 54 w 173"/>
                <a:gd name="T7" fmla="*/ 0 h 116"/>
                <a:gd name="T8" fmla="*/ 101 w 173"/>
                <a:gd name="T9" fmla="*/ 0 h 116"/>
                <a:gd name="T10" fmla="*/ 117 w 173"/>
                <a:gd name="T11" fmla="*/ 36 h 116"/>
                <a:gd name="T12" fmla="*/ 158 w 173"/>
                <a:gd name="T13" fmla="*/ 84 h 116"/>
                <a:gd name="T14" fmla="*/ 155 w 173"/>
                <a:gd name="T15" fmla="*/ 116 h 116"/>
                <a:gd name="T16" fmla="*/ 0 w 173"/>
                <a:gd name="T17" fmla="*/ 97 h 116"/>
                <a:gd name="T18" fmla="*/ 0 w 173"/>
                <a:gd name="T19" fmla="*/ 9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116">
                  <a:moveTo>
                    <a:pt x="0" y="97"/>
                  </a:moveTo>
                  <a:cubicBezTo>
                    <a:pt x="0" y="97"/>
                    <a:pt x="14" y="69"/>
                    <a:pt x="40" y="59"/>
                  </a:cubicBezTo>
                  <a:cubicBezTo>
                    <a:pt x="67" y="50"/>
                    <a:pt x="65" y="22"/>
                    <a:pt x="65" y="22"/>
                  </a:cubicBezTo>
                  <a:cubicBezTo>
                    <a:pt x="54" y="0"/>
                    <a:pt x="54" y="0"/>
                    <a:pt x="54" y="0"/>
                  </a:cubicBezTo>
                  <a:cubicBezTo>
                    <a:pt x="101" y="0"/>
                    <a:pt x="101" y="0"/>
                    <a:pt x="101" y="0"/>
                  </a:cubicBezTo>
                  <a:cubicBezTo>
                    <a:pt x="101" y="0"/>
                    <a:pt x="114" y="19"/>
                    <a:pt x="117" y="36"/>
                  </a:cubicBezTo>
                  <a:cubicBezTo>
                    <a:pt x="130" y="47"/>
                    <a:pt x="139" y="50"/>
                    <a:pt x="158" y="84"/>
                  </a:cubicBezTo>
                  <a:cubicBezTo>
                    <a:pt x="173" y="112"/>
                    <a:pt x="155" y="116"/>
                    <a:pt x="155" y="116"/>
                  </a:cubicBezTo>
                  <a:cubicBezTo>
                    <a:pt x="0" y="97"/>
                    <a:pt x="0" y="97"/>
                    <a:pt x="0" y="97"/>
                  </a:cubicBezTo>
                  <a:cubicBezTo>
                    <a:pt x="0" y="97"/>
                    <a:pt x="0" y="97"/>
                    <a:pt x="0" y="97"/>
                  </a:cubicBezTo>
                  <a:close/>
                </a:path>
              </a:pathLst>
            </a:custGeom>
            <a:solidFill>
              <a:srgbClr val="7794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7" name="Freeform 45"/>
            <p:cNvSpPr>
              <a:spLocks/>
            </p:cNvSpPr>
            <p:nvPr/>
          </p:nvSpPr>
          <p:spPr bwMode="auto">
            <a:xfrm>
              <a:off x="4949" y="2414"/>
              <a:ext cx="234" cy="648"/>
            </a:xfrm>
            <a:custGeom>
              <a:avLst/>
              <a:gdLst>
                <a:gd name="T0" fmla="*/ 28 w 99"/>
                <a:gd name="T1" fmla="*/ 0 h 274"/>
                <a:gd name="T2" fmla="*/ 74 w 99"/>
                <a:gd name="T3" fmla="*/ 104 h 274"/>
                <a:gd name="T4" fmla="*/ 0 w 99"/>
                <a:gd name="T5" fmla="*/ 274 h 274"/>
                <a:gd name="T6" fmla="*/ 6 w 99"/>
                <a:gd name="T7" fmla="*/ 253 h 274"/>
                <a:gd name="T8" fmla="*/ 59 w 99"/>
                <a:gd name="T9" fmla="*/ 110 h 274"/>
                <a:gd name="T10" fmla="*/ 28 w 99"/>
                <a:gd name="T11" fmla="*/ 0 h 274"/>
              </a:gdLst>
              <a:ahLst/>
              <a:cxnLst>
                <a:cxn ang="0">
                  <a:pos x="T0" y="T1"/>
                </a:cxn>
                <a:cxn ang="0">
                  <a:pos x="T2" y="T3"/>
                </a:cxn>
                <a:cxn ang="0">
                  <a:pos x="T4" y="T5"/>
                </a:cxn>
                <a:cxn ang="0">
                  <a:pos x="T6" y="T7"/>
                </a:cxn>
                <a:cxn ang="0">
                  <a:pos x="T8" y="T9"/>
                </a:cxn>
                <a:cxn ang="0">
                  <a:pos x="T10" y="T11"/>
                </a:cxn>
              </a:cxnLst>
              <a:rect l="0" t="0" r="r" b="b"/>
              <a:pathLst>
                <a:path w="99" h="274">
                  <a:moveTo>
                    <a:pt x="28" y="0"/>
                  </a:moveTo>
                  <a:cubicBezTo>
                    <a:pt x="28" y="0"/>
                    <a:pt x="63" y="34"/>
                    <a:pt x="74" y="104"/>
                  </a:cubicBezTo>
                  <a:cubicBezTo>
                    <a:pt x="99" y="253"/>
                    <a:pt x="0" y="274"/>
                    <a:pt x="0" y="274"/>
                  </a:cubicBezTo>
                  <a:cubicBezTo>
                    <a:pt x="6" y="253"/>
                    <a:pt x="6" y="253"/>
                    <a:pt x="6" y="253"/>
                  </a:cubicBezTo>
                  <a:cubicBezTo>
                    <a:pt x="6" y="253"/>
                    <a:pt x="67" y="228"/>
                    <a:pt x="59" y="110"/>
                  </a:cubicBezTo>
                  <a:cubicBezTo>
                    <a:pt x="56" y="66"/>
                    <a:pt x="28" y="0"/>
                    <a:pt x="28"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8" name="Freeform 46"/>
            <p:cNvSpPr>
              <a:spLocks/>
            </p:cNvSpPr>
            <p:nvPr/>
          </p:nvSpPr>
          <p:spPr bwMode="auto">
            <a:xfrm>
              <a:off x="4179" y="2322"/>
              <a:ext cx="276" cy="744"/>
            </a:xfrm>
            <a:custGeom>
              <a:avLst/>
              <a:gdLst>
                <a:gd name="T0" fmla="*/ 117 w 117"/>
                <a:gd name="T1" fmla="*/ 0 h 315"/>
                <a:gd name="T2" fmla="*/ 7 w 117"/>
                <a:gd name="T3" fmla="*/ 113 h 315"/>
                <a:gd name="T4" fmla="*/ 32 w 117"/>
                <a:gd name="T5" fmla="*/ 284 h 315"/>
                <a:gd name="T6" fmla="*/ 94 w 117"/>
                <a:gd name="T7" fmla="*/ 303 h 315"/>
                <a:gd name="T8" fmla="*/ 97 w 117"/>
                <a:gd name="T9" fmla="*/ 285 h 315"/>
                <a:gd name="T10" fmla="*/ 26 w 117"/>
                <a:gd name="T11" fmla="*/ 191 h 315"/>
                <a:gd name="T12" fmla="*/ 67 w 117"/>
                <a:gd name="T13" fmla="*/ 40 h 315"/>
                <a:gd name="T14" fmla="*/ 117 w 117"/>
                <a:gd name="T15" fmla="*/ 0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315">
                  <a:moveTo>
                    <a:pt x="117" y="0"/>
                  </a:moveTo>
                  <a:cubicBezTo>
                    <a:pt x="117" y="0"/>
                    <a:pt x="15" y="35"/>
                    <a:pt x="7" y="113"/>
                  </a:cubicBezTo>
                  <a:cubicBezTo>
                    <a:pt x="0" y="190"/>
                    <a:pt x="9" y="254"/>
                    <a:pt x="32" y="284"/>
                  </a:cubicBezTo>
                  <a:cubicBezTo>
                    <a:pt x="55" y="315"/>
                    <a:pt x="94" y="303"/>
                    <a:pt x="94" y="303"/>
                  </a:cubicBezTo>
                  <a:cubicBezTo>
                    <a:pt x="97" y="285"/>
                    <a:pt x="97" y="285"/>
                    <a:pt x="97" y="285"/>
                  </a:cubicBezTo>
                  <a:cubicBezTo>
                    <a:pt x="97" y="285"/>
                    <a:pt x="36" y="294"/>
                    <a:pt x="26" y="191"/>
                  </a:cubicBezTo>
                  <a:cubicBezTo>
                    <a:pt x="16" y="86"/>
                    <a:pt x="41" y="71"/>
                    <a:pt x="67" y="40"/>
                  </a:cubicBezTo>
                  <a:cubicBezTo>
                    <a:pt x="94" y="9"/>
                    <a:pt x="117" y="0"/>
                    <a:pt x="117"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9" name="Freeform 47"/>
            <p:cNvSpPr>
              <a:spLocks/>
            </p:cNvSpPr>
            <p:nvPr/>
          </p:nvSpPr>
          <p:spPr bwMode="auto">
            <a:xfrm>
              <a:off x="3773" y="1710"/>
              <a:ext cx="233" cy="548"/>
            </a:xfrm>
            <a:custGeom>
              <a:avLst/>
              <a:gdLst>
                <a:gd name="T0" fmla="*/ 40 w 99"/>
                <a:gd name="T1" fmla="*/ 28 h 232"/>
                <a:gd name="T2" fmla="*/ 0 w 99"/>
                <a:gd name="T3" fmla="*/ 0 h 232"/>
                <a:gd name="T4" fmla="*/ 90 w 99"/>
                <a:gd name="T5" fmla="*/ 79 h 232"/>
                <a:gd name="T6" fmla="*/ 80 w 99"/>
                <a:gd name="T7" fmla="*/ 209 h 232"/>
                <a:gd name="T8" fmla="*/ 35 w 99"/>
                <a:gd name="T9" fmla="*/ 227 h 232"/>
                <a:gd name="T10" fmla="*/ 31 w 99"/>
                <a:gd name="T11" fmla="*/ 214 h 232"/>
                <a:gd name="T12" fmla="*/ 80 w 99"/>
                <a:gd name="T13" fmla="*/ 139 h 232"/>
                <a:gd name="T14" fmla="*/ 40 w 99"/>
                <a:gd name="T15" fmla="*/ 28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232">
                  <a:moveTo>
                    <a:pt x="40" y="28"/>
                  </a:moveTo>
                  <a:cubicBezTo>
                    <a:pt x="18" y="5"/>
                    <a:pt x="0" y="0"/>
                    <a:pt x="0" y="0"/>
                  </a:cubicBezTo>
                  <a:cubicBezTo>
                    <a:pt x="0" y="0"/>
                    <a:pt x="80" y="21"/>
                    <a:pt x="90" y="79"/>
                  </a:cubicBezTo>
                  <a:cubicBezTo>
                    <a:pt x="99" y="136"/>
                    <a:pt x="95" y="185"/>
                    <a:pt x="80" y="209"/>
                  </a:cubicBezTo>
                  <a:cubicBezTo>
                    <a:pt x="64" y="232"/>
                    <a:pt x="35" y="227"/>
                    <a:pt x="35" y="227"/>
                  </a:cubicBezTo>
                  <a:cubicBezTo>
                    <a:pt x="31" y="214"/>
                    <a:pt x="31" y="214"/>
                    <a:pt x="31" y="214"/>
                  </a:cubicBezTo>
                  <a:cubicBezTo>
                    <a:pt x="31" y="214"/>
                    <a:pt x="77" y="217"/>
                    <a:pt x="80" y="139"/>
                  </a:cubicBezTo>
                  <a:cubicBezTo>
                    <a:pt x="81" y="59"/>
                    <a:pt x="62" y="49"/>
                    <a:pt x="40" y="28"/>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0" name="Freeform 48"/>
            <p:cNvSpPr>
              <a:spLocks/>
            </p:cNvSpPr>
            <p:nvPr/>
          </p:nvSpPr>
          <p:spPr bwMode="auto">
            <a:xfrm>
              <a:off x="3690" y="1765"/>
              <a:ext cx="92" cy="467"/>
            </a:xfrm>
            <a:custGeom>
              <a:avLst/>
              <a:gdLst>
                <a:gd name="T0" fmla="*/ 0 w 39"/>
                <a:gd name="T1" fmla="*/ 0 h 198"/>
                <a:gd name="T2" fmla="*/ 37 w 39"/>
                <a:gd name="T3" fmla="*/ 87 h 198"/>
                <a:gd name="T4" fmla="*/ 29 w 39"/>
                <a:gd name="T5" fmla="*/ 198 h 198"/>
                <a:gd name="T6" fmla="*/ 15 w 39"/>
                <a:gd name="T7" fmla="*/ 194 h 198"/>
                <a:gd name="T8" fmla="*/ 19 w 39"/>
                <a:gd name="T9" fmla="*/ 95 h 198"/>
                <a:gd name="T10" fmla="*/ 0 w 39"/>
                <a:gd name="T11" fmla="*/ 0 h 198"/>
              </a:gdLst>
              <a:ahLst/>
              <a:cxnLst>
                <a:cxn ang="0">
                  <a:pos x="T0" y="T1"/>
                </a:cxn>
                <a:cxn ang="0">
                  <a:pos x="T2" y="T3"/>
                </a:cxn>
                <a:cxn ang="0">
                  <a:pos x="T4" y="T5"/>
                </a:cxn>
                <a:cxn ang="0">
                  <a:pos x="T6" y="T7"/>
                </a:cxn>
                <a:cxn ang="0">
                  <a:pos x="T8" y="T9"/>
                </a:cxn>
                <a:cxn ang="0">
                  <a:pos x="T10" y="T11"/>
                </a:cxn>
              </a:cxnLst>
              <a:rect l="0" t="0" r="r" b="b"/>
              <a:pathLst>
                <a:path w="39" h="198">
                  <a:moveTo>
                    <a:pt x="0" y="0"/>
                  </a:moveTo>
                  <a:cubicBezTo>
                    <a:pt x="21" y="16"/>
                    <a:pt x="35" y="47"/>
                    <a:pt x="37" y="87"/>
                  </a:cubicBezTo>
                  <a:cubicBezTo>
                    <a:pt x="39" y="127"/>
                    <a:pt x="29" y="198"/>
                    <a:pt x="29" y="198"/>
                  </a:cubicBezTo>
                  <a:cubicBezTo>
                    <a:pt x="15" y="194"/>
                    <a:pt x="15" y="194"/>
                    <a:pt x="15" y="194"/>
                  </a:cubicBezTo>
                  <a:cubicBezTo>
                    <a:pt x="15" y="194"/>
                    <a:pt x="21" y="129"/>
                    <a:pt x="19" y="95"/>
                  </a:cubicBezTo>
                  <a:cubicBezTo>
                    <a:pt x="18" y="61"/>
                    <a:pt x="15" y="35"/>
                    <a:pt x="0" y="0"/>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1" name="Freeform 49"/>
            <p:cNvSpPr>
              <a:spLocks/>
            </p:cNvSpPr>
            <p:nvPr/>
          </p:nvSpPr>
          <p:spPr bwMode="auto">
            <a:xfrm>
              <a:off x="2481" y="1663"/>
              <a:ext cx="2130" cy="1410"/>
            </a:xfrm>
            <a:custGeom>
              <a:avLst/>
              <a:gdLst>
                <a:gd name="T0" fmla="*/ 0 w 902"/>
                <a:gd name="T1" fmla="*/ 242 h 597"/>
                <a:gd name="T2" fmla="*/ 49 w 902"/>
                <a:gd name="T3" fmla="*/ 238 h 597"/>
                <a:gd name="T4" fmla="*/ 239 w 902"/>
                <a:gd name="T5" fmla="*/ 146 h 597"/>
                <a:gd name="T6" fmla="*/ 286 w 902"/>
                <a:gd name="T7" fmla="*/ 10 h 597"/>
                <a:gd name="T8" fmla="*/ 403 w 902"/>
                <a:gd name="T9" fmla="*/ 46 h 597"/>
                <a:gd name="T10" fmla="*/ 387 w 902"/>
                <a:gd name="T11" fmla="*/ 132 h 597"/>
                <a:gd name="T12" fmla="*/ 520 w 902"/>
                <a:gd name="T13" fmla="*/ 148 h 597"/>
                <a:gd name="T14" fmla="*/ 587 w 902"/>
                <a:gd name="T15" fmla="*/ 190 h 597"/>
                <a:gd name="T16" fmla="*/ 723 w 902"/>
                <a:gd name="T17" fmla="*/ 224 h 597"/>
                <a:gd name="T18" fmla="*/ 898 w 902"/>
                <a:gd name="T19" fmla="*/ 500 h 597"/>
                <a:gd name="T20" fmla="*/ 902 w 902"/>
                <a:gd name="T21" fmla="*/ 597 h 597"/>
                <a:gd name="T22" fmla="*/ 0 w 902"/>
                <a:gd name="T23" fmla="*/ 597 h 597"/>
                <a:gd name="T24" fmla="*/ 0 w 902"/>
                <a:gd name="T25" fmla="*/ 242 h 597"/>
                <a:gd name="T26" fmla="*/ 0 w 902"/>
                <a:gd name="T27" fmla="*/ 242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2" h="597">
                  <a:moveTo>
                    <a:pt x="0" y="242"/>
                  </a:moveTo>
                  <a:cubicBezTo>
                    <a:pt x="17" y="238"/>
                    <a:pt x="34" y="238"/>
                    <a:pt x="49" y="238"/>
                  </a:cubicBezTo>
                  <a:cubicBezTo>
                    <a:pt x="78" y="188"/>
                    <a:pt x="161" y="135"/>
                    <a:pt x="239" y="146"/>
                  </a:cubicBezTo>
                  <a:cubicBezTo>
                    <a:pt x="239" y="83"/>
                    <a:pt x="260" y="35"/>
                    <a:pt x="286" y="10"/>
                  </a:cubicBezTo>
                  <a:cubicBezTo>
                    <a:pt x="317" y="0"/>
                    <a:pt x="381" y="28"/>
                    <a:pt x="403" y="46"/>
                  </a:cubicBezTo>
                  <a:cubicBezTo>
                    <a:pt x="387" y="74"/>
                    <a:pt x="382" y="111"/>
                    <a:pt x="387" y="132"/>
                  </a:cubicBezTo>
                  <a:cubicBezTo>
                    <a:pt x="387" y="132"/>
                    <a:pt x="468" y="126"/>
                    <a:pt x="520" y="148"/>
                  </a:cubicBezTo>
                  <a:cubicBezTo>
                    <a:pt x="570" y="169"/>
                    <a:pt x="587" y="190"/>
                    <a:pt x="587" y="190"/>
                  </a:cubicBezTo>
                  <a:cubicBezTo>
                    <a:pt x="587" y="190"/>
                    <a:pt x="684" y="202"/>
                    <a:pt x="723" y="224"/>
                  </a:cubicBezTo>
                  <a:cubicBezTo>
                    <a:pt x="775" y="253"/>
                    <a:pt x="884" y="347"/>
                    <a:pt x="898" y="500"/>
                  </a:cubicBezTo>
                  <a:cubicBezTo>
                    <a:pt x="900" y="536"/>
                    <a:pt x="901" y="568"/>
                    <a:pt x="902" y="597"/>
                  </a:cubicBezTo>
                  <a:cubicBezTo>
                    <a:pt x="0" y="597"/>
                    <a:pt x="0" y="597"/>
                    <a:pt x="0" y="597"/>
                  </a:cubicBezTo>
                  <a:cubicBezTo>
                    <a:pt x="0" y="242"/>
                    <a:pt x="0" y="242"/>
                    <a:pt x="0" y="242"/>
                  </a:cubicBezTo>
                  <a:cubicBezTo>
                    <a:pt x="0" y="242"/>
                    <a:pt x="0" y="242"/>
                    <a:pt x="0" y="24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2" name="Freeform 50"/>
            <p:cNvSpPr>
              <a:spLocks/>
            </p:cNvSpPr>
            <p:nvPr/>
          </p:nvSpPr>
          <p:spPr bwMode="auto">
            <a:xfrm>
              <a:off x="2481" y="2036"/>
              <a:ext cx="2118" cy="1037"/>
            </a:xfrm>
            <a:custGeom>
              <a:avLst/>
              <a:gdLst>
                <a:gd name="T0" fmla="*/ 0 w 897"/>
                <a:gd name="T1" fmla="*/ 127 h 439"/>
                <a:gd name="T2" fmla="*/ 73 w 897"/>
                <a:gd name="T3" fmla="*/ 112 h 439"/>
                <a:gd name="T4" fmla="*/ 463 w 897"/>
                <a:gd name="T5" fmla="*/ 34 h 439"/>
                <a:gd name="T6" fmla="*/ 615 w 897"/>
                <a:gd name="T7" fmla="*/ 60 h 439"/>
                <a:gd name="T8" fmla="*/ 872 w 897"/>
                <a:gd name="T9" fmla="*/ 439 h 439"/>
                <a:gd name="T10" fmla="*/ 0 w 897"/>
                <a:gd name="T11" fmla="*/ 439 h 439"/>
                <a:gd name="T12" fmla="*/ 0 w 897"/>
                <a:gd name="T13" fmla="*/ 127 h 439"/>
                <a:gd name="T14" fmla="*/ 0 w 897"/>
                <a:gd name="T15" fmla="*/ 127 h 4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7" h="439">
                  <a:moveTo>
                    <a:pt x="0" y="127"/>
                  </a:moveTo>
                  <a:cubicBezTo>
                    <a:pt x="22" y="118"/>
                    <a:pt x="48" y="112"/>
                    <a:pt x="73" y="112"/>
                  </a:cubicBezTo>
                  <a:cubicBezTo>
                    <a:pt x="161" y="0"/>
                    <a:pt x="344" y="8"/>
                    <a:pt x="463" y="34"/>
                  </a:cubicBezTo>
                  <a:cubicBezTo>
                    <a:pt x="577" y="60"/>
                    <a:pt x="615" y="60"/>
                    <a:pt x="615" y="60"/>
                  </a:cubicBezTo>
                  <a:cubicBezTo>
                    <a:pt x="728" y="57"/>
                    <a:pt x="897" y="200"/>
                    <a:pt x="872" y="439"/>
                  </a:cubicBezTo>
                  <a:cubicBezTo>
                    <a:pt x="0" y="439"/>
                    <a:pt x="0" y="439"/>
                    <a:pt x="0" y="439"/>
                  </a:cubicBezTo>
                  <a:cubicBezTo>
                    <a:pt x="0" y="127"/>
                    <a:pt x="0" y="127"/>
                    <a:pt x="0" y="127"/>
                  </a:cubicBezTo>
                  <a:cubicBezTo>
                    <a:pt x="0" y="127"/>
                    <a:pt x="0" y="127"/>
                    <a:pt x="0" y="127"/>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3" name="Freeform 51"/>
            <p:cNvSpPr>
              <a:spLocks/>
            </p:cNvSpPr>
            <p:nvPr/>
          </p:nvSpPr>
          <p:spPr bwMode="auto">
            <a:xfrm>
              <a:off x="2639" y="1755"/>
              <a:ext cx="1186" cy="657"/>
            </a:xfrm>
            <a:custGeom>
              <a:avLst/>
              <a:gdLst>
                <a:gd name="T0" fmla="*/ 96 w 502"/>
                <a:gd name="T1" fmla="*/ 162 h 278"/>
                <a:gd name="T2" fmla="*/ 198 w 502"/>
                <a:gd name="T3" fmla="*/ 145 h 278"/>
                <a:gd name="T4" fmla="*/ 228 w 502"/>
                <a:gd name="T5" fmla="*/ 6 h 278"/>
                <a:gd name="T6" fmla="*/ 305 w 502"/>
                <a:gd name="T7" fmla="*/ 30 h 278"/>
                <a:gd name="T8" fmla="*/ 291 w 502"/>
                <a:gd name="T9" fmla="*/ 143 h 278"/>
                <a:gd name="T10" fmla="*/ 502 w 502"/>
                <a:gd name="T11" fmla="*/ 207 h 278"/>
                <a:gd name="T12" fmla="*/ 389 w 502"/>
                <a:gd name="T13" fmla="*/ 184 h 278"/>
                <a:gd name="T14" fmla="*/ 436 w 502"/>
                <a:gd name="T15" fmla="*/ 248 h 278"/>
                <a:gd name="T16" fmla="*/ 285 w 502"/>
                <a:gd name="T17" fmla="*/ 211 h 278"/>
                <a:gd name="T18" fmla="*/ 136 w 502"/>
                <a:gd name="T19" fmla="*/ 278 h 278"/>
                <a:gd name="T20" fmla="*/ 132 w 502"/>
                <a:gd name="T21" fmla="*/ 198 h 278"/>
                <a:gd name="T22" fmla="*/ 0 w 502"/>
                <a:gd name="T23" fmla="*/ 247 h 278"/>
                <a:gd name="T24" fmla="*/ 96 w 502"/>
                <a:gd name="T25" fmla="*/ 162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2" h="278">
                  <a:moveTo>
                    <a:pt x="96" y="162"/>
                  </a:moveTo>
                  <a:cubicBezTo>
                    <a:pt x="149" y="139"/>
                    <a:pt x="198" y="145"/>
                    <a:pt x="198" y="145"/>
                  </a:cubicBezTo>
                  <a:cubicBezTo>
                    <a:pt x="198" y="145"/>
                    <a:pt x="188" y="62"/>
                    <a:pt x="228" y="6"/>
                  </a:cubicBezTo>
                  <a:cubicBezTo>
                    <a:pt x="277" y="0"/>
                    <a:pt x="305" y="30"/>
                    <a:pt x="305" y="30"/>
                  </a:cubicBezTo>
                  <a:cubicBezTo>
                    <a:pt x="305" y="30"/>
                    <a:pt x="275" y="124"/>
                    <a:pt x="291" y="143"/>
                  </a:cubicBezTo>
                  <a:cubicBezTo>
                    <a:pt x="331" y="143"/>
                    <a:pt x="418" y="115"/>
                    <a:pt x="502" y="207"/>
                  </a:cubicBezTo>
                  <a:cubicBezTo>
                    <a:pt x="502" y="207"/>
                    <a:pt x="425" y="179"/>
                    <a:pt x="389" y="184"/>
                  </a:cubicBezTo>
                  <a:cubicBezTo>
                    <a:pt x="436" y="211"/>
                    <a:pt x="436" y="248"/>
                    <a:pt x="436" y="248"/>
                  </a:cubicBezTo>
                  <a:cubicBezTo>
                    <a:pt x="436" y="248"/>
                    <a:pt x="351" y="213"/>
                    <a:pt x="285" y="211"/>
                  </a:cubicBezTo>
                  <a:cubicBezTo>
                    <a:pt x="226" y="221"/>
                    <a:pt x="136" y="278"/>
                    <a:pt x="136" y="278"/>
                  </a:cubicBezTo>
                  <a:cubicBezTo>
                    <a:pt x="136" y="278"/>
                    <a:pt x="122" y="247"/>
                    <a:pt x="132" y="198"/>
                  </a:cubicBezTo>
                  <a:cubicBezTo>
                    <a:pt x="87" y="207"/>
                    <a:pt x="0" y="247"/>
                    <a:pt x="0" y="247"/>
                  </a:cubicBezTo>
                  <a:cubicBezTo>
                    <a:pt x="0" y="247"/>
                    <a:pt x="24" y="194"/>
                    <a:pt x="96" y="162"/>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4" name="Freeform 52"/>
            <p:cNvSpPr>
              <a:spLocks/>
            </p:cNvSpPr>
            <p:nvPr/>
          </p:nvSpPr>
          <p:spPr bwMode="auto">
            <a:xfrm>
              <a:off x="3938" y="2223"/>
              <a:ext cx="567" cy="850"/>
            </a:xfrm>
            <a:custGeom>
              <a:avLst/>
              <a:gdLst>
                <a:gd name="T0" fmla="*/ 189 w 240"/>
                <a:gd name="T1" fmla="*/ 180 h 360"/>
                <a:gd name="T2" fmla="*/ 0 w 240"/>
                <a:gd name="T3" fmla="*/ 19 h 360"/>
                <a:gd name="T4" fmla="*/ 159 w 240"/>
                <a:gd name="T5" fmla="*/ 84 h 360"/>
                <a:gd name="T6" fmla="*/ 240 w 240"/>
                <a:gd name="T7" fmla="*/ 326 h 360"/>
                <a:gd name="T8" fmla="*/ 240 w 240"/>
                <a:gd name="T9" fmla="*/ 360 h 360"/>
                <a:gd name="T10" fmla="*/ 216 w 240"/>
                <a:gd name="T11" fmla="*/ 360 h 360"/>
                <a:gd name="T12" fmla="*/ 189 w 240"/>
                <a:gd name="T13" fmla="*/ 180 h 360"/>
              </a:gdLst>
              <a:ahLst/>
              <a:cxnLst>
                <a:cxn ang="0">
                  <a:pos x="T0" y="T1"/>
                </a:cxn>
                <a:cxn ang="0">
                  <a:pos x="T2" y="T3"/>
                </a:cxn>
                <a:cxn ang="0">
                  <a:pos x="T4" y="T5"/>
                </a:cxn>
                <a:cxn ang="0">
                  <a:pos x="T6" y="T7"/>
                </a:cxn>
                <a:cxn ang="0">
                  <a:pos x="T8" y="T9"/>
                </a:cxn>
                <a:cxn ang="0">
                  <a:pos x="T10" y="T11"/>
                </a:cxn>
                <a:cxn ang="0">
                  <a:pos x="T12" y="T13"/>
                </a:cxn>
              </a:cxnLst>
              <a:rect l="0" t="0" r="r" b="b"/>
              <a:pathLst>
                <a:path w="240" h="360">
                  <a:moveTo>
                    <a:pt x="189" y="180"/>
                  </a:moveTo>
                  <a:cubicBezTo>
                    <a:pt x="130" y="16"/>
                    <a:pt x="53" y="33"/>
                    <a:pt x="0" y="19"/>
                  </a:cubicBezTo>
                  <a:cubicBezTo>
                    <a:pt x="45" y="0"/>
                    <a:pt x="117" y="27"/>
                    <a:pt x="159" y="84"/>
                  </a:cubicBezTo>
                  <a:cubicBezTo>
                    <a:pt x="202" y="141"/>
                    <a:pt x="240" y="245"/>
                    <a:pt x="240" y="326"/>
                  </a:cubicBezTo>
                  <a:cubicBezTo>
                    <a:pt x="240" y="339"/>
                    <a:pt x="240" y="350"/>
                    <a:pt x="240" y="360"/>
                  </a:cubicBezTo>
                  <a:cubicBezTo>
                    <a:pt x="216" y="360"/>
                    <a:pt x="216" y="360"/>
                    <a:pt x="216" y="360"/>
                  </a:cubicBezTo>
                  <a:cubicBezTo>
                    <a:pt x="218" y="311"/>
                    <a:pt x="213" y="248"/>
                    <a:pt x="189" y="18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5" name="Freeform 53"/>
            <p:cNvSpPr>
              <a:spLocks/>
            </p:cNvSpPr>
            <p:nvPr/>
          </p:nvSpPr>
          <p:spPr bwMode="auto">
            <a:xfrm>
              <a:off x="3073" y="1769"/>
              <a:ext cx="102" cy="374"/>
            </a:xfrm>
            <a:custGeom>
              <a:avLst/>
              <a:gdLst>
                <a:gd name="T0" fmla="*/ 43 w 43"/>
                <a:gd name="T1" fmla="*/ 0 h 158"/>
                <a:gd name="T2" fmla="*/ 17 w 43"/>
                <a:gd name="T3" fmla="*/ 85 h 158"/>
                <a:gd name="T4" fmla="*/ 15 w 43"/>
                <a:gd name="T5" fmla="*/ 158 h 158"/>
                <a:gd name="T6" fmla="*/ 8 w 43"/>
                <a:gd name="T7" fmla="*/ 83 h 158"/>
                <a:gd name="T8" fmla="*/ 43 w 43"/>
                <a:gd name="T9" fmla="*/ 0 h 158"/>
              </a:gdLst>
              <a:ahLst/>
              <a:cxnLst>
                <a:cxn ang="0">
                  <a:pos x="T0" y="T1"/>
                </a:cxn>
                <a:cxn ang="0">
                  <a:pos x="T2" y="T3"/>
                </a:cxn>
                <a:cxn ang="0">
                  <a:pos x="T4" y="T5"/>
                </a:cxn>
                <a:cxn ang="0">
                  <a:pos x="T6" y="T7"/>
                </a:cxn>
                <a:cxn ang="0">
                  <a:pos x="T8" y="T9"/>
                </a:cxn>
              </a:cxnLst>
              <a:rect l="0" t="0" r="r" b="b"/>
              <a:pathLst>
                <a:path w="43" h="158">
                  <a:moveTo>
                    <a:pt x="43" y="0"/>
                  </a:moveTo>
                  <a:cubicBezTo>
                    <a:pt x="43" y="0"/>
                    <a:pt x="20" y="49"/>
                    <a:pt x="17" y="85"/>
                  </a:cubicBezTo>
                  <a:cubicBezTo>
                    <a:pt x="14" y="106"/>
                    <a:pt x="15" y="158"/>
                    <a:pt x="15" y="158"/>
                  </a:cubicBezTo>
                  <a:cubicBezTo>
                    <a:pt x="15" y="158"/>
                    <a:pt x="0" y="139"/>
                    <a:pt x="8" y="83"/>
                  </a:cubicBezTo>
                  <a:cubicBezTo>
                    <a:pt x="18" y="15"/>
                    <a:pt x="43" y="0"/>
                    <a:pt x="43" y="0"/>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6" name="Freeform 54"/>
            <p:cNvSpPr>
              <a:spLocks/>
            </p:cNvSpPr>
            <p:nvPr/>
          </p:nvSpPr>
          <p:spPr bwMode="auto">
            <a:xfrm>
              <a:off x="3477" y="2414"/>
              <a:ext cx="291" cy="659"/>
            </a:xfrm>
            <a:custGeom>
              <a:avLst/>
              <a:gdLst>
                <a:gd name="T0" fmla="*/ 70 w 123"/>
                <a:gd name="T1" fmla="*/ 131 h 279"/>
                <a:gd name="T2" fmla="*/ 0 w 123"/>
                <a:gd name="T3" fmla="*/ 0 h 279"/>
                <a:gd name="T4" fmla="*/ 94 w 123"/>
                <a:gd name="T5" fmla="*/ 71 h 279"/>
                <a:gd name="T6" fmla="*/ 123 w 123"/>
                <a:gd name="T7" fmla="*/ 245 h 279"/>
                <a:gd name="T8" fmla="*/ 120 w 123"/>
                <a:gd name="T9" fmla="*/ 279 h 279"/>
                <a:gd name="T10" fmla="*/ 78 w 123"/>
                <a:gd name="T11" fmla="*/ 279 h 279"/>
                <a:gd name="T12" fmla="*/ 70 w 123"/>
                <a:gd name="T13" fmla="*/ 131 h 279"/>
              </a:gdLst>
              <a:ahLst/>
              <a:cxnLst>
                <a:cxn ang="0">
                  <a:pos x="T0" y="T1"/>
                </a:cxn>
                <a:cxn ang="0">
                  <a:pos x="T2" y="T3"/>
                </a:cxn>
                <a:cxn ang="0">
                  <a:pos x="T4" y="T5"/>
                </a:cxn>
                <a:cxn ang="0">
                  <a:pos x="T6" y="T7"/>
                </a:cxn>
                <a:cxn ang="0">
                  <a:pos x="T8" y="T9"/>
                </a:cxn>
                <a:cxn ang="0">
                  <a:pos x="T10" y="T11"/>
                </a:cxn>
                <a:cxn ang="0">
                  <a:pos x="T12" y="T13"/>
                </a:cxn>
              </a:cxnLst>
              <a:rect l="0" t="0" r="r" b="b"/>
              <a:pathLst>
                <a:path w="123" h="279">
                  <a:moveTo>
                    <a:pt x="70" y="131"/>
                  </a:moveTo>
                  <a:cubicBezTo>
                    <a:pt x="59" y="83"/>
                    <a:pt x="0" y="0"/>
                    <a:pt x="0" y="0"/>
                  </a:cubicBezTo>
                  <a:cubicBezTo>
                    <a:pt x="0" y="0"/>
                    <a:pt x="74" y="35"/>
                    <a:pt x="94" y="71"/>
                  </a:cubicBezTo>
                  <a:cubicBezTo>
                    <a:pt x="112" y="108"/>
                    <a:pt x="123" y="239"/>
                    <a:pt x="123" y="245"/>
                  </a:cubicBezTo>
                  <a:cubicBezTo>
                    <a:pt x="123" y="248"/>
                    <a:pt x="122" y="263"/>
                    <a:pt x="120" y="279"/>
                  </a:cubicBezTo>
                  <a:cubicBezTo>
                    <a:pt x="78" y="279"/>
                    <a:pt x="78" y="279"/>
                    <a:pt x="78" y="279"/>
                  </a:cubicBezTo>
                  <a:cubicBezTo>
                    <a:pt x="80" y="237"/>
                    <a:pt x="81" y="180"/>
                    <a:pt x="70" y="13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7" name="Freeform 55"/>
            <p:cNvSpPr>
              <a:spLocks/>
            </p:cNvSpPr>
            <p:nvPr/>
          </p:nvSpPr>
          <p:spPr bwMode="auto">
            <a:xfrm>
              <a:off x="3442" y="2393"/>
              <a:ext cx="364" cy="680"/>
            </a:xfrm>
            <a:custGeom>
              <a:avLst/>
              <a:gdLst>
                <a:gd name="T0" fmla="*/ 119 w 154"/>
                <a:gd name="T1" fmla="*/ 144 h 288"/>
                <a:gd name="T2" fmla="*/ 0 w 154"/>
                <a:gd name="T3" fmla="*/ 0 h 288"/>
                <a:gd name="T4" fmla="*/ 141 w 154"/>
                <a:gd name="T5" fmla="*/ 148 h 288"/>
                <a:gd name="T6" fmla="*/ 148 w 154"/>
                <a:gd name="T7" fmla="*/ 288 h 288"/>
                <a:gd name="T8" fmla="*/ 128 w 154"/>
                <a:gd name="T9" fmla="*/ 288 h 288"/>
                <a:gd name="T10" fmla="*/ 119 w 154"/>
                <a:gd name="T11" fmla="*/ 144 h 288"/>
              </a:gdLst>
              <a:ahLst/>
              <a:cxnLst>
                <a:cxn ang="0">
                  <a:pos x="T0" y="T1"/>
                </a:cxn>
                <a:cxn ang="0">
                  <a:pos x="T2" y="T3"/>
                </a:cxn>
                <a:cxn ang="0">
                  <a:pos x="T4" y="T5"/>
                </a:cxn>
                <a:cxn ang="0">
                  <a:pos x="T6" y="T7"/>
                </a:cxn>
                <a:cxn ang="0">
                  <a:pos x="T8" y="T9"/>
                </a:cxn>
                <a:cxn ang="0">
                  <a:pos x="T10" y="T11"/>
                </a:cxn>
              </a:cxnLst>
              <a:rect l="0" t="0" r="r" b="b"/>
              <a:pathLst>
                <a:path w="154" h="288">
                  <a:moveTo>
                    <a:pt x="119" y="144"/>
                  </a:moveTo>
                  <a:cubicBezTo>
                    <a:pt x="98" y="50"/>
                    <a:pt x="0" y="0"/>
                    <a:pt x="0" y="0"/>
                  </a:cubicBezTo>
                  <a:cubicBezTo>
                    <a:pt x="0" y="0"/>
                    <a:pt x="110" y="16"/>
                    <a:pt x="141" y="148"/>
                  </a:cubicBezTo>
                  <a:cubicBezTo>
                    <a:pt x="154" y="200"/>
                    <a:pt x="152" y="248"/>
                    <a:pt x="148" y="288"/>
                  </a:cubicBezTo>
                  <a:cubicBezTo>
                    <a:pt x="128" y="288"/>
                    <a:pt x="128" y="288"/>
                    <a:pt x="128" y="288"/>
                  </a:cubicBezTo>
                  <a:cubicBezTo>
                    <a:pt x="129" y="240"/>
                    <a:pt x="128" y="186"/>
                    <a:pt x="119" y="144"/>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8" name="Freeform 56"/>
            <p:cNvSpPr>
              <a:spLocks/>
            </p:cNvSpPr>
            <p:nvPr/>
          </p:nvSpPr>
          <p:spPr bwMode="auto">
            <a:xfrm>
              <a:off x="2481" y="2452"/>
              <a:ext cx="276" cy="621"/>
            </a:xfrm>
            <a:custGeom>
              <a:avLst/>
              <a:gdLst>
                <a:gd name="T0" fmla="*/ 0 w 117"/>
                <a:gd name="T1" fmla="*/ 194 h 263"/>
                <a:gd name="T2" fmla="*/ 24 w 117"/>
                <a:gd name="T3" fmla="*/ 72 h 263"/>
                <a:gd name="T4" fmla="*/ 117 w 117"/>
                <a:gd name="T5" fmla="*/ 0 h 263"/>
                <a:gd name="T6" fmla="*/ 48 w 117"/>
                <a:gd name="T7" fmla="*/ 131 h 263"/>
                <a:gd name="T8" fmla="*/ 40 w 117"/>
                <a:gd name="T9" fmla="*/ 263 h 263"/>
                <a:gd name="T10" fmla="*/ 0 w 117"/>
                <a:gd name="T11" fmla="*/ 263 h 263"/>
                <a:gd name="T12" fmla="*/ 0 w 117"/>
                <a:gd name="T13" fmla="*/ 194 h 263"/>
                <a:gd name="T14" fmla="*/ 0 w 117"/>
                <a:gd name="T15" fmla="*/ 194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263">
                  <a:moveTo>
                    <a:pt x="0" y="194"/>
                  </a:moveTo>
                  <a:cubicBezTo>
                    <a:pt x="5" y="152"/>
                    <a:pt x="13" y="94"/>
                    <a:pt x="24" y="72"/>
                  </a:cubicBezTo>
                  <a:cubicBezTo>
                    <a:pt x="44" y="36"/>
                    <a:pt x="117" y="0"/>
                    <a:pt x="117" y="0"/>
                  </a:cubicBezTo>
                  <a:cubicBezTo>
                    <a:pt x="117" y="0"/>
                    <a:pt x="58" y="84"/>
                    <a:pt x="48" y="131"/>
                  </a:cubicBezTo>
                  <a:cubicBezTo>
                    <a:pt x="38" y="175"/>
                    <a:pt x="37" y="224"/>
                    <a:pt x="40" y="263"/>
                  </a:cubicBezTo>
                  <a:cubicBezTo>
                    <a:pt x="0" y="263"/>
                    <a:pt x="0" y="263"/>
                    <a:pt x="0" y="263"/>
                  </a:cubicBezTo>
                  <a:cubicBezTo>
                    <a:pt x="0" y="194"/>
                    <a:pt x="0" y="194"/>
                    <a:pt x="0" y="194"/>
                  </a:cubicBezTo>
                  <a:cubicBezTo>
                    <a:pt x="0" y="194"/>
                    <a:pt x="0" y="194"/>
                    <a:pt x="0" y="19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9" name="Freeform 57"/>
            <p:cNvSpPr>
              <a:spLocks/>
            </p:cNvSpPr>
            <p:nvPr/>
          </p:nvSpPr>
          <p:spPr bwMode="auto">
            <a:xfrm>
              <a:off x="2481" y="2433"/>
              <a:ext cx="314" cy="640"/>
            </a:xfrm>
            <a:custGeom>
              <a:avLst/>
              <a:gdLst>
                <a:gd name="T0" fmla="*/ 0 w 133"/>
                <a:gd name="T1" fmla="*/ 118 h 271"/>
                <a:gd name="T2" fmla="*/ 133 w 133"/>
                <a:gd name="T3" fmla="*/ 0 h 271"/>
                <a:gd name="T4" fmla="*/ 13 w 133"/>
                <a:gd name="T5" fmla="*/ 144 h 271"/>
                <a:gd name="T6" fmla="*/ 4 w 133"/>
                <a:gd name="T7" fmla="*/ 271 h 271"/>
                <a:gd name="T8" fmla="*/ 0 w 133"/>
                <a:gd name="T9" fmla="*/ 271 h 271"/>
                <a:gd name="T10" fmla="*/ 0 w 133"/>
                <a:gd name="T11" fmla="*/ 118 h 271"/>
                <a:gd name="T12" fmla="*/ 0 w 133"/>
                <a:gd name="T13" fmla="*/ 118 h 271"/>
              </a:gdLst>
              <a:ahLst/>
              <a:cxnLst>
                <a:cxn ang="0">
                  <a:pos x="T0" y="T1"/>
                </a:cxn>
                <a:cxn ang="0">
                  <a:pos x="T2" y="T3"/>
                </a:cxn>
                <a:cxn ang="0">
                  <a:pos x="T4" y="T5"/>
                </a:cxn>
                <a:cxn ang="0">
                  <a:pos x="T6" y="T7"/>
                </a:cxn>
                <a:cxn ang="0">
                  <a:pos x="T8" y="T9"/>
                </a:cxn>
                <a:cxn ang="0">
                  <a:pos x="T10" y="T11"/>
                </a:cxn>
                <a:cxn ang="0">
                  <a:pos x="T12" y="T13"/>
                </a:cxn>
              </a:cxnLst>
              <a:rect l="0" t="0" r="r" b="b"/>
              <a:pathLst>
                <a:path w="133" h="271">
                  <a:moveTo>
                    <a:pt x="0" y="118"/>
                  </a:moveTo>
                  <a:cubicBezTo>
                    <a:pt x="38" y="13"/>
                    <a:pt x="133" y="0"/>
                    <a:pt x="133" y="0"/>
                  </a:cubicBezTo>
                  <a:cubicBezTo>
                    <a:pt x="133" y="0"/>
                    <a:pt x="34" y="50"/>
                    <a:pt x="13" y="144"/>
                  </a:cubicBezTo>
                  <a:cubicBezTo>
                    <a:pt x="5" y="181"/>
                    <a:pt x="3" y="228"/>
                    <a:pt x="4" y="271"/>
                  </a:cubicBezTo>
                  <a:cubicBezTo>
                    <a:pt x="0" y="271"/>
                    <a:pt x="0" y="271"/>
                    <a:pt x="0" y="271"/>
                  </a:cubicBezTo>
                  <a:cubicBezTo>
                    <a:pt x="0" y="118"/>
                    <a:pt x="0" y="118"/>
                    <a:pt x="0" y="118"/>
                  </a:cubicBezTo>
                  <a:cubicBezTo>
                    <a:pt x="0" y="118"/>
                    <a:pt x="0" y="118"/>
                    <a:pt x="0" y="11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0" name="Freeform 58"/>
            <p:cNvSpPr>
              <a:spLocks/>
            </p:cNvSpPr>
            <p:nvPr/>
          </p:nvSpPr>
          <p:spPr bwMode="auto">
            <a:xfrm>
              <a:off x="3307" y="1817"/>
              <a:ext cx="57" cy="281"/>
            </a:xfrm>
            <a:custGeom>
              <a:avLst/>
              <a:gdLst>
                <a:gd name="T0" fmla="*/ 24 w 24"/>
                <a:gd name="T1" fmla="*/ 9 h 119"/>
                <a:gd name="T2" fmla="*/ 12 w 24"/>
                <a:gd name="T3" fmla="*/ 62 h 119"/>
                <a:gd name="T4" fmla="*/ 13 w 24"/>
                <a:gd name="T5" fmla="*/ 117 h 119"/>
                <a:gd name="T6" fmla="*/ 4 w 24"/>
                <a:gd name="T7" fmla="*/ 119 h 119"/>
                <a:gd name="T8" fmla="*/ 0 w 24"/>
                <a:gd name="T9" fmla="*/ 60 h 119"/>
                <a:gd name="T10" fmla="*/ 17 w 24"/>
                <a:gd name="T11" fmla="*/ 0 h 119"/>
                <a:gd name="T12" fmla="*/ 24 w 24"/>
                <a:gd name="T13" fmla="*/ 9 h 119"/>
                <a:gd name="T14" fmla="*/ 24 w 24"/>
                <a:gd name="T15" fmla="*/ 9 h 1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19">
                  <a:moveTo>
                    <a:pt x="24" y="9"/>
                  </a:moveTo>
                  <a:cubicBezTo>
                    <a:pt x="24" y="9"/>
                    <a:pt x="13" y="46"/>
                    <a:pt x="12" y="62"/>
                  </a:cubicBezTo>
                  <a:cubicBezTo>
                    <a:pt x="9" y="79"/>
                    <a:pt x="13" y="117"/>
                    <a:pt x="13" y="117"/>
                  </a:cubicBezTo>
                  <a:cubicBezTo>
                    <a:pt x="4" y="119"/>
                    <a:pt x="4" y="119"/>
                    <a:pt x="4" y="119"/>
                  </a:cubicBezTo>
                  <a:cubicBezTo>
                    <a:pt x="4" y="119"/>
                    <a:pt x="0" y="79"/>
                    <a:pt x="0" y="60"/>
                  </a:cubicBezTo>
                  <a:cubicBezTo>
                    <a:pt x="0" y="41"/>
                    <a:pt x="17" y="0"/>
                    <a:pt x="17" y="0"/>
                  </a:cubicBezTo>
                  <a:cubicBezTo>
                    <a:pt x="24" y="9"/>
                    <a:pt x="24" y="9"/>
                    <a:pt x="24" y="9"/>
                  </a:cubicBezTo>
                  <a:cubicBezTo>
                    <a:pt x="24" y="9"/>
                    <a:pt x="24" y="9"/>
                    <a:pt x="24" y="9"/>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1" name="Freeform 59"/>
            <p:cNvSpPr>
              <a:spLocks/>
            </p:cNvSpPr>
            <p:nvPr/>
          </p:nvSpPr>
          <p:spPr bwMode="auto">
            <a:xfrm>
              <a:off x="3865" y="2511"/>
              <a:ext cx="949" cy="562"/>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2" name="Freeform 60"/>
            <p:cNvSpPr>
              <a:spLocks/>
            </p:cNvSpPr>
            <p:nvPr/>
          </p:nvSpPr>
          <p:spPr bwMode="auto">
            <a:xfrm>
              <a:off x="4120" y="2639"/>
              <a:ext cx="465" cy="120"/>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3" name="Freeform 61"/>
            <p:cNvSpPr>
              <a:spLocks/>
            </p:cNvSpPr>
            <p:nvPr/>
          </p:nvSpPr>
          <p:spPr bwMode="auto">
            <a:xfrm>
              <a:off x="3919" y="2629"/>
              <a:ext cx="888" cy="459"/>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4" name="Freeform 62"/>
            <p:cNvSpPr>
              <a:spLocks noEditPoints="1"/>
            </p:cNvSpPr>
            <p:nvPr/>
          </p:nvSpPr>
          <p:spPr bwMode="auto">
            <a:xfrm>
              <a:off x="3905" y="2660"/>
              <a:ext cx="869" cy="423"/>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5" name="Freeform 63"/>
            <p:cNvSpPr>
              <a:spLocks/>
            </p:cNvSpPr>
            <p:nvPr/>
          </p:nvSpPr>
          <p:spPr bwMode="auto">
            <a:xfrm>
              <a:off x="4240" y="2565"/>
              <a:ext cx="218" cy="218"/>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6" name="Freeform 64"/>
            <p:cNvSpPr>
              <a:spLocks/>
            </p:cNvSpPr>
            <p:nvPr/>
          </p:nvSpPr>
          <p:spPr bwMode="auto">
            <a:xfrm>
              <a:off x="4243" y="2577"/>
              <a:ext cx="233" cy="213"/>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7" name="Freeform 65"/>
            <p:cNvSpPr>
              <a:spLocks/>
            </p:cNvSpPr>
            <p:nvPr/>
          </p:nvSpPr>
          <p:spPr bwMode="auto">
            <a:xfrm>
              <a:off x="3310" y="2072"/>
              <a:ext cx="507" cy="167"/>
            </a:xfrm>
            <a:custGeom>
              <a:avLst/>
              <a:gdLst>
                <a:gd name="T0" fmla="*/ 82 w 215"/>
                <a:gd name="T1" fmla="*/ 2 h 71"/>
                <a:gd name="T2" fmla="*/ 215 w 215"/>
                <a:gd name="T3" fmla="*/ 71 h 71"/>
                <a:gd name="T4" fmla="*/ 98 w 215"/>
                <a:gd name="T5" fmla="*/ 13 h 71"/>
                <a:gd name="T6" fmla="*/ 0 w 215"/>
                <a:gd name="T7" fmla="*/ 14 h 71"/>
                <a:gd name="T8" fmla="*/ 82 w 215"/>
                <a:gd name="T9" fmla="*/ 2 h 71"/>
              </a:gdLst>
              <a:ahLst/>
              <a:cxnLst>
                <a:cxn ang="0">
                  <a:pos x="T0" y="T1"/>
                </a:cxn>
                <a:cxn ang="0">
                  <a:pos x="T2" y="T3"/>
                </a:cxn>
                <a:cxn ang="0">
                  <a:pos x="T4" y="T5"/>
                </a:cxn>
                <a:cxn ang="0">
                  <a:pos x="T6" y="T7"/>
                </a:cxn>
                <a:cxn ang="0">
                  <a:pos x="T8" y="T9"/>
                </a:cxn>
              </a:cxnLst>
              <a:rect l="0" t="0" r="r" b="b"/>
              <a:pathLst>
                <a:path w="215" h="71">
                  <a:moveTo>
                    <a:pt x="82" y="2"/>
                  </a:moveTo>
                  <a:cubicBezTo>
                    <a:pt x="116" y="3"/>
                    <a:pt x="190" y="29"/>
                    <a:pt x="215" y="71"/>
                  </a:cubicBezTo>
                  <a:cubicBezTo>
                    <a:pt x="161" y="35"/>
                    <a:pt x="125" y="17"/>
                    <a:pt x="98" y="13"/>
                  </a:cubicBezTo>
                  <a:cubicBezTo>
                    <a:pt x="76" y="9"/>
                    <a:pt x="76" y="12"/>
                    <a:pt x="0" y="14"/>
                  </a:cubicBezTo>
                  <a:cubicBezTo>
                    <a:pt x="0" y="14"/>
                    <a:pt x="27" y="0"/>
                    <a:pt x="82" y="2"/>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48" name="Group 347"/>
          <p:cNvGrpSpPr/>
          <p:nvPr/>
        </p:nvGrpSpPr>
        <p:grpSpPr>
          <a:xfrm>
            <a:off x="-1191" y="3799402"/>
            <a:ext cx="3289808" cy="3084511"/>
            <a:chOff x="-1588" y="4419600"/>
            <a:chExt cx="3504440" cy="2464312"/>
          </a:xfrm>
        </p:grpSpPr>
        <p:grpSp>
          <p:nvGrpSpPr>
            <p:cNvPr id="349" name="Group 156"/>
            <p:cNvGrpSpPr>
              <a:grpSpLocks noChangeAspect="1"/>
            </p:cNvGrpSpPr>
            <p:nvPr/>
          </p:nvGrpSpPr>
          <p:grpSpPr bwMode="auto">
            <a:xfrm>
              <a:off x="-321" y="4419600"/>
              <a:ext cx="2827754" cy="2458133"/>
              <a:chOff x="437" y="-367"/>
              <a:chExt cx="5799" cy="5041"/>
            </a:xfrm>
          </p:grpSpPr>
          <p:sp>
            <p:nvSpPr>
              <p:cNvPr id="375" name="Freeform 157"/>
              <p:cNvSpPr>
                <a:spLocks/>
              </p:cNvSpPr>
              <p:nvPr/>
            </p:nvSpPr>
            <p:spPr bwMode="auto">
              <a:xfrm>
                <a:off x="2494" y="-126"/>
                <a:ext cx="1751" cy="1833"/>
              </a:xfrm>
              <a:custGeom>
                <a:avLst/>
                <a:gdLst>
                  <a:gd name="T0" fmla="*/ 484 w 741"/>
                  <a:gd name="T1" fmla="*/ 111 h 776"/>
                  <a:gd name="T2" fmla="*/ 372 w 741"/>
                  <a:gd name="T3" fmla="*/ 48 h 776"/>
                  <a:gd name="T4" fmla="*/ 375 w 741"/>
                  <a:gd name="T5" fmla="*/ 0 h 776"/>
                  <a:gd name="T6" fmla="*/ 301 w 741"/>
                  <a:gd name="T7" fmla="*/ 2 h 776"/>
                  <a:gd name="T8" fmla="*/ 207 w 741"/>
                  <a:gd name="T9" fmla="*/ 112 h 776"/>
                  <a:gd name="T10" fmla="*/ 71 w 741"/>
                  <a:gd name="T11" fmla="*/ 202 h 776"/>
                  <a:gd name="T12" fmla="*/ 48 w 741"/>
                  <a:gd name="T13" fmla="*/ 561 h 776"/>
                  <a:gd name="T14" fmla="*/ 142 w 741"/>
                  <a:gd name="T15" fmla="*/ 741 h 776"/>
                  <a:gd name="T16" fmla="*/ 229 w 741"/>
                  <a:gd name="T17" fmla="*/ 735 h 776"/>
                  <a:gd name="T18" fmla="*/ 392 w 741"/>
                  <a:gd name="T19" fmla="*/ 766 h 776"/>
                  <a:gd name="T20" fmla="*/ 542 w 741"/>
                  <a:gd name="T21" fmla="*/ 711 h 776"/>
                  <a:gd name="T22" fmla="*/ 680 w 741"/>
                  <a:gd name="T23" fmla="*/ 648 h 776"/>
                  <a:gd name="T24" fmla="*/ 741 w 741"/>
                  <a:gd name="T25" fmla="*/ 451 h 776"/>
                  <a:gd name="T26" fmla="*/ 676 w 741"/>
                  <a:gd name="T27" fmla="*/ 218 h 776"/>
                  <a:gd name="T28" fmla="*/ 484 w 741"/>
                  <a:gd name="T29" fmla="*/ 111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1" h="776">
                    <a:moveTo>
                      <a:pt x="484" y="111"/>
                    </a:moveTo>
                    <a:cubicBezTo>
                      <a:pt x="454" y="48"/>
                      <a:pt x="372" y="48"/>
                      <a:pt x="372" y="48"/>
                    </a:cubicBezTo>
                    <a:cubicBezTo>
                      <a:pt x="372" y="48"/>
                      <a:pt x="372" y="48"/>
                      <a:pt x="375" y="0"/>
                    </a:cubicBezTo>
                    <a:cubicBezTo>
                      <a:pt x="375" y="0"/>
                      <a:pt x="375" y="0"/>
                      <a:pt x="301" y="2"/>
                    </a:cubicBezTo>
                    <a:cubicBezTo>
                      <a:pt x="301" y="2"/>
                      <a:pt x="212" y="51"/>
                      <a:pt x="207" y="112"/>
                    </a:cubicBezTo>
                    <a:cubicBezTo>
                      <a:pt x="167" y="115"/>
                      <a:pt x="143" y="132"/>
                      <a:pt x="71" y="202"/>
                    </a:cubicBezTo>
                    <a:cubicBezTo>
                      <a:pt x="0" y="270"/>
                      <a:pt x="48" y="561"/>
                      <a:pt x="48" y="561"/>
                    </a:cubicBezTo>
                    <a:cubicBezTo>
                      <a:pt x="48" y="561"/>
                      <a:pt x="99" y="732"/>
                      <a:pt x="142" y="741"/>
                    </a:cubicBezTo>
                    <a:cubicBezTo>
                      <a:pt x="186" y="751"/>
                      <a:pt x="229" y="735"/>
                      <a:pt x="229" y="735"/>
                    </a:cubicBezTo>
                    <a:cubicBezTo>
                      <a:pt x="229" y="735"/>
                      <a:pt x="301" y="776"/>
                      <a:pt x="392" y="766"/>
                    </a:cubicBezTo>
                    <a:cubicBezTo>
                      <a:pt x="483" y="756"/>
                      <a:pt x="505" y="743"/>
                      <a:pt x="542" y="711"/>
                    </a:cubicBezTo>
                    <a:cubicBezTo>
                      <a:pt x="579" y="706"/>
                      <a:pt x="648" y="688"/>
                      <a:pt x="680" y="648"/>
                    </a:cubicBezTo>
                    <a:cubicBezTo>
                      <a:pt x="711" y="607"/>
                      <a:pt x="741" y="527"/>
                      <a:pt x="741" y="451"/>
                    </a:cubicBezTo>
                    <a:cubicBezTo>
                      <a:pt x="741" y="377"/>
                      <a:pt x="676" y="218"/>
                      <a:pt x="676" y="218"/>
                    </a:cubicBezTo>
                    <a:cubicBezTo>
                      <a:pt x="676" y="218"/>
                      <a:pt x="636" y="120"/>
                      <a:pt x="484" y="111"/>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6" name="Freeform 158"/>
              <p:cNvSpPr>
                <a:spLocks/>
              </p:cNvSpPr>
              <p:nvPr/>
            </p:nvSpPr>
            <p:spPr bwMode="auto">
              <a:xfrm>
                <a:off x="2365" y="89"/>
                <a:ext cx="1807" cy="1630"/>
              </a:xfrm>
              <a:custGeom>
                <a:avLst/>
                <a:gdLst>
                  <a:gd name="T0" fmla="*/ 530 w 765"/>
                  <a:gd name="T1" fmla="*/ 54 h 690"/>
                  <a:gd name="T2" fmla="*/ 311 w 765"/>
                  <a:gd name="T3" fmla="*/ 59 h 690"/>
                  <a:gd name="T4" fmla="*/ 288 w 765"/>
                  <a:gd name="T5" fmla="*/ 605 h 690"/>
                  <a:gd name="T6" fmla="*/ 587 w 765"/>
                  <a:gd name="T7" fmla="*/ 593 h 690"/>
                  <a:gd name="T8" fmla="*/ 752 w 765"/>
                  <a:gd name="T9" fmla="*/ 341 h 690"/>
                  <a:gd name="T10" fmla="*/ 530 w 765"/>
                  <a:gd name="T11" fmla="*/ 54 h 690"/>
                </a:gdLst>
                <a:ahLst/>
                <a:cxnLst>
                  <a:cxn ang="0">
                    <a:pos x="T0" y="T1"/>
                  </a:cxn>
                  <a:cxn ang="0">
                    <a:pos x="T2" y="T3"/>
                  </a:cxn>
                  <a:cxn ang="0">
                    <a:pos x="T4" y="T5"/>
                  </a:cxn>
                  <a:cxn ang="0">
                    <a:pos x="T6" y="T7"/>
                  </a:cxn>
                  <a:cxn ang="0">
                    <a:pos x="T8" y="T9"/>
                  </a:cxn>
                  <a:cxn ang="0">
                    <a:pos x="T10" y="T11"/>
                  </a:cxn>
                </a:cxnLst>
                <a:rect l="0" t="0" r="r" b="b"/>
                <a:pathLst>
                  <a:path w="765" h="690">
                    <a:moveTo>
                      <a:pt x="530" y="54"/>
                    </a:moveTo>
                    <a:cubicBezTo>
                      <a:pt x="482" y="0"/>
                      <a:pt x="360" y="6"/>
                      <a:pt x="311" y="59"/>
                    </a:cubicBezTo>
                    <a:cubicBezTo>
                      <a:pt x="0" y="13"/>
                      <a:pt x="79" y="668"/>
                      <a:pt x="288" y="605"/>
                    </a:cubicBezTo>
                    <a:cubicBezTo>
                      <a:pt x="341" y="690"/>
                      <a:pt x="546" y="652"/>
                      <a:pt x="587" y="593"/>
                    </a:cubicBezTo>
                    <a:cubicBezTo>
                      <a:pt x="710" y="587"/>
                      <a:pt x="765" y="485"/>
                      <a:pt x="752" y="341"/>
                    </a:cubicBezTo>
                    <a:cubicBezTo>
                      <a:pt x="737" y="166"/>
                      <a:pt x="635" y="16"/>
                      <a:pt x="530" y="54"/>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7" name="Freeform 159"/>
              <p:cNvSpPr>
                <a:spLocks/>
              </p:cNvSpPr>
              <p:nvPr/>
            </p:nvSpPr>
            <p:spPr bwMode="auto">
              <a:xfrm>
                <a:off x="3614" y="219"/>
                <a:ext cx="532" cy="1252"/>
              </a:xfrm>
              <a:custGeom>
                <a:avLst/>
                <a:gdLst>
                  <a:gd name="T0" fmla="*/ 0 w 225"/>
                  <a:gd name="T1" fmla="*/ 0 h 530"/>
                  <a:gd name="T2" fmla="*/ 67 w 225"/>
                  <a:gd name="T3" fmla="*/ 32 h 530"/>
                  <a:gd name="T4" fmla="*/ 189 w 225"/>
                  <a:gd name="T5" fmla="*/ 284 h 530"/>
                  <a:gd name="T6" fmla="*/ 68 w 225"/>
                  <a:gd name="T7" fmla="*/ 527 h 530"/>
                  <a:gd name="T8" fmla="*/ 100 w 225"/>
                  <a:gd name="T9" fmla="*/ 530 h 530"/>
                  <a:gd name="T10" fmla="*/ 207 w 225"/>
                  <a:gd name="T11" fmla="*/ 381 h 530"/>
                  <a:gd name="T12" fmla="*/ 126 w 225"/>
                  <a:gd name="T13" fmla="*/ 60 h 530"/>
                  <a:gd name="T14" fmla="*/ 0 w 225"/>
                  <a:gd name="T15" fmla="*/ 0 h 5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5" h="530">
                    <a:moveTo>
                      <a:pt x="0" y="0"/>
                    </a:moveTo>
                    <a:cubicBezTo>
                      <a:pt x="0" y="0"/>
                      <a:pt x="33" y="16"/>
                      <a:pt x="67" y="32"/>
                    </a:cubicBezTo>
                    <a:cubicBezTo>
                      <a:pt x="100" y="49"/>
                      <a:pt x="169" y="115"/>
                      <a:pt x="189" y="284"/>
                    </a:cubicBezTo>
                    <a:cubicBezTo>
                      <a:pt x="213" y="490"/>
                      <a:pt x="68" y="527"/>
                      <a:pt x="68" y="527"/>
                    </a:cubicBezTo>
                    <a:cubicBezTo>
                      <a:pt x="68" y="527"/>
                      <a:pt x="92" y="530"/>
                      <a:pt x="100" y="530"/>
                    </a:cubicBezTo>
                    <a:cubicBezTo>
                      <a:pt x="146" y="526"/>
                      <a:pt x="195" y="468"/>
                      <a:pt x="207" y="381"/>
                    </a:cubicBezTo>
                    <a:cubicBezTo>
                      <a:pt x="225" y="252"/>
                      <a:pt x="181" y="134"/>
                      <a:pt x="126" y="60"/>
                    </a:cubicBezTo>
                    <a:cubicBezTo>
                      <a:pt x="86" y="5"/>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8" name="Freeform 160"/>
              <p:cNvSpPr>
                <a:spLocks/>
              </p:cNvSpPr>
              <p:nvPr/>
            </p:nvSpPr>
            <p:spPr bwMode="auto">
              <a:xfrm>
                <a:off x="3536" y="349"/>
                <a:ext cx="329" cy="1091"/>
              </a:xfrm>
              <a:custGeom>
                <a:avLst/>
                <a:gdLst>
                  <a:gd name="T0" fmla="*/ 0 w 139"/>
                  <a:gd name="T1" fmla="*/ 0 h 462"/>
                  <a:gd name="T2" fmla="*/ 103 w 139"/>
                  <a:gd name="T3" fmla="*/ 182 h 462"/>
                  <a:gd name="T4" fmla="*/ 71 w 139"/>
                  <a:gd name="T5" fmla="*/ 462 h 462"/>
                  <a:gd name="T6" fmla="*/ 109 w 139"/>
                  <a:gd name="T7" fmla="*/ 422 h 462"/>
                  <a:gd name="T8" fmla="*/ 118 w 139"/>
                  <a:gd name="T9" fmla="*/ 160 h 462"/>
                  <a:gd name="T10" fmla="*/ 0 w 139"/>
                  <a:gd name="T11" fmla="*/ 0 h 462"/>
                </a:gdLst>
                <a:ahLst/>
                <a:cxnLst>
                  <a:cxn ang="0">
                    <a:pos x="T0" y="T1"/>
                  </a:cxn>
                  <a:cxn ang="0">
                    <a:pos x="T2" y="T3"/>
                  </a:cxn>
                  <a:cxn ang="0">
                    <a:pos x="T4" y="T5"/>
                  </a:cxn>
                  <a:cxn ang="0">
                    <a:pos x="T6" y="T7"/>
                  </a:cxn>
                  <a:cxn ang="0">
                    <a:pos x="T8" y="T9"/>
                  </a:cxn>
                  <a:cxn ang="0">
                    <a:pos x="T10" y="T11"/>
                  </a:cxn>
                </a:cxnLst>
                <a:rect l="0" t="0" r="r" b="b"/>
                <a:pathLst>
                  <a:path w="139" h="462">
                    <a:moveTo>
                      <a:pt x="0" y="0"/>
                    </a:moveTo>
                    <a:cubicBezTo>
                      <a:pt x="0" y="0"/>
                      <a:pt x="95" y="59"/>
                      <a:pt x="103" y="182"/>
                    </a:cubicBezTo>
                    <a:cubicBezTo>
                      <a:pt x="115" y="378"/>
                      <a:pt x="71" y="462"/>
                      <a:pt x="71" y="462"/>
                    </a:cubicBezTo>
                    <a:cubicBezTo>
                      <a:pt x="71" y="462"/>
                      <a:pt x="93" y="459"/>
                      <a:pt x="109" y="422"/>
                    </a:cubicBezTo>
                    <a:cubicBezTo>
                      <a:pt x="131" y="369"/>
                      <a:pt x="139" y="276"/>
                      <a:pt x="118" y="160"/>
                    </a:cubicBezTo>
                    <a:cubicBezTo>
                      <a:pt x="90" y="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9" name="Freeform 161"/>
              <p:cNvSpPr>
                <a:spLocks/>
              </p:cNvSpPr>
              <p:nvPr/>
            </p:nvSpPr>
            <p:spPr bwMode="auto">
              <a:xfrm>
                <a:off x="3005" y="-100"/>
                <a:ext cx="680" cy="425"/>
              </a:xfrm>
              <a:custGeom>
                <a:avLst/>
                <a:gdLst>
                  <a:gd name="T0" fmla="*/ 234 w 288"/>
                  <a:gd name="T1" fmla="*/ 75 h 180"/>
                  <a:gd name="T2" fmla="*/ 143 w 288"/>
                  <a:gd name="T3" fmla="*/ 52 h 180"/>
                  <a:gd name="T4" fmla="*/ 145 w 288"/>
                  <a:gd name="T5" fmla="*/ 0 h 180"/>
                  <a:gd name="T6" fmla="*/ 108 w 288"/>
                  <a:gd name="T7" fmla="*/ 0 h 180"/>
                  <a:gd name="T8" fmla="*/ 4 w 288"/>
                  <a:gd name="T9" fmla="*/ 138 h 180"/>
                  <a:gd name="T10" fmla="*/ 288 w 288"/>
                  <a:gd name="T11" fmla="*/ 142 h 180"/>
                  <a:gd name="T12" fmla="*/ 234 w 288"/>
                  <a:gd name="T13" fmla="*/ 75 h 180"/>
                </a:gdLst>
                <a:ahLst/>
                <a:cxnLst>
                  <a:cxn ang="0">
                    <a:pos x="T0" y="T1"/>
                  </a:cxn>
                  <a:cxn ang="0">
                    <a:pos x="T2" y="T3"/>
                  </a:cxn>
                  <a:cxn ang="0">
                    <a:pos x="T4" y="T5"/>
                  </a:cxn>
                  <a:cxn ang="0">
                    <a:pos x="T6" y="T7"/>
                  </a:cxn>
                  <a:cxn ang="0">
                    <a:pos x="T8" y="T9"/>
                  </a:cxn>
                  <a:cxn ang="0">
                    <a:pos x="T10" y="T11"/>
                  </a:cxn>
                  <a:cxn ang="0">
                    <a:pos x="T12" y="T13"/>
                  </a:cxn>
                </a:cxnLst>
                <a:rect l="0" t="0" r="r" b="b"/>
                <a:pathLst>
                  <a:path w="288" h="180">
                    <a:moveTo>
                      <a:pt x="234" y="75"/>
                    </a:moveTo>
                    <a:cubicBezTo>
                      <a:pt x="183" y="55"/>
                      <a:pt x="143" y="52"/>
                      <a:pt x="143" y="52"/>
                    </a:cubicBezTo>
                    <a:cubicBezTo>
                      <a:pt x="145" y="0"/>
                      <a:pt x="145" y="0"/>
                      <a:pt x="145" y="0"/>
                    </a:cubicBezTo>
                    <a:cubicBezTo>
                      <a:pt x="108" y="0"/>
                      <a:pt x="108" y="0"/>
                      <a:pt x="108" y="0"/>
                    </a:cubicBezTo>
                    <a:cubicBezTo>
                      <a:pt x="108" y="0"/>
                      <a:pt x="0" y="96"/>
                      <a:pt x="4" y="138"/>
                    </a:cubicBezTo>
                    <a:cubicBezTo>
                      <a:pt x="6" y="180"/>
                      <a:pt x="186" y="177"/>
                      <a:pt x="288" y="142"/>
                    </a:cubicBezTo>
                    <a:cubicBezTo>
                      <a:pt x="288" y="142"/>
                      <a:pt x="285" y="94"/>
                      <a:pt x="234" y="75"/>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0" name="Freeform 162"/>
              <p:cNvSpPr>
                <a:spLocks/>
              </p:cNvSpPr>
              <p:nvPr/>
            </p:nvSpPr>
            <p:spPr bwMode="auto">
              <a:xfrm>
                <a:off x="2955" y="-100"/>
                <a:ext cx="579" cy="475"/>
              </a:xfrm>
              <a:custGeom>
                <a:avLst/>
                <a:gdLst>
                  <a:gd name="T0" fmla="*/ 87 w 245"/>
                  <a:gd name="T1" fmla="*/ 152 h 201"/>
                  <a:gd name="T2" fmla="*/ 79 w 245"/>
                  <a:gd name="T3" fmla="*/ 83 h 201"/>
                  <a:gd name="T4" fmla="*/ 129 w 245"/>
                  <a:gd name="T5" fmla="*/ 0 h 201"/>
                  <a:gd name="T6" fmla="*/ 44 w 245"/>
                  <a:gd name="T7" fmla="*/ 81 h 201"/>
                  <a:gd name="T8" fmla="*/ 53 w 245"/>
                  <a:gd name="T9" fmla="*/ 177 h 201"/>
                  <a:gd name="T10" fmla="*/ 245 w 245"/>
                  <a:gd name="T11" fmla="*/ 158 h 201"/>
                  <a:gd name="T12" fmla="*/ 87 w 245"/>
                  <a:gd name="T13" fmla="*/ 152 h 201"/>
                </a:gdLst>
                <a:ahLst/>
                <a:cxnLst>
                  <a:cxn ang="0">
                    <a:pos x="T0" y="T1"/>
                  </a:cxn>
                  <a:cxn ang="0">
                    <a:pos x="T2" y="T3"/>
                  </a:cxn>
                  <a:cxn ang="0">
                    <a:pos x="T4" y="T5"/>
                  </a:cxn>
                  <a:cxn ang="0">
                    <a:pos x="T6" y="T7"/>
                  </a:cxn>
                  <a:cxn ang="0">
                    <a:pos x="T8" y="T9"/>
                  </a:cxn>
                  <a:cxn ang="0">
                    <a:pos x="T10" y="T11"/>
                  </a:cxn>
                  <a:cxn ang="0">
                    <a:pos x="T12" y="T13"/>
                  </a:cxn>
                </a:cxnLst>
                <a:rect l="0" t="0" r="r" b="b"/>
                <a:pathLst>
                  <a:path w="245" h="201">
                    <a:moveTo>
                      <a:pt x="87" y="152"/>
                    </a:moveTo>
                    <a:cubicBezTo>
                      <a:pt x="76" y="146"/>
                      <a:pt x="76" y="105"/>
                      <a:pt x="79" y="83"/>
                    </a:cubicBezTo>
                    <a:cubicBezTo>
                      <a:pt x="82" y="62"/>
                      <a:pt x="129" y="0"/>
                      <a:pt x="129" y="0"/>
                    </a:cubicBezTo>
                    <a:cubicBezTo>
                      <a:pt x="129" y="0"/>
                      <a:pt x="71" y="32"/>
                      <a:pt x="44" y="81"/>
                    </a:cubicBezTo>
                    <a:cubicBezTo>
                      <a:pt x="23" y="118"/>
                      <a:pt x="0" y="158"/>
                      <a:pt x="53" y="177"/>
                    </a:cubicBezTo>
                    <a:cubicBezTo>
                      <a:pt x="124" y="201"/>
                      <a:pt x="202" y="185"/>
                      <a:pt x="245" y="158"/>
                    </a:cubicBezTo>
                    <a:cubicBezTo>
                      <a:pt x="224" y="158"/>
                      <a:pt x="136" y="184"/>
                      <a:pt x="87" y="152"/>
                    </a:cubicBezTo>
                    <a:close/>
                  </a:path>
                </a:pathLst>
              </a:custGeom>
              <a:solidFill>
                <a:srgbClr val="5E6C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1" name="Freeform 163"/>
              <p:cNvSpPr>
                <a:spLocks/>
              </p:cNvSpPr>
              <p:nvPr/>
            </p:nvSpPr>
            <p:spPr bwMode="auto">
              <a:xfrm>
                <a:off x="477" y="-161"/>
                <a:ext cx="2412" cy="1991"/>
              </a:xfrm>
              <a:custGeom>
                <a:avLst/>
                <a:gdLst>
                  <a:gd name="T0" fmla="*/ 604 w 1021"/>
                  <a:gd name="T1" fmla="*/ 82 h 843"/>
                  <a:gd name="T2" fmla="*/ 341 w 1021"/>
                  <a:gd name="T3" fmla="*/ 75 h 843"/>
                  <a:gd name="T4" fmla="*/ 15 w 1021"/>
                  <a:gd name="T5" fmla="*/ 425 h 843"/>
                  <a:gd name="T6" fmla="*/ 270 w 1021"/>
                  <a:gd name="T7" fmla="*/ 726 h 843"/>
                  <a:gd name="T8" fmla="*/ 633 w 1021"/>
                  <a:gd name="T9" fmla="*/ 740 h 843"/>
                  <a:gd name="T10" fmla="*/ 604 w 1021"/>
                  <a:gd name="T11" fmla="*/ 82 h 843"/>
                </a:gdLst>
                <a:ahLst/>
                <a:cxnLst>
                  <a:cxn ang="0">
                    <a:pos x="T0" y="T1"/>
                  </a:cxn>
                  <a:cxn ang="0">
                    <a:pos x="T2" y="T3"/>
                  </a:cxn>
                  <a:cxn ang="0">
                    <a:pos x="T4" y="T5"/>
                  </a:cxn>
                  <a:cxn ang="0">
                    <a:pos x="T6" y="T7"/>
                  </a:cxn>
                  <a:cxn ang="0">
                    <a:pos x="T8" y="T9"/>
                  </a:cxn>
                  <a:cxn ang="0">
                    <a:pos x="T10" y="T11"/>
                  </a:cxn>
                </a:cxnLst>
                <a:rect l="0" t="0" r="r" b="b"/>
                <a:pathLst>
                  <a:path w="1021" h="843">
                    <a:moveTo>
                      <a:pt x="604" y="82"/>
                    </a:moveTo>
                    <a:cubicBezTo>
                      <a:pt x="531" y="0"/>
                      <a:pt x="376" y="37"/>
                      <a:pt x="341" y="75"/>
                    </a:cubicBezTo>
                    <a:cubicBezTo>
                      <a:pt x="163" y="36"/>
                      <a:pt x="34" y="214"/>
                      <a:pt x="15" y="425"/>
                    </a:cubicBezTo>
                    <a:cubicBezTo>
                      <a:pt x="0" y="597"/>
                      <a:pt x="122" y="718"/>
                      <a:pt x="270" y="726"/>
                    </a:cubicBezTo>
                    <a:cubicBezTo>
                      <a:pt x="320" y="797"/>
                      <a:pt x="568" y="843"/>
                      <a:pt x="633" y="740"/>
                    </a:cubicBezTo>
                    <a:cubicBezTo>
                      <a:pt x="884" y="817"/>
                      <a:pt x="1021" y="50"/>
                      <a:pt x="604" y="82"/>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2" name="Freeform 164"/>
              <p:cNvSpPr>
                <a:spLocks/>
              </p:cNvSpPr>
              <p:nvPr/>
            </p:nvSpPr>
            <p:spPr bwMode="auto">
              <a:xfrm>
                <a:off x="560" y="61"/>
                <a:ext cx="831" cy="1540"/>
              </a:xfrm>
              <a:custGeom>
                <a:avLst/>
                <a:gdLst>
                  <a:gd name="T0" fmla="*/ 193 w 352"/>
                  <a:gd name="T1" fmla="*/ 242 h 652"/>
                  <a:gd name="T2" fmla="*/ 206 w 352"/>
                  <a:gd name="T3" fmla="*/ 596 h 652"/>
                  <a:gd name="T4" fmla="*/ 206 w 352"/>
                  <a:gd name="T5" fmla="*/ 597 h 652"/>
                  <a:gd name="T6" fmla="*/ 48 w 352"/>
                  <a:gd name="T7" fmla="*/ 320 h 652"/>
                  <a:gd name="T8" fmla="*/ 204 w 352"/>
                  <a:gd name="T9" fmla="*/ 34 h 652"/>
                  <a:gd name="T10" fmla="*/ 297 w 352"/>
                  <a:gd name="T11" fmla="*/ 0 h 652"/>
                  <a:gd name="T12" fmla="*/ 134 w 352"/>
                  <a:gd name="T13" fmla="*/ 64 h 652"/>
                  <a:gd name="T14" fmla="*/ 24 w 352"/>
                  <a:gd name="T15" fmla="*/ 432 h 652"/>
                  <a:gd name="T16" fmla="*/ 169 w 352"/>
                  <a:gd name="T17" fmla="*/ 603 h 652"/>
                  <a:gd name="T18" fmla="*/ 207 w 352"/>
                  <a:gd name="T19" fmla="*/ 601 h 652"/>
                  <a:gd name="T20" fmla="*/ 254 w 352"/>
                  <a:gd name="T21" fmla="*/ 652 h 652"/>
                  <a:gd name="T22" fmla="*/ 213 w 352"/>
                  <a:gd name="T23" fmla="*/ 272 h 652"/>
                  <a:gd name="T24" fmla="*/ 352 w 352"/>
                  <a:gd name="T25" fmla="*/ 27 h 652"/>
                  <a:gd name="T26" fmla="*/ 193 w 352"/>
                  <a:gd name="T27" fmla="*/ 24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2" h="652">
                    <a:moveTo>
                      <a:pt x="193" y="242"/>
                    </a:moveTo>
                    <a:cubicBezTo>
                      <a:pt x="164" y="400"/>
                      <a:pt x="175" y="525"/>
                      <a:pt x="206" y="596"/>
                    </a:cubicBezTo>
                    <a:cubicBezTo>
                      <a:pt x="206" y="597"/>
                      <a:pt x="206" y="597"/>
                      <a:pt x="206" y="597"/>
                    </a:cubicBezTo>
                    <a:cubicBezTo>
                      <a:pt x="168" y="587"/>
                      <a:pt x="20" y="528"/>
                      <a:pt x="48" y="320"/>
                    </a:cubicBezTo>
                    <a:cubicBezTo>
                      <a:pt x="76" y="126"/>
                      <a:pt x="157" y="52"/>
                      <a:pt x="204" y="34"/>
                    </a:cubicBezTo>
                    <a:cubicBezTo>
                      <a:pt x="249" y="15"/>
                      <a:pt x="297" y="0"/>
                      <a:pt x="297" y="0"/>
                    </a:cubicBezTo>
                    <a:cubicBezTo>
                      <a:pt x="297" y="0"/>
                      <a:pt x="189" y="1"/>
                      <a:pt x="134" y="64"/>
                    </a:cubicBezTo>
                    <a:cubicBezTo>
                      <a:pt x="60" y="149"/>
                      <a:pt x="0" y="284"/>
                      <a:pt x="24" y="432"/>
                    </a:cubicBezTo>
                    <a:cubicBezTo>
                      <a:pt x="42" y="532"/>
                      <a:pt x="108" y="598"/>
                      <a:pt x="169" y="603"/>
                    </a:cubicBezTo>
                    <a:cubicBezTo>
                      <a:pt x="178" y="603"/>
                      <a:pt x="196" y="602"/>
                      <a:pt x="207" y="601"/>
                    </a:cubicBezTo>
                    <a:cubicBezTo>
                      <a:pt x="227" y="648"/>
                      <a:pt x="254" y="652"/>
                      <a:pt x="254" y="652"/>
                    </a:cubicBezTo>
                    <a:cubicBezTo>
                      <a:pt x="254" y="652"/>
                      <a:pt x="197" y="538"/>
                      <a:pt x="213" y="272"/>
                    </a:cubicBezTo>
                    <a:cubicBezTo>
                      <a:pt x="224" y="106"/>
                      <a:pt x="352" y="27"/>
                      <a:pt x="352" y="27"/>
                    </a:cubicBezTo>
                    <a:cubicBezTo>
                      <a:pt x="352" y="27"/>
                      <a:pt x="230" y="32"/>
                      <a:pt x="193" y="242"/>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3" name="Freeform 165"/>
              <p:cNvSpPr>
                <a:spLocks/>
              </p:cNvSpPr>
              <p:nvPr/>
            </p:nvSpPr>
            <p:spPr bwMode="auto">
              <a:xfrm>
                <a:off x="1984" y="172"/>
                <a:ext cx="262" cy="1389"/>
              </a:xfrm>
              <a:custGeom>
                <a:avLst/>
                <a:gdLst>
                  <a:gd name="T0" fmla="*/ 24 w 111"/>
                  <a:gd name="T1" fmla="*/ 0 h 588"/>
                  <a:gd name="T2" fmla="*/ 93 w 111"/>
                  <a:gd name="T3" fmla="*/ 185 h 588"/>
                  <a:gd name="T4" fmla="*/ 0 w 111"/>
                  <a:gd name="T5" fmla="*/ 588 h 588"/>
                  <a:gd name="T6" fmla="*/ 26 w 111"/>
                  <a:gd name="T7" fmla="*/ 575 h 588"/>
                  <a:gd name="T8" fmla="*/ 110 w 111"/>
                  <a:gd name="T9" fmla="*/ 182 h 588"/>
                  <a:gd name="T10" fmla="*/ 24 w 111"/>
                  <a:gd name="T11" fmla="*/ 0 h 588"/>
                </a:gdLst>
                <a:ahLst/>
                <a:cxnLst>
                  <a:cxn ang="0">
                    <a:pos x="T0" y="T1"/>
                  </a:cxn>
                  <a:cxn ang="0">
                    <a:pos x="T2" y="T3"/>
                  </a:cxn>
                  <a:cxn ang="0">
                    <a:pos x="T4" y="T5"/>
                  </a:cxn>
                  <a:cxn ang="0">
                    <a:pos x="T6" y="T7"/>
                  </a:cxn>
                  <a:cxn ang="0">
                    <a:pos x="T8" y="T9"/>
                  </a:cxn>
                  <a:cxn ang="0">
                    <a:pos x="T10" y="T11"/>
                  </a:cxn>
                </a:cxnLst>
                <a:rect l="0" t="0" r="r" b="b"/>
                <a:pathLst>
                  <a:path w="111" h="588">
                    <a:moveTo>
                      <a:pt x="24" y="0"/>
                    </a:moveTo>
                    <a:cubicBezTo>
                      <a:pt x="24" y="0"/>
                      <a:pt x="87" y="57"/>
                      <a:pt x="93" y="185"/>
                    </a:cubicBezTo>
                    <a:cubicBezTo>
                      <a:pt x="102" y="350"/>
                      <a:pt x="0" y="588"/>
                      <a:pt x="0" y="588"/>
                    </a:cubicBezTo>
                    <a:cubicBezTo>
                      <a:pt x="0" y="588"/>
                      <a:pt x="16" y="576"/>
                      <a:pt x="26" y="575"/>
                    </a:cubicBezTo>
                    <a:cubicBezTo>
                      <a:pt x="80" y="501"/>
                      <a:pt x="111" y="336"/>
                      <a:pt x="110" y="182"/>
                    </a:cubicBezTo>
                    <a:cubicBezTo>
                      <a:pt x="109" y="27"/>
                      <a:pt x="24" y="0"/>
                      <a:pt x="24"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4" name="Freeform 166"/>
              <p:cNvSpPr>
                <a:spLocks/>
              </p:cNvSpPr>
              <p:nvPr/>
            </p:nvSpPr>
            <p:spPr bwMode="auto">
              <a:xfrm>
                <a:off x="1287" y="-367"/>
                <a:ext cx="721" cy="470"/>
              </a:xfrm>
              <a:custGeom>
                <a:avLst/>
                <a:gdLst>
                  <a:gd name="T0" fmla="*/ 204 w 305"/>
                  <a:gd name="T1" fmla="*/ 111 h 199"/>
                  <a:gd name="T2" fmla="*/ 192 w 305"/>
                  <a:gd name="T3" fmla="*/ 9 h 199"/>
                  <a:gd name="T4" fmla="*/ 117 w 305"/>
                  <a:gd name="T5" fmla="*/ 15 h 199"/>
                  <a:gd name="T6" fmla="*/ 125 w 305"/>
                  <a:gd name="T7" fmla="*/ 125 h 199"/>
                  <a:gd name="T8" fmla="*/ 29 w 305"/>
                  <a:gd name="T9" fmla="*/ 115 h 199"/>
                  <a:gd name="T10" fmla="*/ 2 w 305"/>
                  <a:gd name="T11" fmla="*/ 156 h 199"/>
                  <a:gd name="T12" fmla="*/ 51 w 305"/>
                  <a:gd name="T13" fmla="*/ 177 h 199"/>
                  <a:gd name="T14" fmla="*/ 195 w 305"/>
                  <a:gd name="T15" fmla="*/ 199 h 199"/>
                  <a:gd name="T16" fmla="*/ 266 w 305"/>
                  <a:gd name="T17" fmla="*/ 147 h 199"/>
                  <a:gd name="T18" fmla="*/ 303 w 305"/>
                  <a:gd name="T19" fmla="*/ 156 h 199"/>
                  <a:gd name="T20" fmla="*/ 204 w 305"/>
                  <a:gd name="T21"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199">
                    <a:moveTo>
                      <a:pt x="204" y="111"/>
                    </a:moveTo>
                    <a:cubicBezTo>
                      <a:pt x="191" y="73"/>
                      <a:pt x="192" y="9"/>
                      <a:pt x="192" y="9"/>
                    </a:cubicBezTo>
                    <a:cubicBezTo>
                      <a:pt x="192" y="9"/>
                      <a:pt x="157" y="0"/>
                      <a:pt x="117" y="15"/>
                    </a:cubicBezTo>
                    <a:cubicBezTo>
                      <a:pt x="125" y="40"/>
                      <a:pt x="125" y="125"/>
                      <a:pt x="125" y="125"/>
                    </a:cubicBezTo>
                    <a:cubicBezTo>
                      <a:pt x="125" y="125"/>
                      <a:pt x="47" y="98"/>
                      <a:pt x="29" y="115"/>
                    </a:cubicBezTo>
                    <a:cubicBezTo>
                      <a:pt x="0" y="141"/>
                      <a:pt x="2" y="156"/>
                      <a:pt x="2" y="156"/>
                    </a:cubicBezTo>
                    <a:cubicBezTo>
                      <a:pt x="11" y="167"/>
                      <a:pt x="13" y="169"/>
                      <a:pt x="51" y="177"/>
                    </a:cubicBezTo>
                    <a:cubicBezTo>
                      <a:pt x="136" y="167"/>
                      <a:pt x="172" y="180"/>
                      <a:pt x="195" y="199"/>
                    </a:cubicBezTo>
                    <a:cubicBezTo>
                      <a:pt x="223" y="199"/>
                      <a:pt x="248" y="152"/>
                      <a:pt x="266" y="147"/>
                    </a:cubicBezTo>
                    <a:cubicBezTo>
                      <a:pt x="288" y="142"/>
                      <a:pt x="302" y="168"/>
                      <a:pt x="303" y="156"/>
                    </a:cubicBezTo>
                    <a:cubicBezTo>
                      <a:pt x="305" y="137"/>
                      <a:pt x="254" y="110"/>
                      <a:pt x="204" y="111"/>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5" name="Freeform 167"/>
              <p:cNvSpPr>
                <a:spLocks/>
              </p:cNvSpPr>
              <p:nvPr/>
            </p:nvSpPr>
            <p:spPr bwMode="auto">
              <a:xfrm>
                <a:off x="1391" y="-343"/>
                <a:ext cx="659" cy="491"/>
              </a:xfrm>
              <a:custGeom>
                <a:avLst/>
                <a:gdLst>
                  <a:gd name="T0" fmla="*/ 158 w 279"/>
                  <a:gd name="T1" fmla="*/ 101 h 208"/>
                  <a:gd name="T2" fmla="*/ 148 w 279"/>
                  <a:gd name="T3" fmla="*/ 2 h 208"/>
                  <a:gd name="T4" fmla="*/ 129 w 279"/>
                  <a:gd name="T5" fmla="*/ 0 h 208"/>
                  <a:gd name="T6" fmla="*/ 139 w 279"/>
                  <a:gd name="T7" fmla="*/ 119 h 208"/>
                  <a:gd name="T8" fmla="*/ 176 w 279"/>
                  <a:gd name="T9" fmla="*/ 124 h 208"/>
                  <a:gd name="T10" fmla="*/ 163 w 279"/>
                  <a:gd name="T11" fmla="*/ 178 h 208"/>
                  <a:gd name="T12" fmla="*/ 0 w 279"/>
                  <a:gd name="T13" fmla="*/ 171 h 208"/>
                  <a:gd name="T14" fmla="*/ 93 w 279"/>
                  <a:gd name="T15" fmla="*/ 175 h 208"/>
                  <a:gd name="T16" fmla="*/ 178 w 279"/>
                  <a:gd name="T17" fmla="*/ 207 h 208"/>
                  <a:gd name="T18" fmla="*/ 224 w 279"/>
                  <a:gd name="T19" fmla="*/ 175 h 208"/>
                  <a:gd name="T20" fmla="*/ 268 w 279"/>
                  <a:gd name="T21" fmla="*/ 167 h 208"/>
                  <a:gd name="T22" fmla="*/ 158 w 279"/>
                  <a:gd name="T23" fmla="*/ 10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9" h="208">
                    <a:moveTo>
                      <a:pt x="158" y="101"/>
                    </a:moveTo>
                    <a:cubicBezTo>
                      <a:pt x="152" y="76"/>
                      <a:pt x="148" y="2"/>
                      <a:pt x="148" y="2"/>
                    </a:cubicBezTo>
                    <a:cubicBezTo>
                      <a:pt x="129" y="0"/>
                      <a:pt x="129" y="0"/>
                      <a:pt x="129" y="0"/>
                    </a:cubicBezTo>
                    <a:cubicBezTo>
                      <a:pt x="139" y="119"/>
                      <a:pt x="139" y="119"/>
                      <a:pt x="139" y="119"/>
                    </a:cubicBezTo>
                    <a:cubicBezTo>
                      <a:pt x="139" y="119"/>
                      <a:pt x="168" y="119"/>
                      <a:pt x="176" y="124"/>
                    </a:cubicBezTo>
                    <a:cubicBezTo>
                      <a:pt x="197" y="133"/>
                      <a:pt x="195" y="172"/>
                      <a:pt x="163" y="178"/>
                    </a:cubicBezTo>
                    <a:cubicBezTo>
                      <a:pt x="92" y="139"/>
                      <a:pt x="0" y="171"/>
                      <a:pt x="0" y="171"/>
                    </a:cubicBezTo>
                    <a:cubicBezTo>
                      <a:pt x="0" y="171"/>
                      <a:pt x="55" y="171"/>
                      <a:pt x="93" y="175"/>
                    </a:cubicBezTo>
                    <a:cubicBezTo>
                      <a:pt x="113" y="178"/>
                      <a:pt x="160" y="190"/>
                      <a:pt x="178" y="207"/>
                    </a:cubicBezTo>
                    <a:cubicBezTo>
                      <a:pt x="199" y="208"/>
                      <a:pt x="224" y="204"/>
                      <a:pt x="224" y="175"/>
                    </a:cubicBezTo>
                    <a:cubicBezTo>
                      <a:pt x="234" y="168"/>
                      <a:pt x="258" y="156"/>
                      <a:pt x="268" y="167"/>
                    </a:cubicBezTo>
                    <a:cubicBezTo>
                      <a:pt x="279" y="132"/>
                      <a:pt x="216" y="97"/>
                      <a:pt x="158" y="101"/>
                    </a:cubicBezTo>
                    <a:close/>
                  </a:path>
                </a:pathLst>
              </a:custGeom>
              <a:solidFill>
                <a:srgbClr val="617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6" name="Freeform 168"/>
              <p:cNvSpPr>
                <a:spLocks/>
              </p:cNvSpPr>
              <p:nvPr/>
            </p:nvSpPr>
            <p:spPr bwMode="auto">
              <a:xfrm>
                <a:off x="3151" y="179"/>
                <a:ext cx="2618" cy="2563"/>
              </a:xfrm>
              <a:custGeom>
                <a:avLst/>
                <a:gdLst>
                  <a:gd name="T0" fmla="*/ 718 w 980"/>
                  <a:gd name="T1" fmla="*/ 228 h 917"/>
                  <a:gd name="T2" fmla="*/ 563 w 980"/>
                  <a:gd name="T3" fmla="*/ 144 h 917"/>
                  <a:gd name="T4" fmla="*/ 535 w 980"/>
                  <a:gd name="T5" fmla="*/ 49 h 917"/>
                  <a:gd name="T6" fmla="*/ 422 w 980"/>
                  <a:gd name="T7" fmla="*/ 10 h 917"/>
                  <a:gd name="T8" fmla="*/ 385 w 980"/>
                  <a:gd name="T9" fmla="*/ 124 h 917"/>
                  <a:gd name="T10" fmla="*/ 440 w 980"/>
                  <a:gd name="T11" fmla="*/ 96 h 917"/>
                  <a:gd name="T12" fmla="*/ 440 w 980"/>
                  <a:gd name="T13" fmla="*/ 136 h 917"/>
                  <a:gd name="T14" fmla="*/ 332 w 980"/>
                  <a:gd name="T15" fmla="*/ 145 h 917"/>
                  <a:gd name="T16" fmla="*/ 245 w 980"/>
                  <a:gd name="T17" fmla="*/ 202 h 917"/>
                  <a:gd name="T18" fmla="*/ 155 w 980"/>
                  <a:gd name="T19" fmla="*/ 233 h 917"/>
                  <a:gd name="T20" fmla="*/ 24 w 980"/>
                  <a:gd name="T21" fmla="*/ 444 h 917"/>
                  <a:gd name="T22" fmla="*/ 15 w 980"/>
                  <a:gd name="T23" fmla="*/ 644 h 917"/>
                  <a:gd name="T24" fmla="*/ 214 w 980"/>
                  <a:gd name="T25" fmla="*/ 865 h 917"/>
                  <a:gd name="T26" fmla="*/ 512 w 980"/>
                  <a:gd name="T27" fmla="*/ 910 h 917"/>
                  <a:gd name="T28" fmla="*/ 824 w 980"/>
                  <a:gd name="T29" fmla="*/ 859 h 917"/>
                  <a:gd name="T30" fmla="*/ 935 w 980"/>
                  <a:gd name="T31" fmla="*/ 690 h 917"/>
                  <a:gd name="T32" fmla="*/ 923 w 980"/>
                  <a:gd name="T33" fmla="*/ 396 h 917"/>
                  <a:gd name="T34" fmla="*/ 718 w 980"/>
                  <a:gd name="T35" fmla="*/ 228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17">
                    <a:moveTo>
                      <a:pt x="718" y="228"/>
                    </a:moveTo>
                    <a:cubicBezTo>
                      <a:pt x="694" y="185"/>
                      <a:pt x="638" y="144"/>
                      <a:pt x="563" y="144"/>
                    </a:cubicBezTo>
                    <a:cubicBezTo>
                      <a:pt x="558" y="98"/>
                      <a:pt x="551" y="77"/>
                      <a:pt x="535" y="49"/>
                    </a:cubicBezTo>
                    <a:cubicBezTo>
                      <a:pt x="504" y="19"/>
                      <a:pt x="466" y="0"/>
                      <a:pt x="422" y="10"/>
                    </a:cubicBezTo>
                    <a:cubicBezTo>
                      <a:pt x="410" y="14"/>
                      <a:pt x="358" y="53"/>
                      <a:pt x="385" y="124"/>
                    </a:cubicBezTo>
                    <a:cubicBezTo>
                      <a:pt x="395" y="116"/>
                      <a:pt x="431" y="86"/>
                      <a:pt x="440" y="96"/>
                    </a:cubicBezTo>
                    <a:cubicBezTo>
                      <a:pt x="450" y="109"/>
                      <a:pt x="442" y="125"/>
                      <a:pt x="440" y="136"/>
                    </a:cubicBezTo>
                    <a:cubicBezTo>
                      <a:pt x="440" y="136"/>
                      <a:pt x="375" y="127"/>
                      <a:pt x="332" y="145"/>
                    </a:cubicBezTo>
                    <a:cubicBezTo>
                      <a:pt x="290" y="162"/>
                      <a:pt x="245" y="202"/>
                      <a:pt x="245" y="202"/>
                    </a:cubicBezTo>
                    <a:cubicBezTo>
                      <a:pt x="245" y="202"/>
                      <a:pt x="188" y="214"/>
                      <a:pt x="155" y="233"/>
                    </a:cubicBezTo>
                    <a:cubicBezTo>
                      <a:pt x="112" y="256"/>
                      <a:pt x="47" y="316"/>
                      <a:pt x="24" y="444"/>
                    </a:cubicBezTo>
                    <a:cubicBezTo>
                      <a:pt x="5" y="553"/>
                      <a:pt x="0" y="596"/>
                      <a:pt x="15" y="644"/>
                    </a:cubicBezTo>
                    <a:cubicBezTo>
                      <a:pt x="38" y="715"/>
                      <a:pt x="124" y="816"/>
                      <a:pt x="214" y="865"/>
                    </a:cubicBezTo>
                    <a:cubicBezTo>
                      <a:pt x="281" y="900"/>
                      <a:pt x="437" y="906"/>
                      <a:pt x="512" y="910"/>
                    </a:cubicBezTo>
                    <a:cubicBezTo>
                      <a:pt x="612" y="917"/>
                      <a:pt x="758" y="903"/>
                      <a:pt x="824" y="859"/>
                    </a:cubicBezTo>
                    <a:cubicBezTo>
                      <a:pt x="866" y="831"/>
                      <a:pt x="915" y="736"/>
                      <a:pt x="935" y="690"/>
                    </a:cubicBezTo>
                    <a:cubicBezTo>
                      <a:pt x="961" y="621"/>
                      <a:pt x="980" y="538"/>
                      <a:pt x="923" y="396"/>
                    </a:cubicBezTo>
                    <a:cubicBezTo>
                      <a:pt x="877" y="281"/>
                      <a:pt x="784" y="223"/>
                      <a:pt x="718" y="22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7" name="Freeform 169"/>
              <p:cNvSpPr>
                <a:spLocks/>
              </p:cNvSpPr>
              <p:nvPr/>
            </p:nvSpPr>
            <p:spPr bwMode="auto">
              <a:xfrm>
                <a:off x="3255" y="538"/>
                <a:ext cx="2612" cy="2224"/>
              </a:xfrm>
              <a:custGeom>
                <a:avLst/>
                <a:gdLst>
                  <a:gd name="T0" fmla="*/ 652 w 962"/>
                  <a:gd name="T1" fmla="*/ 95 h 688"/>
                  <a:gd name="T2" fmla="*/ 328 w 962"/>
                  <a:gd name="T3" fmla="*/ 30 h 688"/>
                  <a:gd name="T4" fmla="*/ 191 w 962"/>
                  <a:gd name="T5" fmla="*/ 83 h 688"/>
                  <a:gd name="T6" fmla="*/ 8 w 962"/>
                  <a:gd name="T7" fmla="*/ 358 h 688"/>
                  <a:gd name="T8" fmla="*/ 615 w 962"/>
                  <a:gd name="T9" fmla="*/ 673 h 688"/>
                  <a:gd name="T10" fmla="*/ 652 w 962"/>
                  <a:gd name="T11" fmla="*/ 95 h 688"/>
                </a:gdLst>
                <a:ahLst/>
                <a:cxnLst>
                  <a:cxn ang="0">
                    <a:pos x="T0" y="T1"/>
                  </a:cxn>
                  <a:cxn ang="0">
                    <a:pos x="T2" y="T3"/>
                  </a:cxn>
                  <a:cxn ang="0">
                    <a:pos x="T4" y="T5"/>
                  </a:cxn>
                  <a:cxn ang="0">
                    <a:pos x="T6" y="T7"/>
                  </a:cxn>
                  <a:cxn ang="0">
                    <a:pos x="T8" y="T9"/>
                  </a:cxn>
                  <a:cxn ang="0">
                    <a:pos x="T10" y="T11"/>
                  </a:cxn>
                </a:cxnLst>
                <a:rect l="0" t="0" r="r" b="b"/>
                <a:pathLst>
                  <a:path w="962" h="688">
                    <a:moveTo>
                      <a:pt x="652" y="95"/>
                    </a:moveTo>
                    <a:cubicBezTo>
                      <a:pt x="580" y="0"/>
                      <a:pt x="426" y="7"/>
                      <a:pt x="328" y="30"/>
                    </a:cubicBezTo>
                    <a:cubicBezTo>
                      <a:pt x="232" y="50"/>
                      <a:pt x="191" y="83"/>
                      <a:pt x="191" y="83"/>
                    </a:cubicBezTo>
                    <a:cubicBezTo>
                      <a:pt x="191" y="83"/>
                      <a:pt x="25" y="104"/>
                      <a:pt x="8" y="358"/>
                    </a:cubicBezTo>
                    <a:cubicBezTo>
                      <a:pt x="0" y="688"/>
                      <a:pt x="330" y="678"/>
                      <a:pt x="615" y="673"/>
                    </a:cubicBezTo>
                    <a:cubicBezTo>
                      <a:pt x="962" y="651"/>
                      <a:pt x="898" y="90"/>
                      <a:pt x="652" y="95"/>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8" name="Freeform 170"/>
              <p:cNvSpPr>
                <a:spLocks/>
              </p:cNvSpPr>
              <p:nvPr/>
            </p:nvSpPr>
            <p:spPr bwMode="auto">
              <a:xfrm>
                <a:off x="3817" y="226"/>
                <a:ext cx="1209" cy="655"/>
              </a:xfrm>
              <a:custGeom>
                <a:avLst/>
                <a:gdLst>
                  <a:gd name="T0" fmla="*/ 341 w 420"/>
                  <a:gd name="T1" fmla="*/ 156 h 249"/>
                  <a:gd name="T2" fmla="*/ 255 w 420"/>
                  <a:gd name="T3" fmla="*/ 143 h 249"/>
                  <a:gd name="T4" fmla="*/ 240 w 420"/>
                  <a:gd name="T5" fmla="*/ 44 h 249"/>
                  <a:gd name="T6" fmla="*/ 148 w 420"/>
                  <a:gd name="T7" fmla="*/ 8 h 249"/>
                  <a:gd name="T8" fmla="*/ 112 w 420"/>
                  <a:gd name="T9" fmla="*/ 81 h 249"/>
                  <a:gd name="T10" fmla="*/ 177 w 420"/>
                  <a:gd name="T11" fmla="*/ 140 h 249"/>
                  <a:gd name="T12" fmla="*/ 0 w 420"/>
                  <a:gd name="T13" fmla="*/ 194 h 249"/>
                  <a:gd name="T14" fmla="*/ 95 w 420"/>
                  <a:gd name="T15" fmla="*/ 174 h 249"/>
                  <a:gd name="T16" fmla="*/ 75 w 420"/>
                  <a:gd name="T17" fmla="*/ 223 h 249"/>
                  <a:gd name="T18" fmla="*/ 188 w 420"/>
                  <a:gd name="T19" fmla="*/ 195 h 249"/>
                  <a:gd name="T20" fmla="*/ 285 w 420"/>
                  <a:gd name="T21" fmla="*/ 249 h 249"/>
                  <a:gd name="T22" fmla="*/ 301 w 420"/>
                  <a:gd name="T23" fmla="*/ 187 h 249"/>
                  <a:gd name="T24" fmla="*/ 420 w 420"/>
                  <a:gd name="T25" fmla="*/ 227 h 249"/>
                  <a:gd name="T26" fmla="*/ 341 w 420"/>
                  <a:gd name="T27" fmla="*/ 15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49">
                    <a:moveTo>
                      <a:pt x="341" y="156"/>
                    </a:moveTo>
                    <a:cubicBezTo>
                      <a:pt x="295" y="137"/>
                      <a:pt x="255" y="143"/>
                      <a:pt x="255" y="143"/>
                    </a:cubicBezTo>
                    <a:cubicBezTo>
                      <a:pt x="255" y="143"/>
                      <a:pt x="273" y="91"/>
                      <a:pt x="240" y="44"/>
                    </a:cubicBezTo>
                    <a:cubicBezTo>
                      <a:pt x="217" y="9"/>
                      <a:pt x="181" y="0"/>
                      <a:pt x="148" y="8"/>
                    </a:cubicBezTo>
                    <a:cubicBezTo>
                      <a:pt x="117" y="15"/>
                      <a:pt x="100" y="49"/>
                      <a:pt x="112" y="81"/>
                    </a:cubicBezTo>
                    <a:cubicBezTo>
                      <a:pt x="160" y="23"/>
                      <a:pt x="216" y="83"/>
                      <a:pt x="177" y="140"/>
                    </a:cubicBezTo>
                    <a:cubicBezTo>
                      <a:pt x="143" y="140"/>
                      <a:pt x="70" y="117"/>
                      <a:pt x="0" y="194"/>
                    </a:cubicBezTo>
                    <a:cubicBezTo>
                      <a:pt x="0" y="194"/>
                      <a:pt x="65" y="170"/>
                      <a:pt x="95" y="174"/>
                    </a:cubicBezTo>
                    <a:cubicBezTo>
                      <a:pt x="74" y="198"/>
                      <a:pt x="75" y="223"/>
                      <a:pt x="75" y="223"/>
                    </a:cubicBezTo>
                    <a:cubicBezTo>
                      <a:pt x="75" y="223"/>
                      <a:pt x="133" y="196"/>
                      <a:pt x="188" y="195"/>
                    </a:cubicBezTo>
                    <a:cubicBezTo>
                      <a:pt x="237" y="210"/>
                      <a:pt x="285" y="249"/>
                      <a:pt x="285" y="249"/>
                    </a:cubicBezTo>
                    <a:cubicBezTo>
                      <a:pt x="285" y="249"/>
                      <a:pt x="310" y="227"/>
                      <a:pt x="301" y="187"/>
                    </a:cubicBezTo>
                    <a:cubicBezTo>
                      <a:pt x="338" y="194"/>
                      <a:pt x="420" y="227"/>
                      <a:pt x="420" y="227"/>
                    </a:cubicBezTo>
                    <a:cubicBezTo>
                      <a:pt x="420" y="227"/>
                      <a:pt x="401" y="183"/>
                      <a:pt x="341" y="156"/>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9" name="Freeform 171"/>
              <p:cNvSpPr>
                <a:spLocks/>
              </p:cNvSpPr>
              <p:nvPr/>
            </p:nvSpPr>
            <p:spPr bwMode="auto">
              <a:xfrm>
                <a:off x="4379" y="325"/>
                <a:ext cx="69" cy="329"/>
              </a:xfrm>
              <a:custGeom>
                <a:avLst/>
                <a:gdLst>
                  <a:gd name="T0" fmla="*/ 0 w 29"/>
                  <a:gd name="T1" fmla="*/ 0 h 139"/>
                  <a:gd name="T2" fmla="*/ 15 w 29"/>
                  <a:gd name="T3" fmla="*/ 54 h 139"/>
                  <a:gd name="T4" fmla="*/ 10 w 29"/>
                  <a:gd name="T5" fmla="*/ 139 h 139"/>
                  <a:gd name="T6" fmla="*/ 21 w 29"/>
                  <a:gd name="T7" fmla="*/ 54 h 139"/>
                  <a:gd name="T8" fmla="*/ 0 w 29"/>
                  <a:gd name="T9" fmla="*/ 0 h 139"/>
                </a:gdLst>
                <a:ahLst/>
                <a:cxnLst>
                  <a:cxn ang="0">
                    <a:pos x="T0" y="T1"/>
                  </a:cxn>
                  <a:cxn ang="0">
                    <a:pos x="T2" y="T3"/>
                  </a:cxn>
                  <a:cxn ang="0">
                    <a:pos x="T4" y="T5"/>
                  </a:cxn>
                  <a:cxn ang="0">
                    <a:pos x="T6" y="T7"/>
                  </a:cxn>
                  <a:cxn ang="0">
                    <a:pos x="T8" y="T9"/>
                  </a:cxn>
                </a:cxnLst>
                <a:rect l="0" t="0" r="r" b="b"/>
                <a:pathLst>
                  <a:path w="29" h="139">
                    <a:moveTo>
                      <a:pt x="0" y="0"/>
                    </a:moveTo>
                    <a:cubicBezTo>
                      <a:pt x="0" y="0"/>
                      <a:pt x="11" y="25"/>
                      <a:pt x="15" y="54"/>
                    </a:cubicBezTo>
                    <a:cubicBezTo>
                      <a:pt x="17" y="72"/>
                      <a:pt x="10" y="139"/>
                      <a:pt x="10" y="139"/>
                    </a:cubicBezTo>
                    <a:cubicBezTo>
                      <a:pt x="10" y="139"/>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0" name="Freeform 172"/>
              <p:cNvSpPr>
                <a:spLocks/>
              </p:cNvSpPr>
              <p:nvPr/>
            </p:nvSpPr>
            <p:spPr bwMode="auto">
              <a:xfrm>
                <a:off x="3817" y="536"/>
                <a:ext cx="425" cy="134"/>
              </a:xfrm>
              <a:custGeom>
                <a:avLst/>
                <a:gdLst>
                  <a:gd name="T0" fmla="*/ 112 w 180"/>
                  <a:gd name="T1" fmla="*/ 1 h 57"/>
                  <a:gd name="T2" fmla="*/ 0 w 180"/>
                  <a:gd name="T3" fmla="*/ 57 h 57"/>
                  <a:gd name="T4" fmla="*/ 99 w 180"/>
                  <a:gd name="T5" fmla="*/ 10 h 57"/>
                  <a:gd name="T6" fmla="*/ 180 w 180"/>
                  <a:gd name="T7" fmla="*/ 12 h 57"/>
                  <a:gd name="T8" fmla="*/ 112 w 180"/>
                  <a:gd name="T9" fmla="*/ 1 h 57"/>
                </a:gdLst>
                <a:ahLst/>
                <a:cxnLst>
                  <a:cxn ang="0">
                    <a:pos x="T0" y="T1"/>
                  </a:cxn>
                  <a:cxn ang="0">
                    <a:pos x="T2" y="T3"/>
                  </a:cxn>
                  <a:cxn ang="0">
                    <a:pos x="T4" y="T5"/>
                  </a:cxn>
                  <a:cxn ang="0">
                    <a:pos x="T6" y="T7"/>
                  </a:cxn>
                  <a:cxn ang="0">
                    <a:pos x="T8" y="T9"/>
                  </a:cxn>
                </a:cxnLst>
                <a:rect l="0" t="0" r="r" b="b"/>
                <a:pathLst>
                  <a:path w="180" h="57">
                    <a:moveTo>
                      <a:pt x="112" y="1"/>
                    </a:moveTo>
                    <a:cubicBezTo>
                      <a:pt x="84" y="3"/>
                      <a:pt x="21" y="24"/>
                      <a:pt x="0" y="57"/>
                    </a:cubicBezTo>
                    <a:cubicBezTo>
                      <a:pt x="46" y="28"/>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1" name="Freeform 173"/>
              <p:cNvSpPr>
                <a:spLocks/>
              </p:cNvSpPr>
              <p:nvPr/>
            </p:nvSpPr>
            <p:spPr bwMode="auto">
              <a:xfrm>
                <a:off x="4828" y="848"/>
                <a:ext cx="476" cy="1580"/>
              </a:xfrm>
              <a:custGeom>
                <a:avLst/>
                <a:gdLst>
                  <a:gd name="T0" fmla="*/ 0 w 212"/>
                  <a:gd name="T1" fmla="*/ 0 h 582"/>
                  <a:gd name="T2" fmla="*/ 103 w 212"/>
                  <a:gd name="T3" fmla="*/ 171 h 582"/>
                  <a:gd name="T4" fmla="*/ 12 w 212"/>
                  <a:gd name="T5" fmla="*/ 582 h 582"/>
                  <a:gd name="T6" fmla="*/ 58 w 212"/>
                  <a:gd name="T7" fmla="*/ 555 h 582"/>
                  <a:gd name="T8" fmla="*/ 141 w 212"/>
                  <a:gd name="T9" fmla="*/ 189 h 582"/>
                  <a:gd name="T10" fmla="*/ 0 w 212"/>
                  <a:gd name="T11" fmla="*/ 0 h 582"/>
                </a:gdLst>
                <a:ahLst/>
                <a:cxnLst>
                  <a:cxn ang="0">
                    <a:pos x="T0" y="T1"/>
                  </a:cxn>
                  <a:cxn ang="0">
                    <a:pos x="T2" y="T3"/>
                  </a:cxn>
                  <a:cxn ang="0">
                    <a:pos x="T4" y="T5"/>
                  </a:cxn>
                  <a:cxn ang="0">
                    <a:pos x="T6" y="T7"/>
                  </a:cxn>
                  <a:cxn ang="0">
                    <a:pos x="T8" y="T9"/>
                  </a:cxn>
                  <a:cxn ang="0">
                    <a:pos x="T10" y="T11"/>
                  </a:cxn>
                </a:cxnLst>
                <a:rect l="0" t="0" r="r" b="b"/>
                <a:pathLst>
                  <a:path w="212" h="582">
                    <a:moveTo>
                      <a:pt x="0" y="0"/>
                    </a:moveTo>
                    <a:cubicBezTo>
                      <a:pt x="0" y="0"/>
                      <a:pt x="85" y="87"/>
                      <a:pt x="103" y="171"/>
                    </a:cubicBezTo>
                    <a:cubicBezTo>
                      <a:pt x="167" y="463"/>
                      <a:pt x="42" y="563"/>
                      <a:pt x="12" y="582"/>
                    </a:cubicBezTo>
                    <a:cubicBezTo>
                      <a:pt x="58" y="555"/>
                      <a:pt x="58" y="555"/>
                      <a:pt x="58" y="555"/>
                    </a:cubicBezTo>
                    <a:cubicBezTo>
                      <a:pt x="58" y="555"/>
                      <a:pt x="212" y="522"/>
                      <a:pt x="141" y="189"/>
                    </a:cubicBezTo>
                    <a:cubicBezTo>
                      <a:pt x="125" y="114"/>
                      <a:pt x="68" y="12"/>
                      <a:pt x="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2" name="Freeform 174"/>
              <p:cNvSpPr>
                <a:spLocks/>
              </p:cNvSpPr>
              <p:nvPr/>
            </p:nvSpPr>
            <p:spPr bwMode="auto">
              <a:xfrm>
                <a:off x="4814" y="840"/>
                <a:ext cx="490" cy="1496"/>
              </a:xfrm>
              <a:custGeom>
                <a:avLst/>
                <a:gdLst>
                  <a:gd name="T0" fmla="*/ 84 w 211"/>
                  <a:gd name="T1" fmla="*/ 55 h 516"/>
                  <a:gd name="T2" fmla="*/ 0 w 211"/>
                  <a:gd name="T3" fmla="*/ 0 h 516"/>
                  <a:gd name="T4" fmla="*/ 133 w 211"/>
                  <a:gd name="T5" fmla="*/ 153 h 516"/>
                  <a:gd name="T6" fmla="*/ 129 w 211"/>
                  <a:gd name="T7" fmla="*/ 515 h 516"/>
                  <a:gd name="T8" fmla="*/ 139 w 211"/>
                  <a:gd name="T9" fmla="*/ 516 h 516"/>
                  <a:gd name="T10" fmla="*/ 156 w 211"/>
                  <a:gd name="T11" fmla="*/ 202 h 516"/>
                  <a:gd name="T12" fmla="*/ 84 w 211"/>
                  <a:gd name="T13" fmla="*/ 55 h 516"/>
                </a:gdLst>
                <a:ahLst/>
                <a:cxnLst>
                  <a:cxn ang="0">
                    <a:pos x="T0" y="T1"/>
                  </a:cxn>
                  <a:cxn ang="0">
                    <a:pos x="T2" y="T3"/>
                  </a:cxn>
                  <a:cxn ang="0">
                    <a:pos x="T4" y="T5"/>
                  </a:cxn>
                  <a:cxn ang="0">
                    <a:pos x="T6" y="T7"/>
                  </a:cxn>
                  <a:cxn ang="0">
                    <a:pos x="T8" y="T9"/>
                  </a:cxn>
                  <a:cxn ang="0">
                    <a:pos x="T10" y="T11"/>
                  </a:cxn>
                  <a:cxn ang="0">
                    <a:pos x="T12" y="T13"/>
                  </a:cxn>
                </a:cxnLst>
                <a:rect l="0" t="0" r="r" b="b"/>
                <a:pathLst>
                  <a:path w="211" h="516">
                    <a:moveTo>
                      <a:pt x="84" y="55"/>
                    </a:moveTo>
                    <a:cubicBezTo>
                      <a:pt x="65" y="33"/>
                      <a:pt x="31" y="3"/>
                      <a:pt x="0" y="0"/>
                    </a:cubicBezTo>
                    <a:cubicBezTo>
                      <a:pt x="49" y="25"/>
                      <a:pt x="99" y="59"/>
                      <a:pt x="133" y="153"/>
                    </a:cubicBezTo>
                    <a:cubicBezTo>
                      <a:pt x="209" y="364"/>
                      <a:pt x="129" y="515"/>
                      <a:pt x="129" y="515"/>
                    </a:cubicBezTo>
                    <a:cubicBezTo>
                      <a:pt x="129" y="515"/>
                      <a:pt x="129" y="515"/>
                      <a:pt x="139" y="516"/>
                    </a:cubicBezTo>
                    <a:cubicBezTo>
                      <a:pt x="139" y="516"/>
                      <a:pt x="211" y="405"/>
                      <a:pt x="156" y="202"/>
                    </a:cubicBezTo>
                    <a:cubicBezTo>
                      <a:pt x="131" y="114"/>
                      <a:pt x="104" y="79"/>
                      <a:pt x="84" y="5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3" name="Freeform 175"/>
              <p:cNvSpPr>
                <a:spLocks/>
              </p:cNvSpPr>
              <p:nvPr/>
            </p:nvSpPr>
            <p:spPr bwMode="auto">
              <a:xfrm>
                <a:off x="4490" y="916"/>
                <a:ext cx="471" cy="1363"/>
              </a:xfrm>
              <a:custGeom>
                <a:avLst/>
                <a:gdLst>
                  <a:gd name="T0" fmla="*/ 77 w 199"/>
                  <a:gd name="T1" fmla="*/ 0 h 577"/>
                  <a:gd name="T2" fmla="*/ 109 w 199"/>
                  <a:gd name="T3" fmla="*/ 162 h 577"/>
                  <a:gd name="T4" fmla="*/ 0 w 199"/>
                  <a:gd name="T5" fmla="*/ 560 h 577"/>
                  <a:gd name="T6" fmla="*/ 52 w 199"/>
                  <a:gd name="T7" fmla="*/ 577 h 577"/>
                  <a:gd name="T8" fmla="*/ 147 w 199"/>
                  <a:gd name="T9" fmla="*/ 145 h 577"/>
                  <a:gd name="T10" fmla="*/ 77 w 199"/>
                  <a:gd name="T11" fmla="*/ 0 h 577"/>
                </a:gdLst>
                <a:ahLst/>
                <a:cxnLst>
                  <a:cxn ang="0">
                    <a:pos x="T0" y="T1"/>
                  </a:cxn>
                  <a:cxn ang="0">
                    <a:pos x="T2" y="T3"/>
                  </a:cxn>
                  <a:cxn ang="0">
                    <a:pos x="T4" y="T5"/>
                  </a:cxn>
                  <a:cxn ang="0">
                    <a:pos x="T6" y="T7"/>
                  </a:cxn>
                  <a:cxn ang="0">
                    <a:pos x="T8" y="T9"/>
                  </a:cxn>
                  <a:cxn ang="0">
                    <a:pos x="T10" y="T11"/>
                  </a:cxn>
                </a:cxnLst>
                <a:rect l="0" t="0" r="r" b="b"/>
                <a:pathLst>
                  <a:path w="199" h="577">
                    <a:moveTo>
                      <a:pt x="77" y="0"/>
                    </a:moveTo>
                    <a:cubicBezTo>
                      <a:pt x="77" y="0"/>
                      <a:pt x="104" y="94"/>
                      <a:pt x="109" y="162"/>
                    </a:cubicBezTo>
                    <a:cubicBezTo>
                      <a:pt x="128" y="431"/>
                      <a:pt x="0" y="560"/>
                      <a:pt x="0" y="560"/>
                    </a:cubicBezTo>
                    <a:cubicBezTo>
                      <a:pt x="52" y="577"/>
                      <a:pt x="52" y="577"/>
                      <a:pt x="52" y="577"/>
                    </a:cubicBezTo>
                    <a:cubicBezTo>
                      <a:pt x="52" y="577"/>
                      <a:pt x="199" y="450"/>
                      <a:pt x="147" y="145"/>
                    </a:cubicBezTo>
                    <a:cubicBezTo>
                      <a:pt x="134" y="58"/>
                      <a:pt x="77" y="0"/>
                      <a:pt x="77"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4" name="Freeform 176"/>
              <p:cNvSpPr>
                <a:spLocks/>
              </p:cNvSpPr>
              <p:nvPr/>
            </p:nvSpPr>
            <p:spPr bwMode="auto">
              <a:xfrm>
                <a:off x="4635" y="897"/>
                <a:ext cx="337" cy="1382"/>
              </a:xfrm>
              <a:custGeom>
                <a:avLst/>
                <a:gdLst>
                  <a:gd name="T0" fmla="*/ 1 w 143"/>
                  <a:gd name="T1" fmla="*/ 0 h 585"/>
                  <a:gd name="T2" fmla="*/ 86 w 143"/>
                  <a:gd name="T3" fmla="*/ 181 h 585"/>
                  <a:gd name="T4" fmla="*/ 0 w 143"/>
                  <a:gd name="T5" fmla="*/ 564 h 585"/>
                  <a:gd name="T6" fmla="*/ 30 w 143"/>
                  <a:gd name="T7" fmla="*/ 546 h 585"/>
                  <a:gd name="T8" fmla="*/ 90 w 143"/>
                  <a:gd name="T9" fmla="*/ 146 h 585"/>
                  <a:gd name="T10" fmla="*/ 1 w 143"/>
                  <a:gd name="T11" fmla="*/ 0 h 585"/>
                </a:gdLst>
                <a:ahLst/>
                <a:cxnLst>
                  <a:cxn ang="0">
                    <a:pos x="T0" y="T1"/>
                  </a:cxn>
                  <a:cxn ang="0">
                    <a:pos x="T2" y="T3"/>
                  </a:cxn>
                  <a:cxn ang="0">
                    <a:pos x="T4" y="T5"/>
                  </a:cxn>
                  <a:cxn ang="0">
                    <a:pos x="T6" y="T7"/>
                  </a:cxn>
                  <a:cxn ang="0">
                    <a:pos x="T8" y="T9"/>
                  </a:cxn>
                  <a:cxn ang="0">
                    <a:pos x="T10" y="T11"/>
                  </a:cxn>
                </a:cxnLst>
                <a:rect l="0" t="0" r="r" b="b"/>
                <a:pathLst>
                  <a:path w="143" h="585">
                    <a:moveTo>
                      <a:pt x="1" y="0"/>
                    </a:moveTo>
                    <a:cubicBezTo>
                      <a:pt x="23" y="14"/>
                      <a:pt x="79" y="99"/>
                      <a:pt x="86" y="181"/>
                    </a:cubicBezTo>
                    <a:cubicBezTo>
                      <a:pt x="108" y="422"/>
                      <a:pt x="0" y="564"/>
                      <a:pt x="0" y="564"/>
                    </a:cubicBezTo>
                    <a:cubicBezTo>
                      <a:pt x="0" y="564"/>
                      <a:pt x="9" y="585"/>
                      <a:pt x="30" y="546"/>
                    </a:cubicBezTo>
                    <a:cubicBezTo>
                      <a:pt x="51" y="507"/>
                      <a:pt x="143" y="348"/>
                      <a:pt x="90" y="146"/>
                    </a:cubicBezTo>
                    <a:cubicBezTo>
                      <a:pt x="67" y="55"/>
                      <a:pt x="25" y="7"/>
                      <a:pt x="1" y="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5" name="Freeform 177"/>
              <p:cNvSpPr>
                <a:spLocks/>
              </p:cNvSpPr>
              <p:nvPr/>
            </p:nvSpPr>
            <p:spPr bwMode="auto">
              <a:xfrm>
                <a:off x="3862" y="852"/>
                <a:ext cx="373" cy="1429"/>
              </a:xfrm>
              <a:custGeom>
                <a:avLst/>
                <a:gdLst>
                  <a:gd name="T0" fmla="*/ 83 w 158"/>
                  <a:gd name="T1" fmla="*/ 475 h 605"/>
                  <a:gd name="T2" fmla="*/ 41 w 158"/>
                  <a:gd name="T3" fmla="*/ 258 h 605"/>
                  <a:gd name="T4" fmla="*/ 41 w 158"/>
                  <a:gd name="T5" fmla="*/ 257 h 605"/>
                  <a:gd name="T6" fmla="*/ 45 w 158"/>
                  <a:gd name="T7" fmla="*/ 109 h 605"/>
                  <a:gd name="T8" fmla="*/ 105 w 158"/>
                  <a:gd name="T9" fmla="*/ 0 h 605"/>
                  <a:gd name="T10" fmla="*/ 26 w 158"/>
                  <a:gd name="T11" fmla="*/ 60 h 605"/>
                  <a:gd name="T12" fmla="*/ 1 w 158"/>
                  <a:gd name="T13" fmla="*/ 205 h 605"/>
                  <a:gd name="T14" fmla="*/ 3 w 158"/>
                  <a:gd name="T15" fmla="*/ 237 h 605"/>
                  <a:gd name="T16" fmla="*/ 0 w 158"/>
                  <a:gd name="T17" fmla="*/ 239 h 605"/>
                  <a:gd name="T18" fmla="*/ 13 w 158"/>
                  <a:gd name="T19" fmla="*/ 398 h 605"/>
                  <a:gd name="T20" fmla="*/ 81 w 158"/>
                  <a:gd name="T21" fmla="*/ 605 h 605"/>
                  <a:gd name="T22" fmla="*/ 158 w 158"/>
                  <a:gd name="T23" fmla="*/ 598 h 605"/>
                  <a:gd name="T24" fmla="*/ 83 w 158"/>
                  <a:gd name="T25" fmla="*/ 47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605">
                    <a:moveTo>
                      <a:pt x="83" y="475"/>
                    </a:moveTo>
                    <a:cubicBezTo>
                      <a:pt x="61" y="396"/>
                      <a:pt x="41" y="258"/>
                      <a:pt x="41" y="258"/>
                    </a:cubicBezTo>
                    <a:cubicBezTo>
                      <a:pt x="41" y="258"/>
                      <a:pt x="41" y="258"/>
                      <a:pt x="41" y="257"/>
                    </a:cubicBezTo>
                    <a:cubicBezTo>
                      <a:pt x="37" y="222"/>
                      <a:pt x="33" y="161"/>
                      <a:pt x="45" y="109"/>
                    </a:cubicBezTo>
                    <a:cubicBezTo>
                      <a:pt x="55" y="70"/>
                      <a:pt x="105" y="0"/>
                      <a:pt x="105" y="0"/>
                    </a:cubicBezTo>
                    <a:cubicBezTo>
                      <a:pt x="105" y="0"/>
                      <a:pt x="41" y="30"/>
                      <a:pt x="26" y="60"/>
                    </a:cubicBezTo>
                    <a:cubicBezTo>
                      <a:pt x="10" y="90"/>
                      <a:pt x="1" y="200"/>
                      <a:pt x="1" y="205"/>
                    </a:cubicBezTo>
                    <a:cubicBezTo>
                      <a:pt x="1" y="208"/>
                      <a:pt x="2" y="221"/>
                      <a:pt x="3" y="237"/>
                    </a:cubicBezTo>
                    <a:cubicBezTo>
                      <a:pt x="0" y="239"/>
                      <a:pt x="0" y="239"/>
                      <a:pt x="0" y="239"/>
                    </a:cubicBezTo>
                    <a:cubicBezTo>
                      <a:pt x="0" y="239"/>
                      <a:pt x="3" y="344"/>
                      <a:pt x="13" y="398"/>
                    </a:cubicBezTo>
                    <a:cubicBezTo>
                      <a:pt x="35" y="514"/>
                      <a:pt x="81" y="605"/>
                      <a:pt x="81" y="605"/>
                    </a:cubicBezTo>
                    <a:cubicBezTo>
                      <a:pt x="81" y="605"/>
                      <a:pt x="81" y="605"/>
                      <a:pt x="158" y="598"/>
                    </a:cubicBezTo>
                    <a:cubicBezTo>
                      <a:pt x="158" y="598"/>
                      <a:pt x="106" y="554"/>
                      <a:pt x="83" y="475"/>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6" name="Freeform 178"/>
              <p:cNvSpPr>
                <a:spLocks/>
              </p:cNvSpPr>
              <p:nvPr/>
            </p:nvSpPr>
            <p:spPr bwMode="auto">
              <a:xfrm>
                <a:off x="3751" y="826"/>
                <a:ext cx="388" cy="1429"/>
              </a:xfrm>
              <a:custGeom>
                <a:avLst/>
                <a:gdLst>
                  <a:gd name="T0" fmla="*/ 164 w 164"/>
                  <a:gd name="T1" fmla="*/ 4 h 605"/>
                  <a:gd name="T2" fmla="*/ 46 w 164"/>
                  <a:gd name="T3" fmla="*/ 127 h 605"/>
                  <a:gd name="T4" fmla="*/ 110 w 164"/>
                  <a:gd name="T5" fmla="*/ 591 h 605"/>
                  <a:gd name="T6" fmla="*/ 142 w 164"/>
                  <a:gd name="T7" fmla="*/ 597 h 605"/>
                  <a:gd name="T8" fmla="*/ 65 w 164"/>
                  <a:gd name="T9" fmla="*/ 124 h 605"/>
                  <a:gd name="T10" fmla="*/ 164 w 164"/>
                  <a:gd name="T11" fmla="*/ 4 h 605"/>
                </a:gdLst>
                <a:ahLst/>
                <a:cxnLst>
                  <a:cxn ang="0">
                    <a:pos x="T0" y="T1"/>
                  </a:cxn>
                  <a:cxn ang="0">
                    <a:pos x="T2" y="T3"/>
                  </a:cxn>
                  <a:cxn ang="0">
                    <a:pos x="T4" y="T5"/>
                  </a:cxn>
                  <a:cxn ang="0">
                    <a:pos x="T6" y="T7"/>
                  </a:cxn>
                  <a:cxn ang="0">
                    <a:pos x="T8" y="T9"/>
                  </a:cxn>
                  <a:cxn ang="0">
                    <a:pos x="T10" y="T11"/>
                  </a:cxn>
                </a:cxnLst>
                <a:rect l="0" t="0" r="r" b="b"/>
                <a:pathLst>
                  <a:path w="164" h="605">
                    <a:moveTo>
                      <a:pt x="164" y="4"/>
                    </a:moveTo>
                    <a:cubicBezTo>
                      <a:pt x="164" y="4"/>
                      <a:pt x="83" y="0"/>
                      <a:pt x="46" y="127"/>
                    </a:cubicBezTo>
                    <a:cubicBezTo>
                      <a:pt x="0" y="452"/>
                      <a:pt x="83" y="547"/>
                      <a:pt x="110" y="591"/>
                    </a:cubicBezTo>
                    <a:cubicBezTo>
                      <a:pt x="128" y="605"/>
                      <a:pt x="142" y="597"/>
                      <a:pt x="142" y="597"/>
                    </a:cubicBezTo>
                    <a:cubicBezTo>
                      <a:pt x="142" y="597"/>
                      <a:pt x="0" y="475"/>
                      <a:pt x="65" y="124"/>
                    </a:cubicBezTo>
                    <a:cubicBezTo>
                      <a:pt x="76" y="61"/>
                      <a:pt x="164" y="4"/>
                      <a:pt x="164" y="4"/>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7" name="Freeform 179"/>
              <p:cNvSpPr>
                <a:spLocks/>
              </p:cNvSpPr>
              <p:nvPr/>
            </p:nvSpPr>
            <p:spPr bwMode="auto">
              <a:xfrm>
                <a:off x="3231" y="748"/>
                <a:ext cx="582" cy="1363"/>
              </a:xfrm>
              <a:custGeom>
                <a:avLst/>
                <a:gdLst>
                  <a:gd name="T0" fmla="*/ 77 w 246"/>
                  <a:gd name="T1" fmla="*/ 389 h 577"/>
                  <a:gd name="T2" fmla="*/ 82 w 246"/>
                  <a:gd name="T3" fmla="*/ 153 h 577"/>
                  <a:gd name="T4" fmla="*/ 224 w 246"/>
                  <a:gd name="T5" fmla="*/ 13 h 577"/>
                  <a:gd name="T6" fmla="*/ 118 w 246"/>
                  <a:gd name="T7" fmla="*/ 33 h 577"/>
                  <a:gd name="T8" fmla="*/ 38 w 246"/>
                  <a:gd name="T9" fmla="*/ 94 h 577"/>
                  <a:gd name="T10" fmla="*/ 30 w 246"/>
                  <a:gd name="T11" fmla="*/ 391 h 577"/>
                  <a:gd name="T12" fmla="*/ 246 w 246"/>
                  <a:gd name="T13" fmla="*/ 573 h 577"/>
                  <a:gd name="T14" fmla="*/ 77 w 246"/>
                  <a:gd name="T15" fmla="*/ 389 h 5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577">
                    <a:moveTo>
                      <a:pt x="77" y="389"/>
                    </a:moveTo>
                    <a:cubicBezTo>
                      <a:pt x="75" y="360"/>
                      <a:pt x="44" y="269"/>
                      <a:pt x="82" y="153"/>
                    </a:cubicBezTo>
                    <a:cubicBezTo>
                      <a:pt x="108" y="70"/>
                      <a:pt x="179" y="27"/>
                      <a:pt x="224" y="13"/>
                    </a:cubicBezTo>
                    <a:cubicBezTo>
                      <a:pt x="174" y="0"/>
                      <a:pt x="118" y="33"/>
                      <a:pt x="118" y="33"/>
                    </a:cubicBezTo>
                    <a:cubicBezTo>
                      <a:pt x="118" y="33"/>
                      <a:pt x="52" y="63"/>
                      <a:pt x="38" y="94"/>
                    </a:cubicBezTo>
                    <a:cubicBezTo>
                      <a:pt x="24" y="126"/>
                      <a:pt x="0" y="240"/>
                      <a:pt x="30" y="391"/>
                    </a:cubicBezTo>
                    <a:cubicBezTo>
                      <a:pt x="58" y="544"/>
                      <a:pt x="165" y="577"/>
                      <a:pt x="246" y="573"/>
                    </a:cubicBezTo>
                    <a:cubicBezTo>
                      <a:pt x="161" y="539"/>
                      <a:pt x="82" y="447"/>
                      <a:pt x="77" y="389"/>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8" name="Freeform 180"/>
              <p:cNvSpPr>
                <a:spLocks/>
              </p:cNvSpPr>
              <p:nvPr/>
            </p:nvSpPr>
            <p:spPr bwMode="auto">
              <a:xfrm>
                <a:off x="3246" y="729"/>
                <a:ext cx="472" cy="1304"/>
              </a:xfrm>
              <a:custGeom>
                <a:avLst/>
                <a:gdLst>
                  <a:gd name="T0" fmla="*/ 200 w 200"/>
                  <a:gd name="T1" fmla="*/ 18 h 552"/>
                  <a:gd name="T2" fmla="*/ 107 w 200"/>
                  <a:gd name="T3" fmla="*/ 30 h 552"/>
                  <a:gd name="T4" fmla="*/ 29 w 200"/>
                  <a:gd name="T5" fmla="*/ 146 h 552"/>
                  <a:gd name="T6" fmla="*/ 16 w 200"/>
                  <a:gd name="T7" fmla="*/ 370 h 552"/>
                  <a:gd name="T8" fmla="*/ 136 w 200"/>
                  <a:gd name="T9" fmla="*/ 552 h 552"/>
                  <a:gd name="T10" fmla="*/ 140 w 200"/>
                  <a:gd name="T11" fmla="*/ 537 h 552"/>
                  <a:gd name="T12" fmla="*/ 50 w 200"/>
                  <a:gd name="T13" fmla="*/ 426 h 552"/>
                  <a:gd name="T14" fmla="*/ 20 w 200"/>
                  <a:gd name="T15" fmla="*/ 298 h 552"/>
                  <a:gd name="T16" fmla="*/ 71 w 200"/>
                  <a:gd name="T17" fmla="*/ 103 h 552"/>
                  <a:gd name="T18" fmla="*/ 200 w 200"/>
                  <a:gd name="T19" fmla="*/ 18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552">
                    <a:moveTo>
                      <a:pt x="200" y="18"/>
                    </a:moveTo>
                    <a:cubicBezTo>
                      <a:pt x="189" y="0"/>
                      <a:pt x="130" y="16"/>
                      <a:pt x="107" y="30"/>
                    </a:cubicBezTo>
                    <a:cubicBezTo>
                      <a:pt x="85" y="44"/>
                      <a:pt x="54" y="90"/>
                      <a:pt x="29" y="146"/>
                    </a:cubicBezTo>
                    <a:cubicBezTo>
                      <a:pt x="4" y="202"/>
                      <a:pt x="0" y="262"/>
                      <a:pt x="16" y="370"/>
                    </a:cubicBezTo>
                    <a:cubicBezTo>
                      <a:pt x="32" y="480"/>
                      <a:pt x="136" y="552"/>
                      <a:pt x="136" y="552"/>
                    </a:cubicBezTo>
                    <a:cubicBezTo>
                      <a:pt x="136" y="552"/>
                      <a:pt x="139" y="545"/>
                      <a:pt x="140" y="537"/>
                    </a:cubicBezTo>
                    <a:cubicBezTo>
                      <a:pt x="96" y="504"/>
                      <a:pt x="58" y="456"/>
                      <a:pt x="50" y="426"/>
                    </a:cubicBezTo>
                    <a:cubicBezTo>
                      <a:pt x="41" y="390"/>
                      <a:pt x="20" y="354"/>
                      <a:pt x="20" y="298"/>
                    </a:cubicBezTo>
                    <a:cubicBezTo>
                      <a:pt x="20" y="241"/>
                      <a:pt x="38" y="173"/>
                      <a:pt x="71" y="103"/>
                    </a:cubicBezTo>
                    <a:cubicBezTo>
                      <a:pt x="103" y="33"/>
                      <a:pt x="175" y="24"/>
                      <a:pt x="200" y="1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9" name="Freeform 190"/>
              <p:cNvSpPr>
                <a:spLocks/>
              </p:cNvSpPr>
              <p:nvPr/>
            </p:nvSpPr>
            <p:spPr bwMode="auto">
              <a:xfrm>
                <a:off x="437" y="-171"/>
                <a:ext cx="4212" cy="3912"/>
              </a:xfrm>
              <a:custGeom>
                <a:avLst/>
                <a:gdLst>
                  <a:gd name="T0" fmla="*/ 349 w 1783"/>
                  <a:gd name="T1" fmla="*/ 1559 h 1656"/>
                  <a:gd name="T2" fmla="*/ 906 w 1783"/>
                  <a:gd name="T3" fmla="*/ 1645 h 1656"/>
                  <a:gd name="T4" fmla="*/ 1491 w 1783"/>
                  <a:gd name="T5" fmla="*/ 1549 h 1656"/>
                  <a:gd name="T6" fmla="*/ 1698 w 1783"/>
                  <a:gd name="T7" fmla="*/ 1231 h 1656"/>
                  <a:gd name="T8" fmla="*/ 1676 w 1783"/>
                  <a:gd name="T9" fmla="*/ 679 h 1656"/>
                  <a:gd name="T10" fmla="*/ 1292 w 1783"/>
                  <a:gd name="T11" fmla="*/ 365 h 1656"/>
                  <a:gd name="T12" fmla="*/ 1000 w 1783"/>
                  <a:gd name="T13" fmla="*/ 206 h 1656"/>
                  <a:gd name="T14" fmla="*/ 949 w 1783"/>
                  <a:gd name="T15" fmla="*/ 28 h 1656"/>
                  <a:gd name="T16" fmla="*/ 747 w 1783"/>
                  <a:gd name="T17" fmla="*/ 49 h 1656"/>
                  <a:gd name="T18" fmla="*/ 773 w 1783"/>
                  <a:gd name="T19" fmla="*/ 192 h 1656"/>
                  <a:gd name="T20" fmla="*/ 568 w 1783"/>
                  <a:gd name="T21" fmla="*/ 208 h 1656"/>
                  <a:gd name="T22" fmla="*/ 406 w 1783"/>
                  <a:gd name="T23" fmla="*/ 316 h 1656"/>
                  <a:gd name="T24" fmla="*/ 239 w 1783"/>
                  <a:gd name="T25" fmla="*/ 373 h 1656"/>
                  <a:gd name="T26" fmla="*/ 0 w 1783"/>
                  <a:gd name="T27" fmla="*/ 733 h 1656"/>
                  <a:gd name="T28" fmla="*/ 0 w 1783"/>
                  <a:gd name="T29" fmla="*/ 1206 h 1656"/>
                  <a:gd name="T30" fmla="*/ 349 w 1783"/>
                  <a:gd name="T31" fmla="*/ 1559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3" h="1656">
                    <a:moveTo>
                      <a:pt x="349" y="1559"/>
                    </a:moveTo>
                    <a:cubicBezTo>
                      <a:pt x="472" y="1626"/>
                      <a:pt x="765" y="1637"/>
                      <a:pt x="906" y="1645"/>
                    </a:cubicBezTo>
                    <a:cubicBezTo>
                      <a:pt x="1093" y="1656"/>
                      <a:pt x="1368" y="1632"/>
                      <a:pt x="1491" y="1549"/>
                    </a:cubicBezTo>
                    <a:cubicBezTo>
                      <a:pt x="1569" y="1495"/>
                      <a:pt x="1663" y="1319"/>
                      <a:pt x="1698" y="1231"/>
                    </a:cubicBezTo>
                    <a:cubicBezTo>
                      <a:pt x="1747" y="1102"/>
                      <a:pt x="1783" y="945"/>
                      <a:pt x="1676" y="679"/>
                    </a:cubicBezTo>
                    <a:cubicBezTo>
                      <a:pt x="1591" y="465"/>
                      <a:pt x="1416" y="355"/>
                      <a:pt x="1292" y="365"/>
                    </a:cubicBezTo>
                    <a:cubicBezTo>
                      <a:pt x="1247" y="284"/>
                      <a:pt x="1141" y="207"/>
                      <a:pt x="1000" y="206"/>
                    </a:cubicBezTo>
                    <a:cubicBezTo>
                      <a:pt x="992" y="122"/>
                      <a:pt x="979" y="83"/>
                      <a:pt x="949" y="28"/>
                    </a:cubicBezTo>
                    <a:cubicBezTo>
                      <a:pt x="897" y="0"/>
                      <a:pt x="782" y="21"/>
                      <a:pt x="747" y="49"/>
                    </a:cubicBezTo>
                    <a:cubicBezTo>
                      <a:pt x="773" y="93"/>
                      <a:pt x="780" y="158"/>
                      <a:pt x="773" y="192"/>
                    </a:cubicBezTo>
                    <a:cubicBezTo>
                      <a:pt x="773" y="192"/>
                      <a:pt x="649" y="174"/>
                      <a:pt x="568" y="208"/>
                    </a:cubicBezTo>
                    <a:cubicBezTo>
                      <a:pt x="490" y="240"/>
                      <a:pt x="406" y="316"/>
                      <a:pt x="406" y="316"/>
                    </a:cubicBezTo>
                    <a:cubicBezTo>
                      <a:pt x="406" y="316"/>
                      <a:pt x="300" y="338"/>
                      <a:pt x="239" y="373"/>
                    </a:cubicBezTo>
                    <a:cubicBezTo>
                      <a:pt x="161" y="416"/>
                      <a:pt x="47" y="521"/>
                      <a:pt x="0" y="733"/>
                    </a:cubicBezTo>
                    <a:cubicBezTo>
                      <a:pt x="0" y="1206"/>
                      <a:pt x="0" y="1206"/>
                      <a:pt x="0" y="1206"/>
                    </a:cubicBezTo>
                    <a:cubicBezTo>
                      <a:pt x="65" y="1332"/>
                      <a:pt x="204" y="1482"/>
                      <a:pt x="349" y="1559"/>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0" name="Freeform 191"/>
              <p:cNvSpPr>
                <a:spLocks/>
              </p:cNvSpPr>
              <p:nvPr/>
            </p:nvSpPr>
            <p:spPr bwMode="auto">
              <a:xfrm>
                <a:off x="506" y="356"/>
                <a:ext cx="4263" cy="3052"/>
              </a:xfrm>
              <a:custGeom>
                <a:avLst/>
                <a:gdLst>
                  <a:gd name="T0" fmla="*/ 1223 w 1805"/>
                  <a:gd name="T1" fmla="*/ 176 h 1292"/>
                  <a:gd name="T2" fmla="*/ 613 w 1805"/>
                  <a:gd name="T3" fmla="*/ 52 h 1292"/>
                  <a:gd name="T4" fmla="*/ 359 w 1805"/>
                  <a:gd name="T5" fmla="*/ 152 h 1292"/>
                  <a:gd name="T6" fmla="*/ 15 w 1805"/>
                  <a:gd name="T7" fmla="*/ 673 h 1292"/>
                  <a:gd name="T8" fmla="*/ 1153 w 1805"/>
                  <a:gd name="T9" fmla="*/ 1263 h 1292"/>
                  <a:gd name="T10" fmla="*/ 1223 w 1805"/>
                  <a:gd name="T11" fmla="*/ 176 h 1292"/>
                </a:gdLst>
                <a:ahLst/>
                <a:cxnLst>
                  <a:cxn ang="0">
                    <a:pos x="T0" y="T1"/>
                  </a:cxn>
                  <a:cxn ang="0">
                    <a:pos x="T2" y="T3"/>
                  </a:cxn>
                  <a:cxn ang="0">
                    <a:pos x="T4" y="T5"/>
                  </a:cxn>
                  <a:cxn ang="0">
                    <a:pos x="T6" y="T7"/>
                  </a:cxn>
                  <a:cxn ang="0">
                    <a:pos x="T8" y="T9"/>
                  </a:cxn>
                  <a:cxn ang="0">
                    <a:pos x="T10" y="T11"/>
                  </a:cxn>
                </a:cxnLst>
                <a:rect l="0" t="0" r="r" b="b"/>
                <a:pathLst>
                  <a:path w="1805" h="1292">
                    <a:moveTo>
                      <a:pt x="1223" y="176"/>
                    </a:moveTo>
                    <a:cubicBezTo>
                      <a:pt x="1087" y="0"/>
                      <a:pt x="798" y="12"/>
                      <a:pt x="613" y="52"/>
                    </a:cubicBezTo>
                    <a:cubicBezTo>
                      <a:pt x="434" y="93"/>
                      <a:pt x="359" y="152"/>
                      <a:pt x="359" y="152"/>
                    </a:cubicBezTo>
                    <a:cubicBezTo>
                      <a:pt x="359" y="152"/>
                      <a:pt x="45" y="194"/>
                      <a:pt x="15" y="673"/>
                    </a:cubicBezTo>
                    <a:cubicBezTo>
                      <a:pt x="0" y="1292"/>
                      <a:pt x="619" y="1271"/>
                      <a:pt x="1153" y="1263"/>
                    </a:cubicBezTo>
                    <a:cubicBezTo>
                      <a:pt x="1805" y="1222"/>
                      <a:pt x="1687" y="165"/>
                      <a:pt x="1223" y="176"/>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1" name="Freeform 192"/>
              <p:cNvSpPr>
                <a:spLocks/>
              </p:cNvSpPr>
              <p:nvPr/>
            </p:nvSpPr>
            <p:spPr bwMode="auto">
              <a:xfrm>
                <a:off x="1559" y="-126"/>
                <a:ext cx="1861" cy="1007"/>
              </a:xfrm>
              <a:custGeom>
                <a:avLst/>
                <a:gdLst>
                  <a:gd name="T0" fmla="*/ 638 w 788"/>
                  <a:gd name="T1" fmla="*/ 254 h 426"/>
                  <a:gd name="T2" fmla="*/ 477 w 788"/>
                  <a:gd name="T3" fmla="*/ 227 h 426"/>
                  <a:gd name="T4" fmla="*/ 450 w 788"/>
                  <a:gd name="T5" fmla="*/ 42 h 426"/>
                  <a:gd name="T6" fmla="*/ 311 w 788"/>
                  <a:gd name="T7" fmla="*/ 46 h 426"/>
                  <a:gd name="T8" fmla="*/ 331 w 788"/>
                  <a:gd name="T9" fmla="*/ 223 h 426"/>
                  <a:gd name="T10" fmla="*/ 0 w 788"/>
                  <a:gd name="T11" fmla="*/ 323 h 426"/>
                  <a:gd name="T12" fmla="*/ 178 w 788"/>
                  <a:gd name="T13" fmla="*/ 286 h 426"/>
                  <a:gd name="T14" fmla="*/ 141 w 788"/>
                  <a:gd name="T15" fmla="*/ 378 h 426"/>
                  <a:gd name="T16" fmla="*/ 352 w 788"/>
                  <a:gd name="T17" fmla="*/ 324 h 426"/>
                  <a:gd name="T18" fmla="*/ 535 w 788"/>
                  <a:gd name="T19" fmla="*/ 426 h 426"/>
                  <a:gd name="T20" fmla="*/ 565 w 788"/>
                  <a:gd name="T21" fmla="*/ 311 h 426"/>
                  <a:gd name="T22" fmla="*/ 788 w 788"/>
                  <a:gd name="T23" fmla="*/ 387 h 426"/>
                  <a:gd name="T24" fmla="*/ 638 w 788"/>
                  <a:gd name="T25" fmla="*/ 25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8" h="426">
                    <a:moveTo>
                      <a:pt x="638" y="254"/>
                    </a:moveTo>
                    <a:cubicBezTo>
                      <a:pt x="554" y="217"/>
                      <a:pt x="477" y="227"/>
                      <a:pt x="477" y="227"/>
                    </a:cubicBezTo>
                    <a:cubicBezTo>
                      <a:pt x="477" y="227"/>
                      <a:pt x="512" y="131"/>
                      <a:pt x="450" y="42"/>
                    </a:cubicBezTo>
                    <a:cubicBezTo>
                      <a:pt x="396" y="0"/>
                      <a:pt x="311" y="46"/>
                      <a:pt x="311" y="46"/>
                    </a:cubicBezTo>
                    <a:cubicBezTo>
                      <a:pt x="311" y="46"/>
                      <a:pt x="356" y="194"/>
                      <a:pt x="331" y="223"/>
                    </a:cubicBezTo>
                    <a:cubicBezTo>
                      <a:pt x="268" y="223"/>
                      <a:pt x="131" y="179"/>
                      <a:pt x="0" y="323"/>
                    </a:cubicBezTo>
                    <a:cubicBezTo>
                      <a:pt x="0" y="323"/>
                      <a:pt x="122" y="280"/>
                      <a:pt x="178" y="286"/>
                    </a:cubicBezTo>
                    <a:cubicBezTo>
                      <a:pt x="138" y="330"/>
                      <a:pt x="141" y="378"/>
                      <a:pt x="141" y="378"/>
                    </a:cubicBezTo>
                    <a:cubicBezTo>
                      <a:pt x="141" y="378"/>
                      <a:pt x="248" y="327"/>
                      <a:pt x="352" y="324"/>
                    </a:cubicBezTo>
                    <a:cubicBezTo>
                      <a:pt x="441" y="356"/>
                      <a:pt x="535" y="426"/>
                      <a:pt x="535" y="426"/>
                    </a:cubicBezTo>
                    <a:cubicBezTo>
                      <a:pt x="535" y="426"/>
                      <a:pt x="581" y="387"/>
                      <a:pt x="565" y="311"/>
                    </a:cubicBezTo>
                    <a:cubicBezTo>
                      <a:pt x="635" y="323"/>
                      <a:pt x="788" y="387"/>
                      <a:pt x="788" y="387"/>
                    </a:cubicBezTo>
                    <a:cubicBezTo>
                      <a:pt x="788" y="387"/>
                      <a:pt x="751" y="303"/>
                      <a:pt x="638" y="254"/>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2" name="Freeform 193"/>
              <p:cNvSpPr>
                <a:spLocks/>
              </p:cNvSpPr>
              <p:nvPr/>
            </p:nvSpPr>
            <p:spPr bwMode="auto">
              <a:xfrm>
                <a:off x="2610" y="-43"/>
                <a:ext cx="132" cy="609"/>
              </a:xfrm>
              <a:custGeom>
                <a:avLst/>
                <a:gdLst>
                  <a:gd name="T0" fmla="*/ 0 w 56"/>
                  <a:gd name="T1" fmla="*/ 0 h 258"/>
                  <a:gd name="T2" fmla="*/ 28 w 56"/>
                  <a:gd name="T3" fmla="*/ 103 h 258"/>
                  <a:gd name="T4" fmla="*/ 19 w 56"/>
                  <a:gd name="T5" fmla="*/ 258 h 258"/>
                  <a:gd name="T6" fmla="*/ 41 w 56"/>
                  <a:gd name="T7" fmla="*/ 100 h 258"/>
                  <a:gd name="T8" fmla="*/ 0 w 56"/>
                  <a:gd name="T9" fmla="*/ 0 h 258"/>
                </a:gdLst>
                <a:ahLst/>
                <a:cxnLst>
                  <a:cxn ang="0">
                    <a:pos x="T0" y="T1"/>
                  </a:cxn>
                  <a:cxn ang="0">
                    <a:pos x="T2" y="T3"/>
                  </a:cxn>
                  <a:cxn ang="0">
                    <a:pos x="T4" y="T5"/>
                  </a:cxn>
                  <a:cxn ang="0">
                    <a:pos x="T6" y="T7"/>
                  </a:cxn>
                  <a:cxn ang="0">
                    <a:pos x="T8" y="T9"/>
                  </a:cxn>
                </a:cxnLst>
                <a:rect l="0" t="0" r="r" b="b"/>
                <a:pathLst>
                  <a:path w="56" h="258">
                    <a:moveTo>
                      <a:pt x="0" y="0"/>
                    </a:moveTo>
                    <a:cubicBezTo>
                      <a:pt x="0" y="0"/>
                      <a:pt x="22" y="48"/>
                      <a:pt x="28" y="103"/>
                    </a:cubicBezTo>
                    <a:cubicBezTo>
                      <a:pt x="32" y="136"/>
                      <a:pt x="19" y="258"/>
                      <a:pt x="19" y="258"/>
                    </a:cubicBezTo>
                    <a:cubicBezTo>
                      <a:pt x="19" y="258"/>
                      <a:pt x="56" y="220"/>
                      <a:pt x="41" y="100"/>
                    </a:cubicBezTo>
                    <a:cubicBezTo>
                      <a:pt x="32" y="28"/>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3" name="Freeform 194"/>
              <p:cNvSpPr>
                <a:spLocks/>
              </p:cNvSpPr>
              <p:nvPr/>
            </p:nvSpPr>
            <p:spPr bwMode="auto">
              <a:xfrm>
                <a:off x="1559" y="344"/>
                <a:ext cx="798" cy="267"/>
              </a:xfrm>
              <a:custGeom>
                <a:avLst/>
                <a:gdLst>
                  <a:gd name="T0" fmla="*/ 208 w 338"/>
                  <a:gd name="T1" fmla="*/ 2 h 113"/>
                  <a:gd name="T2" fmla="*/ 0 w 338"/>
                  <a:gd name="T3" fmla="*/ 113 h 113"/>
                  <a:gd name="T4" fmla="*/ 184 w 338"/>
                  <a:gd name="T5" fmla="*/ 19 h 113"/>
                  <a:gd name="T6" fmla="*/ 338 w 338"/>
                  <a:gd name="T7" fmla="*/ 22 h 113"/>
                  <a:gd name="T8" fmla="*/ 208 w 338"/>
                  <a:gd name="T9" fmla="*/ 2 h 113"/>
                </a:gdLst>
                <a:ahLst/>
                <a:cxnLst>
                  <a:cxn ang="0">
                    <a:pos x="T0" y="T1"/>
                  </a:cxn>
                  <a:cxn ang="0">
                    <a:pos x="T2" y="T3"/>
                  </a:cxn>
                  <a:cxn ang="0">
                    <a:pos x="T4" y="T5"/>
                  </a:cxn>
                  <a:cxn ang="0">
                    <a:pos x="T6" y="T7"/>
                  </a:cxn>
                  <a:cxn ang="0">
                    <a:pos x="T8" y="T9"/>
                  </a:cxn>
                </a:cxnLst>
                <a:rect l="0" t="0" r="r" b="b"/>
                <a:pathLst>
                  <a:path w="338" h="113">
                    <a:moveTo>
                      <a:pt x="208" y="2"/>
                    </a:moveTo>
                    <a:cubicBezTo>
                      <a:pt x="155" y="4"/>
                      <a:pt x="37" y="48"/>
                      <a:pt x="0" y="113"/>
                    </a:cubicBezTo>
                    <a:cubicBezTo>
                      <a:pt x="85" y="56"/>
                      <a:pt x="141" y="28"/>
                      <a:pt x="184" y="19"/>
                    </a:cubicBezTo>
                    <a:cubicBezTo>
                      <a:pt x="217" y="15"/>
                      <a:pt x="217" y="18"/>
                      <a:pt x="338" y="22"/>
                    </a:cubicBezTo>
                    <a:cubicBezTo>
                      <a:pt x="338" y="22"/>
                      <a:pt x="296" y="0"/>
                      <a:pt x="208" y="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4" name="Freeform 195"/>
              <p:cNvSpPr>
                <a:spLocks/>
              </p:cNvSpPr>
              <p:nvPr/>
            </p:nvSpPr>
            <p:spPr bwMode="auto">
              <a:xfrm>
                <a:off x="3484" y="3507"/>
                <a:ext cx="45" cy="26"/>
              </a:xfrm>
              <a:custGeom>
                <a:avLst/>
                <a:gdLst>
                  <a:gd name="T0" fmla="*/ 19 w 19"/>
                  <a:gd name="T1" fmla="*/ 0 h 11"/>
                  <a:gd name="T2" fmla="*/ 0 w 19"/>
                  <a:gd name="T3" fmla="*/ 11 h 11"/>
                  <a:gd name="T4" fmla="*/ 19 w 19"/>
                  <a:gd name="T5" fmla="*/ 0 h 11"/>
                </a:gdLst>
                <a:ahLst/>
                <a:cxnLst>
                  <a:cxn ang="0">
                    <a:pos x="T0" y="T1"/>
                  </a:cxn>
                  <a:cxn ang="0">
                    <a:pos x="T2" y="T3"/>
                  </a:cxn>
                  <a:cxn ang="0">
                    <a:pos x="T4" y="T5"/>
                  </a:cxn>
                </a:cxnLst>
                <a:rect l="0" t="0" r="r" b="b"/>
                <a:pathLst>
                  <a:path w="19" h="11">
                    <a:moveTo>
                      <a:pt x="19" y="0"/>
                    </a:moveTo>
                    <a:cubicBezTo>
                      <a:pt x="13" y="3"/>
                      <a:pt x="7" y="6"/>
                      <a:pt x="0" y="11"/>
                    </a:cubicBezTo>
                    <a:cubicBezTo>
                      <a:pt x="0" y="11"/>
                      <a:pt x="7" y="7"/>
                      <a:pt x="19"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5" name="Freeform 196"/>
              <p:cNvSpPr>
                <a:spLocks/>
              </p:cNvSpPr>
              <p:nvPr/>
            </p:nvSpPr>
            <p:spPr bwMode="auto">
              <a:xfrm>
                <a:off x="3456" y="937"/>
                <a:ext cx="940" cy="2570"/>
              </a:xfrm>
              <a:custGeom>
                <a:avLst/>
                <a:gdLst>
                  <a:gd name="T0" fmla="*/ 0 w 398"/>
                  <a:gd name="T1" fmla="*/ 0 h 1088"/>
                  <a:gd name="T2" fmla="*/ 194 w 398"/>
                  <a:gd name="T3" fmla="*/ 319 h 1088"/>
                  <a:gd name="T4" fmla="*/ 31 w 398"/>
                  <a:gd name="T5" fmla="*/ 1088 h 1088"/>
                  <a:gd name="T6" fmla="*/ 108 w 398"/>
                  <a:gd name="T7" fmla="*/ 1040 h 1088"/>
                  <a:gd name="T8" fmla="*/ 264 w 398"/>
                  <a:gd name="T9" fmla="*/ 353 h 1088"/>
                  <a:gd name="T10" fmla="*/ 0 w 398"/>
                  <a:gd name="T11" fmla="*/ 0 h 1088"/>
                </a:gdLst>
                <a:ahLst/>
                <a:cxnLst>
                  <a:cxn ang="0">
                    <a:pos x="T0" y="T1"/>
                  </a:cxn>
                  <a:cxn ang="0">
                    <a:pos x="T2" y="T3"/>
                  </a:cxn>
                  <a:cxn ang="0">
                    <a:pos x="T4" y="T5"/>
                  </a:cxn>
                  <a:cxn ang="0">
                    <a:pos x="T6" y="T7"/>
                  </a:cxn>
                  <a:cxn ang="0">
                    <a:pos x="T8" y="T9"/>
                  </a:cxn>
                  <a:cxn ang="0">
                    <a:pos x="T10" y="T11"/>
                  </a:cxn>
                </a:cxnLst>
                <a:rect l="0" t="0" r="r" b="b"/>
                <a:pathLst>
                  <a:path w="398" h="1088">
                    <a:moveTo>
                      <a:pt x="0" y="0"/>
                    </a:moveTo>
                    <a:cubicBezTo>
                      <a:pt x="0" y="0"/>
                      <a:pt x="160" y="162"/>
                      <a:pt x="194" y="319"/>
                    </a:cubicBezTo>
                    <a:cubicBezTo>
                      <a:pt x="309" y="847"/>
                      <a:pt x="99" y="1041"/>
                      <a:pt x="31" y="1088"/>
                    </a:cubicBezTo>
                    <a:cubicBezTo>
                      <a:pt x="108" y="1040"/>
                      <a:pt x="108" y="1040"/>
                      <a:pt x="108" y="1040"/>
                    </a:cubicBezTo>
                    <a:cubicBezTo>
                      <a:pt x="108" y="1040"/>
                      <a:pt x="398" y="980"/>
                      <a:pt x="264" y="353"/>
                    </a:cubicBezTo>
                    <a:cubicBezTo>
                      <a:pt x="233" y="214"/>
                      <a:pt x="128" y="20"/>
                      <a:pt x="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6" name="Freeform 197"/>
              <p:cNvSpPr>
                <a:spLocks/>
              </p:cNvSpPr>
              <p:nvPr/>
            </p:nvSpPr>
            <p:spPr bwMode="auto">
              <a:xfrm>
                <a:off x="2825" y="1060"/>
                <a:ext cx="877" cy="2553"/>
              </a:xfrm>
              <a:custGeom>
                <a:avLst/>
                <a:gdLst>
                  <a:gd name="T0" fmla="*/ 144 w 371"/>
                  <a:gd name="T1" fmla="*/ 0 h 1081"/>
                  <a:gd name="T2" fmla="*/ 203 w 371"/>
                  <a:gd name="T3" fmla="*/ 302 h 1081"/>
                  <a:gd name="T4" fmla="*/ 0 w 371"/>
                  <a:gd name="T5" fmla="*/ 1051 h 1081"/>
                  <a:gd name="T6" fmla="*/ 98 w 371"/>
                  <a:gd name="T7" fmla="*/ 1081 h 1081"/>
                  <a:gd name="T8" fmla="*/ 277 w 371"/>
                  <a:gd name="T9" fmla="*/ 270 h 1081"/>
                  <a:gd name="T10" fmla="*/ 144 w 371"/>
                  <a:gd name="T11" fmla="*/ 0 h 1081"/>
                </a:gdLst>
                <a:ahLst/>
                <a:cxnLst>
                  <a:cxn ang="0">
                    <a:pos x="T0" y="T1"/>
                  </a:cxn>
                  <a:cxn ang="0">
                    <a:pos x="T2" y="T3"/>
                  </a:cxn>
                  <a:cxn ang="0">
                    <a:pos x="T4" y="T5"/>
                  </a:cxn>
                  <a:cxn ang="0">
                    <a:pos x="T6" y="T7"/>
                  </a:cxn>
                  <a:cxn ang="0">
                    <a:pos x="T8" y="T9"/>
                  </a:cxn>
                  <a:cxn ang="0">
                    <a:pos x="T10" y="T11"/>
                  </a:cxn>
                </a:cxnLst>
                <a:rect l="0" t="0" r="r" b="b"/>
                <a:pathLst>
                  <a:path w="371" h="1081">
                    <a:moveTo>
                      <a:pt x="144" y="0"/>
                    </a:moveTo>
                    <a:cubicBezTo>
                      <a:pt x="144" y="0"/>
                      <a:pt x="195" y="176"/>
                      <a:pt x="203" y="302"/>
                    </a:cubicBezTo>
                    <a:cubicBezTo>
                      <a:pt x="238" y="809"/>
                      <a:pt x="0" y="1051"/>
                      <a:pt x="0" y="1051"/>
                    </a:cubicBezTo>
                    <a:cubicBezTo>
                      <a:pt x="98" y="1081"/>
                      <a:pt x="98" y="1081"/>
                      <a:pt x="98" y="1081"/>
                    </a:cubicBezTo>
                    <a:cubicBezTo>
                      <a:pt x="98" y="1081"/>
                      <a:pt x="371" y="844"/>
                      <a:pt x="277" y="270"/>
                    </a:cubicBezTo>
                    <a:cubicBezTo>
                      <a:pt x="250" y="109"/>
                      <a:pt x="144" y="0"/>
                      <a:pt x="144"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7" name="Freeform 198"/>
              <p:cNvSpPr>
                <a:spLocks/>
              </p:cNvSpPr>
              <p:nvPr/>
            </p:nvSpPr>
            <p:spPr bwMode="auto">
              <a:xfrm>
                <a:off x="2294" y="-34"/>
                <a:ext cx="340" cy="123"/>
              </a:xfrm>
              <a:custGeom>
                <a:avLst/>
                <a:gdLst>
                  <a:gd name="T0" fmla="*/ 92 w 144"/>
                  <a:gd name="T1" fmla="*/ 42 h 52"/>
                  <a:gd name="T2" fmla="*/ 0 w 144"/>
                  <a:gd name="T3" fmla="*/ 3 h 52"/>
                  <a:gd name="T4" fmla="*/ 8 w 144"/>
                  <a:gd name="T5" fmla="*/ 17 h 52"/>
                  <a:gd name="T6" fmla="*/ 85 w 144"/>
                  <a:gd name="T7" fmla="*/ 52 h 52"/>
                  <a:gd name="T8" fmla="*/ 144 w 144"/>
                  <a:gd name="T9" fmla="*/ 15 h 52"/>
                  <a:gd name="T10" fmla="*/ 137 w 144"/>
                  <a:gd name="T11" fmla="*/ 0 h 52"/>
                  <a:gd name="T12" fmla="*/ 92 w 144"/>
                  <a:gd name="T13" fmla="*/ 42 h 52"/>
                </a:gdLst>
                <a:ahLst/>
                <a:cxnLst>
                  <a:cxn ang="0">
                    <a:pos x="T0" y="T1"/>
                  </a:cxn>
                  <a:cxn ang="0">
                    <a:pos x="T2" y="T3"/>
                  </a:cxn>
                  <a:cxn ang="0">
                    <a:pos x="T4" y="T5"/>
                  </a:cxn>
                  <a:cxn ang="0">
                    <a:pos x="T6" y="T7"/>
                  </a:cxn>
                  <a:cxn ang="0">
                    <a:pos x="T8" y="T9"/>
                  </a:cxn>
                  <a:cxn ang="0">
                    <a:pos x="T10" y="T11"/>
                  </a:cxn>
                  <a:cxn ang="0">
                    <a:pos x="T12" y="T13"/>
                  </a:cxn>
                </a:cxnLst>
                <a:rect l="0" t="0" r="r" b="b"/>
                <a:pathLst>
                  <a:path w="144" h="52">
                    <a:moveTo>
                      <a:pt x="92" y="42"/>
                    </a:moveTo>
                    <a:cubicBezTo>
                      <a:pt x="47" y="44"/>
                      <a:pt x="0" y="3"/>
                      <a:pt x="0" y="3"/>
                    </a:cubicBezTo>
                    <a:cubicBezTo>
                      <a:pt x="8" y="17"/>
                      <a:pt x="8" y="17"/>
                      <a:pt x="8" y="17"/>
                    </a:cubicBezTo>
                    <a:cubicBezTo>
                      <a:pt x="8" y="17"/>
                      <a:pt x="25" y="52"/>
                      <a:pt x="85" y="52"/>
                    </a:cubicBezTo>
                    <a:cubicBezTo>
                      <a:pt x="124" y="52"/>
                      <a:pt x="138" y="28"/>
                      <a:pt x="144" y="15"/>
                    </a:cubicBezTo>
                    <a:cubicBezTo>
                      <a:pt x="144" y="12"/>
                      <a:pt x="137" y="0"/>
                      <a:pt x="137" y="0"/>
                    </a:cubicBezTo>
                    <a:cubicBezTo>
                      <a:pt x="137" y="0"/>
                      <a:pt x="129" y="41"/>
                      <a:pt x="92" y="4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8" name="Freeform 199"/>
              <p:cNvSpPr>
                <a:spLocks/>
              </p:cNvSpPr>
              <p:nvPr/>
            </p:nvSpPr>
            <p:spPr bwMode="auto">
              <a:xfrm>
                <a:off x="513" y="772"/>
                <a:ext cx="3831" cy="2813"/>
              </a:xfrm>
              <a:custGeom>
                <a:avLst/>
                <a:gdLst>
                  <a:gd name="T0" fmla="*/ 1527 w 1622"/>
                  <a:gd name="T1" fmla="*/ 442 h 1191"/>
                  <a:gd name="T2" fmla="*/ 1393 w 1622"/>
                  <a:gd name="T3" fmla="*/ 165 h 1191"/>
                  <a:gd name="T4" fmla="*/ 1233 w 1622"/>
                  <a:gd name="T5" fmla="*/ 61 h 1191"/>
                  <a:gd name="T6" fmla="*/ 1485 w 1622"/>
                  <a:gd name="T7" fmla="*/ 347 h 1191"/>
                  <a:gd name="T8" fmla="*/ 1495 w 1622"/>
                  <a:gd name="T9" fmla="*/ 984 h 1191"/>
                  <a:gd name="T10" fmla="*/ 1352 w 1622"/>
                  <a:gd name="T11" fmla="*/ 1097 h 1191"/>
                  <a:gd name="T12" fmla="*/ 1145 w 1622"/>
                  <a:gd name="T13" fmla="*/ 1144 h 1191"/>
                  <a:gd name="T14" fmla="*/ 1150 w 1622"/>
                  <a:gd name="T15" fmla="*/ 1135 h 1191"/>
                  <a:gd name="T16" fmla="*/ 1264 w 1622"/>
                  <a:gd name="T17" fmla="*/ 380 h 1191"/>
                  <a:gd name="T18" fmla="*/ 1095 w 1622"/>
                  <a:gd name="T19" fmla="*/ 106 h 1191"/>
                  <a:gd name="T20" fmla="*/ 1257 w 1622"/>
                  <a:gd name="T21" fmla="*/ 444 h 1191"/>
                  <a:gd name="T22" fmla="*/ 1108 w 1622"/>
                  <a:gd name="T23" fmla="*/ 1149 h 1191"/>
                  <a:gd name="T24" fmla="*/ 1091 w 1622"/>
                  <a:gd name="T25" fmla="*/ 1150 h 1191"/>
                  <a:gd name="T26" fmla="*/ 799 w 1622"/>
                  <a:gd name="T27" fmla="*/ 1154 h 1191"/>
                  <a:gd name="T28" fmla="*/ 634 w 1622"/>
                  <a:gd name="T29" fmla="*/ 1150 h 1191"/>
                  <a:gd name="T30" fmla="*/ 511 w 1622"/>
                  <a:gd name="T31" fmla="*/ 284 h 1191"/>
                  <a:gd name="T32" fmla="*/ 698 w 1622"/>
                  <a:gd name="T33" fmla="*/ 60 h 1191"/>
                  <a:gd name="T34" fmla="*/ 476 w 1622"/>
                  <a:gd name="T35" fmla="*/ 289 h 1191"/>
                  <a:gd name="T36" fmla="*/ 586 w 1622"/>
                  <a:gd name="T37" fmla="*/ 1146 h 1191"/>
                  <a:gd name="T38" fmla="*/ 449 w 1622"/>
                  <a:gd name="T39" fmla="*/ 1113 h 1191"/>
                  <a:gd name="T40" fmla="*/ 236 w 1622"/>
                  <a:gd name="T41" fmla="*/ 986 h 1191"/>
                  <a:gd name="T42" fmla="*/ 94 w 1622"/>
                  <a:gd name="T43" fmla="*/ 801 h 1191"/>
                  <a:gd name="T44" fmla="*/ 39 w 1622"/>
                  <a:gd name="T45" fmla="*/ 558 h 1191"/>
                  <a:gd name="T46" fmla="*/ 132 w 1622"/>
                  <a:gd name="T47" fmla="*/ 192 h 1191"/>
                  <a:gd name="T48" fmla="*/ 376 w 1622"/>
                  <a:gd name="T49" fmla="*/ 33 h 1191"/>
                  <a:gd name="T50" fmla="*/ 200 w 1622"/>
                  <a:gd name="T51" fmla="*/ 55 h 1191"/>
                  <a:gd name="T52" fmla="*/ 57 w 1622"/>
                  <a:gd name="T53" fmla="*/ 273 h 1191"/>
                  <a:gd name="T54" fmla="*/ 30 w 1622"/>
                  <a:gd name="T55" fmla="*/ 694 h 1191"/>
                  <a:gd name="T56" fmla="*/ 198 w 1622"/>
                  <a:gd name="T57" fmla="*/ 987 h 1191"/>
                  <a:gd name="T58" fmla="*/ 195 w 1622"/>
                  <a:gd name="T59" fmla="*/ 989 h 1191"/>
                  <a:gd name="T60" fmla="*/ 482 w 1622"/>
                  <a:gd name="T61" fmla="*/ 1154 h 1191"/>
                  <a:gd name="T62" fmla="*/ 860 w 1622"/>
                  <a:gd name="T63" fmla="*/ 1187 h 1191"/>
                  <a:gd name="T64" fmla="*/ 1168 w 1622"/>
                  <a:gd name="T65" fmla="*/ 1174 h 1191"/>
                  <a:gd name="T66" fmla="*/ 1442 w 1622"/>
                  <a:gd name="T67" fmla="*/ 1093 h 1191"/>
                  <a:gd name="T68" fmla="*/ 1604 w 1622"/>
                  <a:gd name="T69" fmla="*/ 833 h 1191"/>
                  <a:gd name="T70" fmla="*/ 1622 w 1622"/>
                  <a:gd name="T71" fmla="*/ 741 h 1191"/>
                  <a:gd name="T72" fmla="*/ 1546 w 1622"/>
                  <a:gd name="T73" fmla="*/ 896 h 1191"/>
                  <a:gd name="T74" fmla="*/ 1527 w 1622"/>
                  <a:gd name="T75" fmla="*/ 442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22" h="1191">
                    <a:moveTo>
                      <a:pt x="1527" y="442"/>
                    </a:moveTo>
                    <a:cubicBezTo>
                      <a:pt x="1480" y="276"/>
                      <a:pt x="1430" y="209"/>
                      <a:pt x="1393" y="165"/>
                    </a:cubicBezTo>
                    <a:cubicBezTo>
                      <a:pt x="1357" y="122"/>
                      <a:pt x="1294" y="69"/>
                      <a:pt x="1233" y="61"/>
                    </a:cubicBezTo>
                    <a:cubicBezTo>
                      <a:pt x="1327" y="108"/>
                      <a:pt x="1422" y="171"/>
                      <a:pt x="1485" y="347"/>
                    </a:cubicBezTo>
                    <a:cubicBezTo>
                      <a:pt x="1593" y="651"/>
                      <a:pt x="1531" y="888"/>
                      <a:pt x="1495" y="984"/>
                    </a:cubicBezTo>
                    <a:cubicBezTo>
                      <a:pt x="1459" y="1034"/>
                      <a:pt x="1425" y="1075"/>
                      <a:pt x="1352" y="1097"/>
                    </a:cubicBezTo>
                    <a:cubicBezTo>
                      <a:pt x="1295" y="1116"/>
                      <a:pt x="1208" y="1134"/>
                      <a:pt x="1145" y="1144"/>
                    </a:cubicBezTo>
                    <a:cubicBezTo>
                      <a:pt x="1147" y="1140"/>
                      <a:pt x="1148" y="1138"/>
                      <a:pt x="1150" y="1135"/>
                    </a:cubicBezTo>
                    <a:cubicBezTo>
                      <a:pt x="1191" y="1060"/>
                      <a:pt x="1363" y="760"/>
                      <a:pt x="1264" y="380"/>
                    </a:cubicBezTo>
                    <a:cubicBezTo>
                      <a:pt x="1219" y="210"/>
                      <a:pt x="1140" y="119"/>
                      <a:pt x="1095" y="106"/>
                    </a:cubicBezTo>
                    <a:cubicBezTo>
                      <a:pt x="1136" y="132"/>
                      <a:pt x="1242" y="294"/>
                      <a:pt x="1257" y="444"/>
                    </a:cubicBezTo>
                    <a:cubicBezTo>
                      <a:pt x="1293" y="828"/>
                      <a:pt x="1153" y="1078"/>
                      <a:pt x="1108" y="1149"/>
                    </a:cubicBezTo>
                    <a:cubicBezTo>
                      <a:pt x="1102" y="1149"/>
                      <a:pt x="1096" y="1150"/>
                      <a:pt x="1091" y="1150"/>
                    </a:cubicBezTo>
                    <a:cubicBezTo>
                      <a:pt x="1035" y="1154"/>
                      <a:pt x="885" y="1154"/>
                      <a:pt x="799" y="1154"/>
                    </a:cubicBezTo>
                    <a:cubicBezTo>
                      <a:pt x="759" y="1154"/>
                      <a:pt x="697" y="1154"/>
                      <a:pt x="634" y="1150"/>
                    </a:cubicBezTo>
                    <a:cubicBezTo>
                      <a:pt x="573" y="1077"/>
                      <a:pt x="412" y="826"/>
                      <a:pt x="511" y="284"/>
                    </a:cubicBezTo>
                    <a:cubicBezTo>
                      <a:pt x="532" y="166"/>
                      <a:pt x="698" y="60"/>
                      <a:pt x="698" y="60"/>
                    </a:cubicBezTo>
                    <a:cubicBezTo>
                      <a:pt x="698" y="60"/>
                      <a:pt x="544" y="51"/>
                      <a:pt x="476" y="289"/>
                    </a:cubicBezTo>
                    <a:cubicBezTo>
                      <a:pt x="396" y="865"/>
                      <a:pt x="529" y="1057"/>
                      <a:pt x="586" y="1146"/>
                    </a:cubicBezTo>
                    <a:cubicBezTo>
                      <a:pt x="533" y="1139"/>
                      <a:pt x="482" y="1130"/>
                      <a:pt x="449" y="1113"/>
                    </a:cubicBezTo>
                    <a:cubicBezTo>
                      <a:pt x="386" y="1083"/>
                      <a:pt x="282" y="1017"/>
                      <a:pt x="236" y="986"/>
                    </a:cubicBezTo>
                    <a:cubicBezTo>
                      <a:pt x="165" y="926"/>
                      <a:pt x="107" y="850"/>
                      <a:pt x="94" y="801"/>
                    </a:cubicBezTo>
                    <a:cubicBezTo>
                      <a:pt x="77" y="733"/>
                      <a:pt x="39" y="665"/>
                      <a:pt x="39" y="558"/>
                    </a:cubicBezTo>
                    <a:cubicBezTo>
                      <a:pt x="39" y="452"/>
                      <a:pt x="73" y="324"/>
                      <a:pt x="132" y="192"/>
                    </a:cubicBezTo>
                    <a:cubicBezTo>
                      <a:pt x="193" y="60"/>
                      <a:pt x="329" y="43"/>
                      <a:pt x="376" y="33"/>
                    </a:cubicBezTo>
                    <a:cubicBezTo>
                      <a:pt x="356" y="0"/>
                      <a:pt x="244" y="29"/>
                      <a:pt x="200" y="55"/>
                    </a:cubicBezTo>
                    <a:cubicBezTo>
                      <a:pt x="158" y="81"/>
                      <a:pt x="103" y="166"/>
                      <a:pt x="57" y="273"/>
                    </a:cubicBezTo>
                    <a:cubicBezTo>
                      <a:pt x="9" y="379"/>
                      <a:pt x="0" y="490"/>
                      <a:pt x="30" y="694"/>
                    </a:cubicBezTo>
                    <a:cubicBezTo>
                      <a:pt x="50" y="827"/>
                      <a:pt x="138" y="931"/>
                      <a:pt x="198" y="987"/>
                    </a:cubicBezTo>
                    <a:cubicBezTo>
                      <a:pt x="195" y="989"/>
                      <a:pt x="195" y="989"/>
                      <a:pt x="195" y="989"/>
                    </a:cubicBezTo>
                    <a:cubicBezTo>
                      <a:pt x="195" y="989"/>
                      <a:pt x="333" y="1123"/>
                      <a:pt x="482" y="1154"/>
                    </a:cubicBezTo>
                    <a:cubicBezTo>
                      <a:pt x="634" y="1187"/>
                      <a:pt x="774" y="1187"/>
                      <a:pt x="860" y="1187"/>
                    </a:cubicBezTo>
                    <a:cubicBezTo>
                      <a:pt x="945" y="1187"/>
                      <a:pt x="1074" y="1191"/>
                      <a:pt x="1168" y="1174"/>
                    </a:cubicBezTo>
                    <a:cubicBezTo>
                      <a:pt x="1262" y="1157"/>
                      <a:pt x="1403" y="1134"/>
                      <a:pt x="1442" y="1093"/>
                    </a:cubicBezTo>
                    <a:cubicBezTo>
                      <a:pt x="1480" y="1053"/>
                      <a:pt x="1540" y="1013"/>
                      <a:pt x="1604" y="833"/>
                    </a:cubicBezTo>
                    <a:cubicBezTo>
                      <a:pt x="1622" y="785"/>
                      <a:pt x="1622" y="741"/>
                      <a:pt x="1622" y="741"/>
                    </a:cubicBezTo>
                    <a:cubicBezTo>
                      <a:pt x="1622" y="741"/>
                      <a:pt x="1583" y="826"/>
                      <a:pt x="1546" y="896"/>
                    </a:cubicBezTo>
                    <a:cubicBezTo>
                      <a:pt x="1570" y="796"/>
                      <a:pt x="1581" y="643"/>
                      <a:pt x="1527" y="442"/>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9" name="Freeform 214"/>
              <p:cNvSpPr>
                <a:spLocks/>
              </p:cNvSpPr>
              <p:nvPr/>
            </p:nvSpPr>
            <p:spPr bwMode="auto">
              <a:xfrm>
                <a:off x="1408" y="1313"/>
                <a:ext cx="4828" cy="3361"/>
              </a:xfrm>
              <a:custGeom>
                <a:avLst/>
                <a:gdLst>
                  <a:gd name="T0" fmla="*/ 1990 w 2044"/>
                  <a:gd name="T1" fmla="*/ 928 h 1423"/>
                  <a:gd name="T2" fmla="*/ 1718 w 2044"/>
                  <a:gd name="T3" fmla="*/ 486 h 1423"/>
                  <a:gd name="T4" fmla="*/ 1530 w 2044"/>
                  <a:gd name="T5" fmla="*/ 423 h 1423"/>
                  <a:gd name="T6" fmla="*/ 1349 w 2044"/>
                  <a:gd name="T7" fmla="*/ 302 h 1423"/>
                  <a:gd name="T8" fmla="*/ 1121 w 2044"/>
                  <a:gd name="T9" fmla="*/ 283 h 1423"/>
                  <a:gd name="T10" fmla="*/ 1122 w 2044"/>
                  <a:gd name="T11" fmla="*/ 200 h 1423"/>
                  <a:gd name="T12" fmla="*/ 1237 w 2044"/>
                  <a:gd name="T13" fmla="*/ 260 h 1423"/>
                  <a:gd name="T14" fmla="*/ 1158 w 2044"/>
                  <a:gd name="T15" fmla="*/ 20 h 1423"/>
                  <a:gd name="T16" fmla="*/ 924 w 2044"/>
                  <a:gd name="T17" fmla="*/ 101 h 1423"/>
                  <a:gd name="T18" fmla="*/ 867 w 2044"/>
                  <a:gd name="T19" fmla="*/ 299 h 1423"/>
                  <a:gd name="T20" fmla="*/ 541 w 2044"/>
                  <a:gd name="T21" fmla="*/ 476 h 1423"/>
                  <a:gd name="T22" fmla="*/ 113 w 2044"/>
                  <a:gd name="T23" fmla="*/ 829 h 1423"/>
                  <a:gd name="T24" fmla="*/ 82 w 2044"/>
                  <a:gd name="T25" fmla="*/ 1423 h 1423"/>
                  <a:gd name="T26" fmla="*/ 1980 w 2044"/>
                  <a:gd name="T27" fmla="*/ 1423 h 1423"/>
                  <a:gd name="T28" fmla="*/ 2011 w 2044"/>
                  <a:gd name="T29" fmla="*/ 1347 h 1423"/>
                  <a:gd name="T30" fmla="*/ 1990 w 2044"/>
                  <a:gd name="T31" fmla="*/ 928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44" h="1423">
                    <a:moveTo>
                      <a:pt x="1990" y="928"/>
                    </a:moveTo>
                    <a:cubicBezTo>
                      <a:pt x="1943" y="663"/>
                      <a:pt x="1807" y="536"/>
                      <a:pt x="1718" y="486"/>
                    </a:cubicBezTo>
                    <a:cubicBezTo>
                      <a:pt x="1649" y="448"/>
                      <a:pt x="1530" y="423"/>
                      <a:pt x="1530" y="423"/>
                    </a:cubicBezTo>
                    <a:cubicBezTo>
                      <a:pt x="1530" y="423"/>
                      <a:pt x="1437" y="338"/>
                      <a:pt x="1349" y="302"/>
                    </a:cubicBezTo>
                    <a:cubicBezTo>
                      <a:pt x="1258" y="265"/>
                      <a:pt x="1121" y="283"/>
                      <a:pt x="1121" y="283"/>
                    </a:cubicBezTo>
                    <a:cubicBezTo>
                      <a:pt x="1117" y="263"/>
                      <a:pt x="1101" y="228"/>
                      <a:pt x="1122" y="200"/>
                    </a:cubicBezTo>
                    <a:cubicBezTo>
                      <a:pt x="1140" y="180"/>
                      <a:pt x="1216" y="243"/>
                      <a:pt x="1237" y="260"/>
                    </a:cubicBezTo>
                    <a:cubicBezTo>
                      <a:pt x="1294" y="111"/>
                      <a:pt x="1186" y="28"/>
                      <a:pt x="1158" y="20"/>
                    </a:cubicBezTo>
                    <a:cubicBezTo>
                      <a:pt x="1070" y="0"/>
                      <a:pt x="989" y="41"/>
                      <a:pt x="924" y="101"/>
                    </a:cubicBezTo>
                    <a:cubicBezTo>
                      <a:pt x="891" y="162"/>
                      <a:pt x="876" y="204"/>
                      <a:pt x="867" y="299"/>
                    </a:cubicBezTo>
                    <a:cubicBezTo>
                      <a:pt x="711" y="300"/>
                      <a:pt x="592" y="388"/>
                      <a:pt x="541" y="476"/>
                    </a:cubicBezTo>
                    <a:cubicBezTo>
                      <a:pt x="403" y="465"/>
                      <a:pt x="208" y="588"/>
                      <a:pt x="113" y="829"/>
                    </a:cubicBezTo>
                    <a:cubicBezTo>
                      <a:pt x="0" y="1111"/>
                      <a:pt x="29" y="1283"/>
                      <a:pt x="82" y="1423"/>
                    </a:cubicBezTo>
                    <a:cubicBezTo>
                      <a:pt x="1980" y="1423"/>
                      <a:pt x="1980" y="1423"/>
                      <a:pt x="1980" y="1423"/>
                    </a:cubicBezTo>
                    <a:cubicBezTo>
                      <a:pt x="1993" y="1397"/>
                      <a:pt x="2003" y="1371"/>
                      <a:pt x="2011" y="1347"/>
                    </a:cubicBezTo>
                    <a:cubicBezTo>
                      <a:pt x="2044" y="1247"/>
                      <a:pt x="2030" y="1158"/>
                      <a:pt x="1990" y="92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0" name="Freeform 215"/>
              <p:cNvSpPr>
                <a:spLocks/>
              </p:cNvSpPr>
              <p:nvPr/>
            </p:nvSpPr>
            <p:spPr bwMode="auto">
              <a:xfrm>
                <a:off x="1559" y="2099"/>
                <a:ext cx="4424" cy="2575"/>
              </a:xfrm>
              <a:custGeom>
                <a:avLst/>
                <a:gdLst>
                  <a:gd name="T0" fmla="*/ 1869 w 1873"/>
                  <a:gd name="T1" fmla="*/ 755 h 1090"/>
                  <a:gd name="T2" fmla="*/ 1488 w 1873"/>
                  <a:gd name="T3" fmla="*/ 173 h 1090"/>
                  <a:gd name="T4" fmla="*/ 1203 w 1873"/>
                  <a:gd name="T5" fmla="*/ 61 h 1090"/>
                  <a:gd name="T6" fmla="*/ 522 w 1873"/>
                  <a:gd name="T7" fmla="*/ 198 h 1090"/>
                  <a:gd name="T8" fmla="*/ 148 w 1873"/>
                  <a:gd name="T9" fmla="*/ 1090 h 1090"/>
                  <a:gd name="T10" fmla="*/ 1801 w 1873"/>
                  <a:gd name="T11" fmla="*/ 1090 h 1090"/>
                  <a:gd name="T12" fmla="*/ 1869 w 1873"/>
                  <a:gd name="T13" fmla="*/ 755 h 1090"/>
                </a:gdLst>
                <a:ahLst/>
                <a:cxnLst>
                  <a:cxn ang="0">
                    <a:pos x="T0" y="T1"/>
                  </a:cxn>
                  <a:cxn ang="0">
                    <a:pos x="T2" y="T3"/>
                  </a:cxn>
                  <a:cxn ang="0">
                    <a:pos x="T4" y="T5"/>
                  </a:cxn>
                  <a:cxn ang="0">
                    <a:pos x="T6" y="T7"/>
                  </a:cxn>
                  <a:cxn ang="0">
                    <a:pos x="T8" y="T9"/>
                  </a:cxn>
                  <a:cxn ang="0">
                    <a:pos x="T10" y="T11"/>
                  </a:cxn>
                  <a:cxn ang="0">
                    <a:pos x="T12" y="T13"/>
                  </a:cxn>
                </a:cxnLst>
                <a:rect l="0" t="0" r="r" b="b"/>
                <a:pathLst>
                  <a:path w="1873" h="1090">
                    <a:moveTo>
                      <a:pt x="1869" y="755"/>
                    </a:moveTo>
                    <a:cubicBezTo>
                      <a:pt x="1836" y="220"/>
                      <a:pt x="1488" y="173"/>
                      <a:pt x="1488" y="173"/>
                    </a:cubicBezTo>
                    <a:cubicBezTo>
                      <a:pt x="1488" y="173"/>
                      <a:pt x="1403" y="105"/>
                      <a:pt x="1203" y="61"/>
                    </a:cubicBezTo>
                    <a:cubicBezTo>
                      <a:pt x="996" y="14"/>
                      <a:pt x="674" y="0"/>
                      <a:pt x="522" y="198"/>
                    </a:cubicBezTo>
                    <a:cubicBezTo>
                      <a:pt x="173" y="191"/>
                      <a:pt x="0" y="727"/>
                      <a:pt x="148" y="1090"/>
                    </a:cubicBezTo>
                    <a:cubicBezTo>
                      <a:pt x="1801" y="1090"/>
                      <a:pt x="1801" y="1090"/>
                      <a:pt x="1801" y="1090"/>
                    </a:cubicBezTo>
                    <a:cubicBezTo>
                      <a:pt x="1848" y="1003"/>
                      <a:pt x="1873" y="893"/>
                      <a:pt x="1869" y="755"/>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1" name="Freeform 216"/>
              <p:cNvSpPr>
                <a:spLocks/>
              </p:cNvSpPr>
              <p:nvPr/>
            </p:nvSpPr>
            <p:spPr bwMode="auto">
              <a:xfrm>
                <a:off x="2761" y="1407"/>
                <a:ext cx="2079" cy="1236"/>
              </a:xfrm>
              <a:custGeom>
                <a:avLst/>
                <a:gdLst>
                  <a:gd name="T0" fmla="*/ 880 w 880"/>
                  <a:gd name="T1" fmla="*/ 407 h 523"/>
                  <a:gd name="T2" fmla="*/ 509 w 880"/>
                  <a:gd name="T3" fmla="*/ 296 h 523"/>
                  <a:gd name="T4" fmla="*/ 646 w 880"/>
                  <a:gd name="T5" fmla="*/ 171 h 523"/>
                  <a:gd name="T6" fmla="*/ 569 w 880"/>
                  <a:gd name="T7" fmla="*/ 15 h 523"/>
                  <a:gd name="T8" fmla="*/ 377 w 880"/>
                  <a:gd name="T9" fmla="*/ 94 h 523"/>
                  <a:gd name="T10" fmla="*/ 346 w 880"/>
                  <a:gd name="T11" fmla="*/ 300 h 523"/>
                  <a:gd name="T12" fmla="*/ 168 w 880"/>
                  <a:gd name="T13" fmla="*/ 330 h 523"/>
                  <a:gd name="T14" fmla="*/ 0 w 880"/>
                  <a:gd name="T15" fmla="*/ 478 h 523"/>
                  <a:gd name="T16" fmla="*/ 248 w 880"/>
                  <a:gd name="T17" fmla="*/ 393 h 523"/>
                  <a:gd name="T18" fmla="*/ 283 w 880"/>
                  <a:gd name="T19" fmla="*/ 523 h 523"/>
                  <a:gd name="T20" fmla="*/ 486 w 880"/>
                  <a:gd name="T21" fmla="*/ 408 h 523"/>
                  <a:gd name="T22" fmla="*/ 722 w 880"/>
                  <a:gd name="T23" fmla="*/ 468 h 523"/>
                  <a:gd name="T24" fmla="*/ 681 w 880"/>
                  <a:gd name="T25" fmla="*/ 367 h 523"/>
                  <a:gd name="T26" fmla="*/ 880 w 880"/>
                  <a:gd name="T27" fmla="*/ 407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0" h="523">
                    <a:moveTo>
                      <a:pt x="880" y="407"/>
                    </a:moveTo>
                    <a:cubicBezTo>
                      <a:pt x="734" y="247"/>
                      <a:pt x="580" y="296"/>
                      <a:pt x="509" y="296"/>
                    </a:cubicBezTo>
                    <a:cubicBezTo>
                      <a:pt x="428" y="176"/>
                      <a:pt x="546" y="47"/>
                      <a:pt x="646" y="171"/>
                    </a:cubicBezTo>
                    <a:cubicBezTo>
                      <a:pt x="673" y="105"/>
                      <a:pt x="636" y="30"/>
                      <a:pt x="569" y="15"/>
                    </a:cubicBezTo>
                    <a:cubicBezTo>
                      <a:pt x="501" y="0"/>
                      <a:pt x="424" y="19"/>
                      <a:pt x="377" y="94"/>
                    </a:cubicBezTo>
                    <a:cubicBezTo>
                      <a:pt x="307" y="193"/>
                      <a:pt x="346" y="300"/>
                      <a:pt x="346" y="300"/>
                    </a:cubicBezTo>
                    <a:cubicBezTo>
                      <a:pt x="346" y="300"/>
                      <a:pt x="260" y="289"/>
                      <a:pt x="168" y="330"/>
                    </a:cubicBezTo>
                    <a:cubicBezTo>
                      <a:pt x="42" y="385"/>
                      <a:pt x="0" y="478"/>
                      <a:pt x="0" y="478"/>
                    </a:cubicBezTo>
                    <a:cubicBezTo>
                      <a:pt x="0" y="478"/>
                      <a:pt x="171" y="407"/>
                      <a:pt x="248" y="393"/>
                    </a:cubicBezTo>
                    <a:cubicBezTo>
                      <a:pt x="230" y="478"/>
                      <a:pt x="283" y="523"/>
                      <a:pt x="283" y="523"/>
                    </a:cubicBezTo>
                    <a:cubicBezTo>
                      <a:pt x="283" y="523"/>
                      <a:pt x="385" y="442"/>
                      <a:pt x="486" y="408"/>
                    </a:cubicBezTo>
                    <a:cubicBezTo>
                      <a:pt x="603" y="412"/>
                      <a:pt x="722" y="468"/>
                      <a:pt x="722" y="468"/>
                    </a:cubicBezTo>
                    <a:cubicBezTo>
                      <a:pt x="722" y="468"/>
                      <a:pt x="725" y="415"/>
                      <a:pt x="681" y="367"/>
                    </a:cubicBezTo>
                    <a:cubicBezTo>
                      <a:pt x="745" y="358"/>
                      <a:pt x="880" y="407"/>
                      <a:pt x="880" y="407"/>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2" name="Freeform 217"/>
              <p:cNvSpPr>
                <a:spLocks/>
              </p:cNvSpPr>
              <p:nvPr/>
            </p:nvSpPr>
            <p:spPr bwMode="auto">
              <a:xfrm>
                <a:off x="3520" y="1618"/>
                <a:ext cx="141" cy="682"/>
              </a:xfrm>
              <a:custGeom>
                <a:avLst/>
                <a:gdLst>
                  <a:gd name="T0" fmla="*/ 60 w 60"/>
                  <a:gd name="T1" fmla="*/ 0 h 289"/>
                  <a:gd name="T2" fmla="*/ 16 w 60"/>
                  <a:gd name="T3" fmla="*/ 113 h 289"/>
                  <a:gd name="T4" fmla="*/ 40 w 60"/>
                  <a:gd name="T5" fmla="*/ 289 h 289"/>
                  <a:gd name="T6" fmla="*/ 30 w 60"/>
                  <a:gd name="T7" fmla="*/ 115 h 289"/>
                  <a:gd name="T8" fmla="*/ 60 w 60"/>
                  <a:gd name="T9" fmla="*/ 0 h 289"/>
                </a:gdLst>
                <a:ahLst/>
                <a:cxnLst>
                  <a:cxn ang="0">
                    <a:pos x="T0" y="T1"/>
                  </a:cxn>
                  <a:cxn ang="0">
                    <a:pos x="T2" y="T3"/>
                  </a:cxn>
                  <a:cxn ang="0">
                    <a:pos x="T4" y="T5"/>
                  </a:cxn>
                  <a:cxn ang="0">
                    <a:pos x="T6" y="T7"/>
                  </a:cxn>
                  <a:cxn ang="0">
                    <a:pos x="T8" y="T9"/>
                  </a:cxn>
                </a:cxnLst>
                <a:rect l="0" t="0" r="r" b="b"/>
                <a:pathLst>
                  <a:path w="60" h="289">
                    <a:moveTo>
                      <a:pt x="60" y="0"/>
                    </a:moveTo>
                    <a:cubicBezTo>
                      <a:pt x="60" y="0"/>
                      <a:pt x="25" y="32"/>
                      <a:pt x="16" y="113"/>
                    </a:cubicBezTo>
                    <a:cubicBezTo>
                      <a:pt x="0" y="247"/>
                      <a:pt x="40" y="289"/>
                      <a:pt x="40" y="289"/>
                    </a:cubicBezTo>
                    <a:cubicBezTo>
                      <a:pt x="40" y="289"/>
                      <a:pt x="25" y="153"/>
                      <a:pt x="30" y="115"/>
                    </a:cubicBezTo>
                    <a:cubicBezTo>
                      <a:pt x="37" y="54"/>
                      <a:pt x="60" y="0"/>
                      <a:pt x="6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3" name="Freeform 218"/>
              <p:cNvSpPr>
                <a:spLocks/>
              </p:cNvSpPr>
              <p:nvPr/>
            </p:nvSpPr>
            <p:spPr bwMode="auto">
              <a:xfrm>
                <a:off x="3947" y="2057"/>
                <a:ext cx="893" cy="290"/>
              </a:xfrm>
              <a:custGeom>
                <a:avLst/>
                <a:gdLst>
                  <a:gd name="T0" fmla="*/ 143 w 378"/>
                  <a:gd name="T1" fmla="*/ 2 h 123"/>
                  <a:gd name="T2" fmla="*/ 0 w 378"/>
                  <a:gd name="T3" fmla="*/ 24 h 123"/>
                  <a:gd name="T4" fmla="*/ 172 w 378"/>
                  <a:gd name="T5" fmla="*/ 21 h 123"/>
                  <a:gd name="T6" fmla="*/ 378 w 378"/>
                  <a:gd name="T7" fmla="*/ 123 h 123"/>
                  <a:gd name="T8" fmla="*/ 143 w 378"/>
                  <a:gd name="T9" fmla="*/ 2 h 123"/>
                </a:gdLst>
                <a:ahLst/>
                <a:cxnLst>
                  <a:cxn ang="0">
                    <a:pos x="T0" y="T1"/>
                  </a:cxn>
                  <a:cxn ang="0">
                    <a:pos x="T2" y="T3"/>
                  </a:cxn>
                  <a:cxn ang="0">
                    <a:pos x="T4" y="T5"/>
                  </a:cxn>
                  <a:cxn ang="0">
                    <a:pos x="T6" y="T7"/>
                  </a:cxn>
                  <a:cxn ang="0">
                    <a:pos x="T8" y="T9"/>
                  </a:cxn>
                </a:cxnLst>
                <a:rect l="0" t="0" r="r" b="b"/>
                <a:pathLst>
                  <a:path w="378" h="123">
                    <a:moveTo>
                      <a:pt x="143" y="2"/>
                    </a:moveTo>
                    <a:cubicBezTo>
                      <a:pt x="47" y="0"/>
                      <a:pt x="0" y="24"/>
                      <a:pt x="0" y="24"/>
                    </a:cubicBezTo>
                    <a:cubicBezTo>
                      <a:pt x="134" y="20"/>
                      <a:pt x="135" y="17"/>
                      <a:pt x="172" y="21"/>
                    </a:cubicBezTo>
                    <a:cubicBezTo>
                      <a:pt x="218" y="29"/>
                      <a:pt x="283" y="61"/>
                      <a:pt x="378" y="123"/>
                    </a:cubicBezTo>
                    <a:cubicBezTo>
                      <a:pt x="335" y="52"/>
                      <a:pt x="204" y="4"/>
                      <a:pt x="143" y="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4" name="Freeform 219"/>
              <p:cNvSpPr>
                <a:spLocks/>
              </p:cNvSpPr>
              <p:nvPr/>
            </p:nvSpPr>
            <p:spPr bwMode="auto">
              <a:xfrm>
                <a:off x="1970" y="2567"/>
                <a:ext cx="808" cy="2107"/>
              </a:xfrm>
              <a:custGeom>
                <a:avLst/>
                <a:gdLst>
                  <a:gd name="T0" fmla="*/ 126 w 342"/>
                  <a:gd name="T1" fmla="*/ 357 h 892"/>
                  <a:gd name="T2" fmla="*/ 342 w 342"/>
                  <a:gd name="T3" fmla="*/ 0 h 892"/>
                  <a:gd name="T4" fmla="*/ 48 w 342"/>
                  <a:gd name="T5" fmla="*/ 393 h 892"/>
                  <a:gd name="T6" fmla="*/ 24 w 342"/>
                  <a:gd name="T7" fmla="*/ 892 h 892"/>
                  <a:gd name="T8" fmla="*/ 112 w 342"/>
                  <a:gd name="T9" fmla="*/ 892 h 892"/>
                  <a:gd name="T10" fmla="*/ 126 w 342"/>
                  <a:gd name="T11" fmla="*/ 357 h 892"/>
                </a:gdLst>
                <a:ahLst/>
                <a:cxnLst>
                  <a:cxn ang="0">
                    <a:pos x="T0" y="T1"/>
                  </a:cxn>
                  <a:cxn ang="0">
                    <a:pos x="T2" y="T3"/>
                  </a:cxn>
                  <a:cxn ang="0">
                    <a:pos x="T4" y="T5"/>
                  </a:cxn>
                  <a:cxn ang="0">
                    <a:pos x="T6" y="T7"/>
                  </a:cxn>
                  <a:cxn ang="0">
                    <a:pos x="T8" y="T9"/>
                  </a:cxn>
                  <a:cxn ang="0">
                    <a:pos x="T10" y="T11"/>
                  </a:cxn>
                </a:cxnLst>
                <a:rect l="0" t="0" r="r" b="b"/>
                <a:pathLst>
                  <a:path w="342" h="892">
                    <a:moveTo>
                      <a:pt x="126" y="357"/>
                    </a:moveTo>
                    <a:cubicBezTo>
                      <a:pt x="165" y="181"/>
                      <a:pt x="342" y="0"/>
                      <a:pt x="342" y="0"/>
                    </a:cubicBezTo>
                    <a:cubicBezTo>
                      <a:pt x="201" y="22"/>
                      <a:pt x="82" y="238"/>
                      <a:pt x="48" y="393"/>
                    </a:cubicBezTo>
                    <a:cubicBezTo>
                      <a:pt x="0" y="619"/>
                      <a:pt x="1" y="778"/>
                      <a:pt x="24" y="892"/>
                    </a:cubicBezTo>
                    <a:cubicBezTo>
                      <a:pt x="112" y="892"/>
                      <a:pt x="112" y="892"/>
                      <a:pt x="112" y="892"/>
                    </a:cubicBezTo>
                    <a:cubicBezTo>
                      <a:pt x="81" y="763"/>
                      <a:pt x="76" y="589"/>
                      <a:pt x="126" y="357"/>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5" name="Freeform 220"/>
              <p:cNvSpPr>
                <a:spLocks/>
              </p:cNvSpPr>
              <p:nvPr/>
            </p:nvSpPr>
            <p:spPr bwMode="auto">
              <a:xfrm>
                <a:off x="1906" y="2543"/>
                <a:ext cx="907" cy="2131"/>
              </a:xfrm>
              <a:custGeom>
                <a:avLst/>
                <a:gdLst>
                  <a:gd name="T0" fmla="*/ 104 w 384"/>
                  <a:gd name="T1" fmla="*/ 320 h 902"/>
                  <a:gd name="T2" fmla="*/ 384 w 384"/>
                  <a:gd name="T3" fmla="*/ 0 h 902"/>
                  <a:gd name="T4" fmla="*/ 205 w 384"/>
                  <a:gd name="T5" fmla="*/ 117 h 902"/>
                  <a:gd name="T6" fmla="*/ 56 w 384"/>
                  <a:gd name="T7" fmla="*/ 425 h 902"/>
                  <a:gd name="T8" fmla="*/ 27 w 384"/>
                  <a:gd name="T9" fmla="*/ 902 h 902"/>
                  <a:gd name="T10" fmla="*/ 54 w 384"/>
                  <a:gd name="T11" fmla="*/ 902 h 902"/>
                  <a:gd name="T12" fmla="*/ 104 w 384"/>
                  <a:gd name="T13" fmla="*/ 320 h 902"/>
                </a:gdLst>
                <a:ahLst/>
                <a:cxnLst>
                  <a:cxn ang="0">
                    <a:pos x="T0" y="T1"/>
                  </a:cxn>
                  <a:cxn ang="0">
                    <a:pos x="T2" y="T3"/>
                  </a:cxn>
                  <a:cxn ang="0">
                    <a:pos x="T4" y="T5"/>
                  </a:cxn>
                  <a:cxn ang="0">
                    <a:pos x="T6" y="T7"/>
                  </a:cxn>
                  <a:cxn ang="0">
                    <a:pos x="T8" y="T9"/>
                  </a:cxn>
                  <a:cxn ang="0">
                    <a:pos x="T10" y="T11"/>
                  </a:cxn>
                  <a:cxn ang="0">
                    <a:pos x="T12" y="T13"/>
                  </a:cxn>
                </a:cxnLst>
                <a:rect l="0" t="0" r="r" b="b"/>
                <a:pathLst>
                  <a:path w="384" h="902">
                    <a:moveTo>
                      <a:pt x="104" y="320"/>
                    </a:moveTo>
                    <a:cubicBezTo>
                      <a:pt x="174" y="123"/>
                      <a:pt x="279" y="52"/>
                      <a:pt x="384" y="0"/>
                    </a:cubicBezTo>
                    <a:cubicBezTo>
                      <a:pt x="317" y="8"/>
                      <a:pt x="246" y="68"/>
                      <a:pt x="205" y="117"/>
                    </a:cubicBezTo>
                    <a:cubicBezTo>
                      <a:pt x="165" y="166"/>
                      <a:pt x="108" y="240"/>
                      <a:pt x="56" y="425"/>
                    </a:cubicBezTo>
                    <a:cubicBezTo>
                      <a:pt x="0" y="629"/>
                      <a:pt x="6" y="790"/>
                      <a:pt x="27" y="902"/>
                    </a:cubicBezTo>
                    <a:cubicBezTo>
                      <a:pt x="54" y="902"/>
                      <a:pt x="54" y="902"/>
                      <a:pt x="54" y="902"/>
                    </a:cubicBezTo>
                    <a:cubicBezTo>
                      <a:pt x="26" y="766"/>
                      <a:pt x="16" y="562"/>
                      <a:pt x="104" y="32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6" name="Freeform 221"/>
              <p:cNvSpPr>
                <a:spLocks/>
              </p:cNvSpPr>
              <p:nvPr/>
            </p:nvSpPr>
            <p:spPr bwMode="auto">
              <a:xfrm>
                <a:off x="2601" y="2579"/>
                <a:ext cx="446" cy="2095"/>
              </a:xfrm>
              <a:custGeom>
                <a:avLst/>
                <a:gdLst>
                  <a:gd name="T0" fmla="*/ 122 w 189"/>
                  <a:gd name="T1" fmla="*/ 338 h 887"/>
                  <a:gd name="T2" fmla="*/ 188 w 189"/>
                  <a:gd name="T3" fmla="*/ 0 h 887"/>
                  <a:gd name="T4" fmla="*/ 41 w 189"/>
                  <a:gd name="T5" fmla="*/ 303 h 887"/>
                  <a:gd name="T6" fmla="*/ 63 w 189"/>
                  <a:gd name="T7" fmla="*/ 887 h 887"/>
                  <a:gd name="T8" fmla="*/ 189 w 189"/>
                  <a:gd name="T9" fmla="*/ 887 h 887"/>
                  <a:gd name="T10" fmla="*/ 122 w 189"/>
                  <a:gd name="T11" fmla="*/ 338 h 887"/>
                </a:gdLst>
                <a:ahLst/>
                <a:cxnLst>
                  <a:cxn ang="0">
                    <a:pos x="T0" y="T1"/>
                  </a:cxn>
                  <a:cxn ang="0">
                    <a:pos x="T2" y="T3"/>
                  </a:cxn>
                  <a:cxn ang="0">
                    <a:pos x="T4" y="T5"/>
                  </a:cxn>
                  <a:cxn ang="0">
                    <a:pos x="T6" y="T7"/>
                  </a:cxn>
                  <a:cxn ang="0">
                    <a:pos x="T8" y="T9"/>
                  </a:cxn>
                  <a:cxn ang="0">
                    <a:pos x="T10" y="T11"/>
                  </a:cxn>
                </a:cxnLst>
                <a:rect l="0" t="0" r="r" b="b"/>
                <a:pathLst>
                  <a:path w="189" h="887">
                    <a:moveTo>
                      <a:pt x="122" y="338"/>
                    </a:moveTo>
                    <a:cubicBezTo>
                      <a:pt x="132" y="197"/>
                      <a:pt x="188" y="0"/>
                      <a:pt x="188" y="0"/>
                    </a:cubicBezTo>
                    <a:cubicBezTo>
                      <a:pt x="188" y="0"/>
                      <a:pt x="71" y="121"/>
                      <a:pt x="41" y="303"/>
                    </a:cubicBezTo>
                    <a:cubicBezTo>
                      <a:pt x="0" y="552"/>
                      <a:pt x="22" y="745"/>
                      <a:pt x="63" y="887"/>
                    </a:cubicBezTo>
                    <a:cubicBezTo>
                      <a:pt x="189" y="887"/>
                      <a:pt x="189" y="887"/>
                      <a:pt x="189" y="887"/>
                    </a:cubicBezTo>
                    <a:cubicBezTo>
                      <a:pt x="142" y="752"/>
                      <a:pt x="106" y="570"/>
                      <a:pt x="122" y="33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7" name="Freeform 222"/>
              <p:cNvSpPr>
                <a:spLocks/>
              </p:cNvSpPr>
              <p:nvPr/>
            </p:nvSpPr>
            <p:spPr bwMode="auto">
              <a:xfrm>
                <a:off x="2528" y="2534"/>
                <a:ext cx="590" cy="2140"/>
              </a:xfrm>
              <a:custGeom>
                <a:avLst/>
                <a:gdLst>
                  <a:gd name="T0" fmla="*/ 72 w 250"/>
                  <a:gd name="T1" fmla="*/ 378 h 906"/>
                  <a:gd name="T2" fmla="*/ 250 w 250"/>
                  <a:gd name="T3" fmla="*/ 0 h 906"/>
                  <a:gd name="T4" fmla="*/ 63 w 250"/>
                  <a:gd name="T5" fmla="*/ 306 h 906"/>
                  <a:gd name="T6" fmla="*/ 83 w 250"/>
                  <a:gd name="T7" fmla="*/ 906 h 906"/>
                  <a:gd name="T8" fmla="*/ 121 w 250"/>
                  <a:gd name="T9" fmla="*/ 906 h 906"/>
                  <a:gd name="T10" fmla="*/ 72 w 250"/>
                  <a:gd name="T11" fmla="*/ 378 h 906"/>
                </a:gdLst>
                <a:ahLst/>
                <a:cxnLst>
                  <a:cxn ang="0">
                    <a:pos x="T0" y="T1"/>
                  </a:cxn>
                  <a:cxn ang="0">
                    <a:pos x="T2" y="T3"/>
                  </a:cxn>
                  <a:cxn ang="0">
                    <a:pos x="T4" y="T5"/>
                  </a:cxn>
                  <a:cxn ang="0">
                    <a:pos x="T6" y="T7"/>
                  </a:cxn>
                  <a:cxn ang="0">
                    <a:pos x="T8" y="T9"/>
                  </a:cxn>
                  <a:cxn ang="0">
                    <a:pos x="T10" y="T11"/>
                  </a:cxn>
                </a:cxnLst>
                <a:rect l="0" t="0" r="r" b="b"/>
                <a:pathLst>
                  <a:path w="250" h="906">
                    <a:moveTo>
                      <a:pt x="72" y="378"/>
                    </a:moveTo>
                    <a:cubicBezTo>
                      <a:pt x="87" y="208"/>
                      <a:pt x="206" y="30"/>
                      <a:pt x="250" y="0"/>
                    </a:cubicBezTo>
                    <a:cubicBezTo>
                      <a:pt x="201" y="14"/>
                      <a:pt x="113" y="116"/>
                      <a:pt x="63" y="306"/>
                    </a:cubicBezTo>
                    <a:cubicBezTo>
                      <a:pt x="0" y="543"/>
                      <a:pt x="33" y="753"/>
                      <a:pt x="83" y="906"/>
                    </a:cubicBezTo>
                    <a:cubicBezTo>
                      <a:pt x="121" y="906"/>
                      <a:pt x="121" y="906"/>
                      <a:pt x="121" y="906"/>
                    </a:cubicBezTo>
                    <a:cubicBezTo>
                      <a:pt x="81" y="772"/>
                      <a:pt x="52" y="594"/>
                      <a:pt x="72" y="37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8" name="Freeform 223"/>
              <p:cNvSpPr>
                <a:spLocks/>
              </p:cNvSpPr>
              <p:nvPr/>
            </p:nvSpPr>
            <p:spPr bwMode="auto">
              <a:xfrm>
                <a:off x="4228" y="2567"/>
                <a:ext cx="518" cy="2107"/>
              </a:xfrm>
              <a:custGeom>
                <a:avLst/>
                <a:gdLst>
                  <a:gd name="T0" fmla="*/ 219 w 219"/>
                  <a:gd name="T1" fmla="*/ 503 h 892"/>
                  <a:gd name="T2" fmla="*/ 212 w 219"/>
                  <a:gd name="T3" fmla="*/ 498 h 892"/>
                  <a:gd name="T4" fmla="*/ 216 w 219"/>
                  <a:gd name="T5" fmla="*/ 431 h 892"/>
                  <a:gd name="T6" fmla="*/ 165 w 219"/>
                  <a:gd name="T7" fmla="*/ 126 h 892"/>
                  <a:gd name="T8" fmla="*/ 0 w 219"/>
                  <a:gd name="T9" fmla="*/ 0 h 892"/>
                  <a:gd name="T10" fmla="*/ 124 w 219"/>
                  <a:gd name="T11" fmla="*/ 231 h 892"/>
                  <a:gd name="T12" fmla="*/ 132 w 219"/>
                  <a:gd name="T13" fmla="*/ 539 h 892"/>
                  <a:gd name="T14" fmla="*/ 130 w 219"/>
                  <a:gd name="T15" fmla="*/ 541 h 892"/>
                  <a:gd name="T16" fmla="*/ 72 w 219"/>
                  <a:gd name="T17" fmla="*/ 892 h 892"/>
                  <a:gd name="T18" fmla="*/ 180 w 219"/>
                  <a:gd name="T19" fmla="*/ 892 h 892"/>
                  <a:gd name="T20" fmla="*/ 191 w 219"/>
                  <a:gd name="T21" fmla="*/ 837 h 892"/>
                  <a:gd name="T22" fmla="*/ 219 w 219"/>
                  <a:gd name="T23" fmla="*/ 503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 h="892">
                    <a:moveTo>
                      <a:pt x="219" y="503"/>
                    </a:moveTo>
                    <a:cubicBezTo>
                      <a:pt x="212" y="498"/>
                      <a:pt x="212" y="498"/>
                      <a:pt x="212" y="498"/>
                    </a:cubicBezTo>
                    <a:cubicBezTo>
                      <a:pt x="214" y="464"/>
                      <a:pt x="216" y="436"/>
                      <a:pt x="216" y="431"/>
                    </a:cubicBezTo>
                    <a:cubicBezTo>
                      <a:pt x="216" y="420"/>
                      <a:pt x="198" y="189"/>
                      <a:pt x="165" y="126"/>
                    </a:cubicBezTo>
                    <a:cubicBezTo>
                      <a:pt x="131" y="63"/>
                      <a:pt x="0" y="0"/>
                      <a:pt x="0" y="0"/>
                    </a:cubicBezTo>
                    <a:cubicBezTo>
                      <a:pt x="0" y="0"/>
                      <a:pt x="105" y="147"/>
                      <a:pt x="124" y="231"/>
                    </a:cubicBezTo>
                    <a:cubicBezTo>
                      <a:pt x="148" y="338"/>
                      <a:pt x="140" y="465"/>
                      <a:pt x="132" y="539"/>
                    </a:cubicBezTo>
                    <a:cubicBezTo>
                      <a:pt x="130" y="541"/>
                      <a:pt x="130" y="541"/>
                      <a:pt x="130" y="541"/>
                    </a:cubicBezTo>
                    <a:cubicBezTo>
                      <a:pt x="130" y="541"/>
                      <a:pt x="106" y="732"/>
                      <a:pt x="72" y="892"/>
                    </a:cubicBezTo>
                    <a:cubicBezTo>
                      <a:pt x="180" y="892"/>
                      <a:pt x="180" y="892"/>
                      <a:pt x="180" y="892"/>
                    </a:cubicBezTo>
                    <a:cubicBezTo>
                      <a:pt x="184" y="874"/>
                      <a:pt x="188" y="855"/>
                      <a:pt x="191" y="837"/>
                    </a:cubicBezTo>
                    <a:cubicBezTo>
                      <a:pt x="212" y="721"/>
                      <a:pt x="219" y="503"/>
                      <a:pt x="219" y="503"/>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9" name="Freeform 224"/>
              <p:cNvSpPr>
                <a:spLocks/>
              </p:cNvSpPr>
              <p:nvPr/>
            </p:nvSpPr>
            <p:spPr bwMode="auto">
              <a:xfrm>
                <a:off x="4169" y="2496"/>
                <a:ext cx="685" cy="2178"/>
              </a:xfrm>
              <a:custGeom>
                <a:avLst/>
                <a:gdLst>
                  <a:gd name="T0" fmla="*/ 247 w 290"/>
                  <a:gd name="T1" fmla="*/ 267 h 922"/>
                  <a:gd name="T2" fmla="*/ 0 w 290"/>
                  <a:gd name="T3" fmla="*/ 9 h 922"/>
                  <a:gd name="T4" fmla="*/ 210 w 290"/>
                  <a:gd name="T5" fmla="*/ 262 h 922"/>
                  <a:gd name="T6" fmla="*/ 211 w 290"/>
                  <a:gd name="T7" fmla="*/ 922 h 922"/>
                  <a:gd name="T8" fmla="*/ 250 w 290"/>
                  <a:gd name="T9" fmla="*/ 922 h 922"/>
                  <a:gd name="T10" fmla="*/ 247 w 290"/>
                  <a:gd name="T11" fmla="*/ 267 h 922"/>
                </a:gdLst>
                <a:ahLst/>
                <a:cxnLst>
                  <a:cxn ang="0">
                    <a:pos x="T0" y="T1"/>
                  </a:cxn>
                  <a:cxn ang="0">
                    <a:pos x="T2" y="T3"/>
                  </a:cxn>
                  <a:cxn ang="0">
                    <a:pos x="T4" y="T5"/>
                  </a:cxn>
                  <a:cxn ang="0">
                    <a:pos x="T6" y="T7"/>
                  </a:cxn>
                  <a:cxn ang="0">
                    <a:pos x="T8" y="T9"/>
                  </a:cxn>
                  <a:cxn ang="0">
                    <a:pos x="T10" y="T11"/>
                  </a:cxn>
                </a:cxnLst>
                <a:rect l="0" t="0" r="r" b="b"/>
                <a:pathLst>
                  <a:path w="290" h="922">
                    <a:moveTo>
                      <a:pt x="247" y="267"/>
                    </a:moveTo>
                    <a:cubicBezTo>
                      <a:pt x="171" y="0"/>
                      <a:pt x="0" y="9"/>
                      <a:pt x="0" y="9"/>
                    </a:cubicBezTo>
                    <a:cubicBezTo>
                      <a:pt x="0" y="9"/>
                      <a:pt x="185" y="130"/>
                      <a:pt x="210" y="262"/>
                    </a:cubicBezTo>
                    <a:cubicBezTo>
                      <a:pt x="262" y="552"/>
                      <a:pt x="248" y="767"/>
                      <a:pt x="211" y="922"/>
                    </a:cubicBezTo>
                    <a:cubicBezTo>
                      <a:pt x="250" y="922"/>
                      <a:pt x="250" y="922"/>
                      <a:pt x="250" y="922"/>
                    </a:cubicBezTo>
                    <a:cubicBezTo>
                      <a:pt x="279" y="776"/>
                      <a:pt x="290" y="569"/>
                      <a:pt x="247" y="267"/>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0" name="Freeform 225"/>
              <p:cNvSpPr>
                <a:spLocks/>
              </p:cNvSpPr>
              <p:nvPr/>
            </p:nvSpPr>
            <p:spPr bwMode="auto">
              <a:xfrm>
                <a:off x="4736" y="2574"/>
                <a:ext cx="1042" cy="2100"/>
              </a:xfrm>
              <a:custGeom>
                <a:avLst/>
                <a:gdLst>
                  <a:gd name="T0" fmla="*/ 365 w 441"/>
                  <a:gd name="T1" fmla="*/ 203 h 889"/>
                  <a:gd name="T2" fmla="*/ 209 w 441"/>
                  <a:gd name="T3" fmla="*/ 72 h 889"/>
                  <a:gd name="T4" fmla="*/ 0 w 441"/>
                  <a:gd name="T5" fmla="*/ 30 h 889"/>
                  <a:gd name="T6" fmla="*/ 280 w 441"/>
                  <a:gd name="T7" fmla="*/ 328 h 889"/>
                  <a:gd name="T8" fmla="*/ 289 w 441"/>
                  <a:gd name="T9" fmla="*/ 829 h 889"/>
                  <a:gd name="T10" fmla="*/ 276 w 441"/>
                  <a:gd name="T11" fmla="*/ 889 h 889"/>
                  <a:gd name="T12" fmla="*/ 371 w 441"/>
                  <a:gd name="T13" fmla="*/ 889 h 889"/>
                  <a:gd name="T14" fmla="*/ 383 w 441"/>
                  <a:gd name="T15" fmla="*/ 834 h 889"/>
                  <a:gd name="T16" fmla="*/ 365 w 441"/>
                  <a:gd name="T17" fmla="*/ 20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1" h="889">
                    <a:moveTo>
                      <a:pt x="365" y="203"/>
                    </a:moveTo>
                    <a:cubicBezTo>
                      <a:pt x="338" y="135"/>
                      <a:pt x="209" y="72"/>
                      <a:pt x="209" y="72"/>
                    </a:cubicBezTo>
                    <a:cubicBezTo>
                      <a:pt x="209" y="72"/>
                      <a:pt x="98" y="0"/>
                      <a:pt x="0" y="30"/>
                    </a:cubicBezTo>
                    <a:cubicBezTo>
                      <a:pt x="89" y="58"/>
                      <a:pt x="230" y="151"/>
                      <a:pt x="280" y="328"/>
                    </a:cubicBezTo>
                    <a:cubicBezTo>
                      <a:pt x="352" y="574"/>
                      <a:pt x="295" y="766"/>
                      <a:pt x="289" y="829"/>
                    </a:cubicBezTo>
                    <a:cubicBezTo>
                      <a:pt x="288" y="847"/>
                      <a:pt x="283" y="867"/>
                      <a:pt x="276" y="889"/>
                    </a:cubicBezTo>
                    <a:cubicBezTo>
                      <a:pt x="371" y="889"/>
                      <a:pt x="371" y="889"/>
                      <a:pt x="371" y="889"/>
                    </a:cubicBezTo>
                    <a:cubicBezTo>
                      <a:pt x="376" y="871"/>
                      <a:pt x="379" y="853"/>
                      <a:pt x="383" y="834"/>
                    </a:cubicBezTo>
                    <a:cubicBezTo>
                      <a:pt x="441" y="512"/>
                      <a:pt x="392" y="270"/>
                      <a:pt x="365" y="203"/>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1" name="Freeform 226"/>
              <p:cNvSpPr>
                <a:spLocks/>
              </p:cNvSpPr>
              <p:nvPr/>
            </p:nvSpPr>
            <p:spPr bwMode="auto">
              <a:xfrm>
                <a:off x="4861" y="2466"/>
                <a:ext cx="990" cy="2208"/>
              </a:xfrm>
              <a:custGeom>
                <a:avLst/>
                <a:gdLst>
                  <a:gd name="T0" fmla="*/ 357 w 419"/>
                  <a:gd name="T1" fmla="*/ 325 h 935"/>
                  <a:gd name="T2" fmla="*/ 196 w 419"/>
                  <a:gd name="T3" fmla="*/ 66 h 935"/>
                  <a:gd name="T4" fmla="*/ 0 w 419"/>
                  <a:gd name="T5" fmla="*/ 40 h 935"/>
                  <a:gd name="T6" fmla="*/ 272 w 419"/>
                  <a:gd name="T7" fmla="*/ 229 h 935"/>
                  <a:gd name="T8" fmla="*/ 377 w 419"/>
                  <a:gd name="T9" fmla="*/ 666 h 935"/>
                  <a:gd name="T10" fmla="*/ 320 w 419"/>
                  <a:gd name="T11" fmla="*/ 935 h 935"/>
                  <a:gd name="T12" fmla="*/ 359 w 419"/>
                  <a:gd name="T13" fmla="*/ 935 h 935"/>
                  <a:gd name="T14" fmla="*/ 386 w 419"/>
                  <a:gd name="T15" fmla="*/ 828 h 935"/>
                  <a:gd name="T16" fmla="*/ 357 w 419"/>
                  <a:gd name="T17" fmla="*/ 325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9" h="935">
                    <a:moveTo>
                      <a:pt x="357" y="325"/>
                    </a:moveTo>
                    <a:cubicBezTo>
                      <a:pt x="306" y="199"/>
                      <a:pt x="243" y="96"/>
                      <a:pt x="196" y="66"/>
                    </a:cubicBezTo>
                    <a:cubicBezTo>
                      <a:pt x="148" y="35"/>
                      <a:pt x="24" y="0"/>
                      <a:pt x="0" y="40"/>
                    </a:cubicBezTo>
                    <a:cubicBezTo>
                      <a:pt x="53" y="51"/>
                      <a:pt x="205" y="71"/>
                      <a:pt x="272" y="229"/>
                    </a:cubicBezTo>
                    <a:cubicBezTo>
                      <a:pt x="339" y="385"/>
                      <a:pt x="377" y="539"/>
                      <a:pt x="377" y="666"/>
                    </a:cubicBezTo>
                    <a:cubicBezTo>
                      <a:pt x="377" y="782"/>
                      <a:pt x="341" y="860"/>
                      <a:pt x="320" y="935"/>
                    </a:cubicBezTo>
                    <a:cubicBezTo>
                      <a:pt x="359" y="935"/>
                      <a:pt x="359" y="935"/>
                      <a:pt x="359" y="935"/>
                    </a:cubicBezTo>
                    <a:cubicBezTo>
                      <a:pt x="371" y="901"/>
                      <a:pt x="381" y="866"/>
                      <a:pt x="386" y="828"/>
                    </a:cubicBezTo>
                    <a:cubicBezTo>
                      <a:pt x="419" y="584"/>
                      <a:pt x="410" y="452"/>
                      <a:pt x="357" y="32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50" name="Group 349"/>
            <p:cNvGrpSpPr/>
            <p:nvPr/>
          </p:nvGrpSpPr>
          <p:grpSpPr>
            <a:xfrm flipH="1">
              <a:off x="2055224" y="5313306"/>
              <a:ext cx="1134584" cy="955223"/>
              <a:chOff x="3900133" y="5425719"/>
              <a:chExt cx="1778554" cy="1449268"/>
            </a:xfrm>
          </p:grpSpPr>
          <p:sp>
            <p:nvSpPr>
              <p:cNvPr id="366" name="Freeform 244"/>
              <p:cNvSpPr>
                <a:spLocks/>
              </p:cNvSpPr>
              <p:nvPr/>
            </p:nvSpPr>
            <p:spPr bwMode="auto">
              <a:xfrm>
                <a:off x="3900133" y="5425719"/>
                <a:ext cx="1778554" cy="1449267"/>
              </a:xfrm>
              <a:custGeom>
                <a:avLst/>
                <a:gdLst/>
                <a:ahLst/>
                <a:cxnLst/>
                <a:rect l="l" t="t" r="r" b="b"/>
                <a:pathLst>
                  <a:path w="1778554" h="1407849">
                    <a:moveTo>
                      <a:pt x="834376" y="641"/>
                    </a:moveTo>
                    <a:cubicBezTo>
                      <a:pt x="890891" y="5368"/>
                      <a:pt x="941632" y="35832"/>
                      <a:pt x="985025" y="77853"/>
                    </a:cubicBezTo>
                    <a:cubicBezTo>
                      <a:pt x="1014886" y="130144"/>
                      <a:pt x="1027951" y="169363"/>
                      <a:pt x="1037282" y="255271"/>
                    </a:cubicBezTo>
                    <a:cubicBezTo>
                      <a:pt x="1177258" y="255271"/>
                      <a:pt x="1281773" y="331841"/>
                      <a:pt x="1326565" y="412146"/>
                    </a:cubicBezTo>
                    <a:cubicBezTo>
                      <a:pt x="1449743" y="402808"/>
                      <a:pt x="1623313" y="511127"/>
                      <a:pt x="1709165" y="724029"/>
                    </a:cubicBezTo>
                    <a:cubicBezTo>
                      <a:pt x="1815546" y="989223"/>
                      <a:pt x="1780086" y="1144230"/>
                      <a:pt x="1731561" y="1273092"/>
                    </a:cubicBezTo>
                    <a:cubicBezTo>
                      <a:pt x="1716570" y="1308345"/>
                      <a:pt x="1692848" y="1358057"/>
                      <a:pt x="1663915" y="1407849"/>
                    </a:cubicBezTo>
                    <a:lnTo>
                      <a:pt x="153541" y="1407849"/>
                    </a:lnTo>
                    <a:cubicBezTo>
                      <a:pt x="87831" y="1332848"/>
                      <a:pt x="37670" y="1252905"/>
                      <a:pt x="16394" y="1187184"/>
                    </a:cubicBezTo>
                    <a:cubicBezTo>
                      <a:pt x="-11601" y="1097541"/>
                      <a:pt x="-2269" y="1017236"/>
                      <a:pt x="33191" y="813672"/>
                    </a:cubicBezTo>
                    <a:cubicBezTo>
                      <a:pt x="76117" y="576492"/>
                      <a:pt x="197429" y="464438"/>
                      <a:pt x="277682" y="421484"/>
                    </a:cubicBezTo>
                    <a:cubicBezTo>
                      <a:pt x="339249" y="386013"/>
                      <a:pt x="445577" y="363606"/>
                      <a:pt x="445653" y="363590"/>
                    </a:cubicBezTo>
                    <a:cubicBezTo>
                      <a:pt x="445653" y="363590"/>
                      <a:pt x="529638" y="288887"/>
                      <a:pt x="608024" y="257139"/>
                    </a:cubicBezTo>
                    <a:cubicBezTo>
                      <a:pt x="688251" y="223534"/>
                      <a:pt x="809510" y="240320"/>
                      <a:pt x="809589" y="240331"/>
                    </a:cubicBezTo>
                    <a:cubicBezTo>
                      <a:pt x="813322" y="219787"/>
                      <a:pt x="828252" y="189906"/>
                      <a:pt x="809589" y="165628"/>
                    </a:cubicBezTo>
                    <a:cubicBezTo>
                      <a:pt x="792792" y="146953"/>
                      <a:pt x="725604" y="202979"/>
                      <a:pt x="706940" y="217920"/>
                    </a:cubicBezTo>
                    <a:cubicBezTo>
                      <a:pt x="656549" y="85323"/>
                      <a:pt x="753599" y="12488"/>
                      <a:pt x="775995" y="5018"/>
                    </a:cubicBezTo>
                    <a:cubicBezTo>
                      <a:pt x="796058" y="349"/>
                      <a:pt x="815538" y="-935"/>
                      <a:pt x="834376" y="641"/>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7" name="Freeform 245"/>
              <p:cNvSpPr>
                <a:spLocks/>
              </p:cNvSpPr>
              <p:nvPr/>
            </p:nvSpPr>
            <p:spPr bwMode="auto">
              <a:xfrm>
                <a:off x="3983652" y="5722937"/>
                <a:ext cx="1620621" cy="1152049"/>
              </a:xfrm>
              <a:custGeom>
                <a:avLst/>
                <a:gdLst/>
                <a:ahLst/>
                <a:cxnLst/>
                <a:rect l="l" t="t" r="r" b="b"/>
                <a:pathLst>
                  <a:path w="1620621" h="1152049">
                    <a:moveTo>
                      <a:pt x="833808" y="35"/>
                    </a:moveTo>
                    <a:cubicBezTo>
                      <a:pt x="974457" y="1312"/>
                      <a:pt x="1118203" y="37786"/>
                      <a:pt x="1202177" y="148666"/>
                    </a:cubicBezTo>
                    <a:cubicBezTo>
                      <a:pt x="1555793" y="141503"/>
                      <a:pt x="1790788" y="826807"/>
                      <a:pt x="1466297" y="1152049"/>
                    </a:cubicBezTo>
                    <a:lnTo>
                      <a:pt x="168625" y="1152049"/>
                    </a:lnTo>
                    <a:cubicBezTo>
                      <a:pt x="53448" y="1050468"/>
                      <a:pt x="-5593" y="889826"/>
                      <a:pt x="418" y="641676"/>
                    </a:cubicBezTo>
                    <a:cubicBezTo>
                      <a:pt x="32136" y="165560"/>
                      <a:pt x="341799" y="126271"/>
                      <a:pt x="341912" y="126257"/>
                    </a:cubicBezTo>
                    <a:cubicBezTo>
                      <a:pt x="341912" y="126257"/>
                      <a:pt x="418421" y="64630"/>
                      <a:pt x="597565" y="27281"/>
                    </a:cubicBezTo>
                    <a:cubicBezTo>
                      <a:pt x="666144" y="11174"/>
                      <a:pt x="749418" y="-731"/>
                      <a:pt x="833808" y="35"/>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8" name="Freeform 246"/>
              <p:cNvSpPr>
                <a:spLocks/>
              </p:cNvSpPr>
              <p:nvPr/>
            </p:nvSpPr>
            <p:spPr bwMode="auto">
              <a:xfrm>
                <a:off x="4413283" y="5447624"/>
                <a:ext cx="783966" cy="467060"/>
              </a:xfrm>
              <a:custGeom>
                <a:avLst/>
                <a:gdLst>
                  <a:gd name="T0" fmla="*/ 341 w 420"/>
                  <a:gd name="T1" fmla="*/ 157 h 250"/>
                  <a:gd name="T2" fmla="*/ 255 w 420"/>
                  <a:gd name="T3" fmla="*/ 144 h 250"/>
                  <a:gd name="T4" fmla="*/ 240 w 420"/>
                  <a:gd name="T5" fmla="*/ 45 h 250"/>
                  <a:gd name="T6" fmla="*/ 148 w 420"/>
                  <a:gd name="T7" fmla="*/ 8 h 250"/>
                  <a:gd name="T8" fmla="*/ 112 w 420"/>
                  <a:gd name="T9" fmla="*/ 82 h 250"/>
                  <a:gd name="T10" fmla="*/ 177 w 420"/>
                  <a:gd name="T11" fmla="*/ 141 h 250"/>
                  <a:gd name="T12" fmla="*/ 0 w 420"/>
                  <a:gd name="T13" fmla="*/ 195 h 250"/>
                  <a:gd name="T14" fmla="*/ 95 w 420"/>
                  <a:gd name="T15" fmla="*/ 175 h 250"/>
                  <a:gd name="T16" fmla="*/ 75 w 420"/>
                  <a:gd name="T17" fmla="*/ 224 h 250"/>
                  <a:gd name="T18" fmla="*/ 188 w 420"/>
                  <a:gd name="T19" fmla="*/ 196 h 250"/>
                  <a:gd name="T20" fmla="*/ 285 w 420"/>
                  <a:gd name="T21" fmla="*/ 250 h 250"/>
                  <a:gd name="T22" fmla="*/ 301 w 420"/>
                  <a:gd name="T23" fmla="*/ 188 h 250"/>
                  <a:gd name="T24" fmla="*/ 420 w 420"/>
                  <a:gd name="T25" fmla="*/ 228 h 250"/>
                  <a:gd name="T26" fmla="*/ 341 w 420"/>
                  <a:gd name="T27" fmla="*/ 157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50">
                    <a:moveTo>
                      <a:pt x="341" y="157"/>
                    </a:moveTo>
                    <a:cubicBezTo>
                      <a:pt x="295" y="138"/>
                      <a:pt x="255" y="144"/>
                      <a:pt x="255" y="144"/>
                    </a:cubicBezTo>
                    <a:cubicBezTo>
                      <a:pt x="255" y="144"/>
                      <a:pt x="273" y="92"/>
                      <a:pt x="240" y="45"/>
                    </a:cubicBezTo>
                    <a:cubicBezTo>
                      <a:pt x="217" y="9"/>
                      <a:pt x="181" y="0"/>
                      <a:pt x="148" y="8"/>
                    </a:cubicBezTo>
                    <a:cubicBezTo>
                      <a:pt x="117" y="15"/>
                      <a:pt x="100" y="50"/>
                      <a:pt x="112" y="82"/>
                    </a:cubicBezTo>
                    <a:cubicBezTo>
                      <a:pt x="160" y="23"/>
                      <a:pt x="216" y="84"/>
                      <a:pt x="177" y="141"/>
                    </a:cubicBezTo>
                    <a:cubicBezTo>
                      <a:pt x="143" y="141"/>
                      <a:pt x="70" y="118"/>
                      <a:pt x="0" y="195"/>
                    </a:cubicBezTo>
                    <a:cubicBezTo>
                      <a:pt x="0" y="195"/>
                      <a:pt x="65" y="171"/>
                      <a:pt x="95" y="175"/>
                    </a:cubicBezTo>
                    <a:cubicBezTo>
                      <a:pt x="74" y="199"/>
                      <a:pt x="75" y="224"/>
                      <a:pt x="75" y="224"/>
                    </a:cubicBezTo>
                    <a:cubicBezTo>
                      <a:pt x="75" y="224"/>
                      <a:pt x="133" y="197"/>
                      <a:pt x="188" y="196"/>
                    </a:cubicBezTo>
                    <a:cubicBezTo>
                      <a:pt x="237" y="211"/>
                      <a:pt x="285" y="250"/>
                      <a:pt x="285" y="250"/>
                    </a:cubicBezTo>
                    <a:cubicBezTo>
                      <a:pt x="285" y="250"/>
                      <a:pt x="310" y="228"/>
                      <a:pt x="301" y="188"/>
                    </a:cubicBezTo>
                    <a:cubicBezTo>
                      <a:pt x="338" y="195"/>
                      <a:pt x="420" y="228"/>
                      <a:pt x="420" y="228"/>
                    </a:cubicBezTo>
                    <a:cubicBezTo>
                      <a:pt x="420" y="228"/>
                      <a:pt x="401" y="184"/>
                      <a:pt x="341" y="157"/>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9" name="Freeform 247"/>
              <p:cNvSpPr>
                <a:spLocks/>
              </p:cNvSpPr>
              <p:nvPr/>
            </p:nvSpPr>
            <p:spPr bwMode="auto">
              <a:xfrm>
                <a:off x="4857425" y="5528233"/>
                <a:ext cx="53740" cy="257634"/>
              </a:xfrm>
              <a:custGeom>
                <a:avLst/>
                <a:gdLst>
                  <a:gd name="T0" fmla="*/ 0 w 29"/>
                  <a:gd name="T1" fmla="*/ 0 h 138"/>
                  <a:gd name="T2" fmla="*/ 15 w 29"/>
                  <a:gd name="T3" fmla="*/ 54 h 138"/>
                  <a:gd name="T4" fmla="*/ 10 w 29"/>
                  <a:gd name="T5" fmla="*/ 138 h 138"/>
                  <a:gd name="T6" fmla="*/ 21 w 29"/>
                  <a:gd name="T7" fmla="*/ 54 h 138"/>
                  <a:gd name="T8" fmla="*/ 0 w 29"/>
                  <a:gd name="T9" fmla="*/ 0 h 138"/>
                </a:gdLst>
                <a:ahLst/>
                <a:cxnLst>
                  <a:cxn ang="0">
                    <a:pos x="T0" y="T1"/>
                  </a:cxn>
                  <a:cxn ang="0">
                    <a:pos x="T2" y="T3"/>
                  </a:cxn>
                  <a:cxn ang="0">
                    <a:pos x="T4" y="T5"/>
                  </a:cxn>
                  <a:cxn ang="0">
                    <a:pos x="T6" y="T7"/>
                  </a:cxn>
                  <a:cxn ang="0">
                    <a:pos x="T8" y="T9"/>
                  </a:cxn>
                </a:cxnLst>
                <a:rect l="0" t="0" r="r" b="b"/>
                <a:pathLst>
                  <a:path w="29" h="138">
                    <a:moveTo>
                      <a:pt x="0" y="0"/>
                    </a:moveTo>
                    <a:cubicBezTo>
                      <a:pt x="0" y="0"/>
                      <a:pt x="11" y="25"/>
                      <a:pt x="15" y="54"/>
                    </a:cubicBezTo>
                    <a:cubicBezTo>
                      <a:pt x="17" y="72"/>
                      <a:pt x="10" y="138"/>
                      <a:pt x="10" y="138"/>
                    </a:cubicBezTo>
                    <a:cubicBezTo>
                      <a:pt x="10" y="138"/>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0" name="Freeform 248"/>
              <p:cNvSpPr>
                <a:spLocks/>
              </p:cNvSpPr>
              <p:nvPr/>
            </p:nvSpPr>
            <p:spPr bwMode="auto">
              <a:xfrm>
                <a:off x="4413283" y="5692613"/>
                <a:ext cx="335873" cy="108269"/>
              </a:xfrm>
              <a:custGeom>
                <a:avLst/>
                <a:gdLst>
                  <a:gd name="T0" fmla="*/ 112 w 180"/>
                  <a:gd name="T1" fmla="*/ 1 h 58"/>
                  <a:gd name="T2" fmla="*/ 0 w 180"/>
                  <a:gd name="T3" fmla="*/ 58 h 58"/>
                  <a:gd name="T4" fmla="*/ 99 w 180"/>
                  <a:gd name="T5" fmla="*/ 10 h 58"/>
                  <a:gd name="T6" fmla="*/ 180 w 180"/>
                  <a:gd name="T7" fmla="*/ 12 h 58"/>
                  <a:gd name="T8" fmla="*/ 112 w 180"/>
                  <a:gd name="T9" fmla="*/ 1 h 58"/>
                </a:gdLst>
                <a:ahLst/>
                <a:cxnLst>
                  <a:cxn ang="0">
                    <a:pos x="T0" y="T1"/>
                  </a:cxn>
                  <a:cxn ang="0">
                    <a:pos x="T2" y="T3"/>
                  </a:cxn>
                  <a:cxn ang="0">
                    <a:pos x="T4" y="T5"/>
                  </a:cxn>
                  <a:cxn ang="0">
                    <a:pos x="T6" y="T7"/>
                  </a:cxn>
                  <a:cxn ang="0">
                    <a:pos x="T8" y="T9"/>
                  </a:cxn>
                </a:cxnLst>
                <a:rect l="0" t="0" r="r" b="b"/>
                <a:pathLst>
                  <a:path w="180" h="58">
                    <a:moveTo>
                      <a:pt x="112" y="1"/>
                    </a:moveTo>
                    <a:cubicBezTo>
                      <a:pt x="84" y="3"/>
                      <a:pt x="21" y="25"/>
                      <a:pt x="0" y="58"/>
                    </a:cubicBezTo>
                    <a:cubicBezTo>
                      <a:pt x="46" y="29"/>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1" name="Freeform 251"/>
              <p:cNvSpPr>
                <a:spLocks/>
              </p:cNvSpPr>
              <p:nvPr/>
            </p:nvSpPr>
            <p:spPr bwMode="auto">
              <a:xfrm>
                <a:off x="5052476" y="5994504"/>
                <a:ext cx="189023" cy="880483"/>
              </a:xfrm>
              <a:custGeom>
                <a:avLst/>
                <a:gdLst/>
                <a:ahLst/>
                <a:cxnLst/>
                <a:rect l="l" t="t" r="r" b="b"/>
                <a:pathLst>
                  <a:path w="189023" h="880483">
                    <a:moveTo>
                      <a:pt x="38085" y="0"/>
                    </a:moveTo>
                    <a:cubicBezTo>
                      <a:pt x="38085" y="0"/>
                      <a:pt x="144558" y="108276"/>
                      <a:pt x="168842" y="270691"/>
                    </a:cubicBezTo>
                    <a:cubicBezTo>
                      <a:pt x="215658" y="550504"/>
                      <a:pt x="173604" y="750067"/>
                      <a:pt x="118259" y="880483"/>
                    </a:cubicBezTo>
                    <a:lnTo>
                      <a:pt x="0" y="880483"/>
                    </a:lnTo>
                    <a:cubicBezTo>
                      <a:pt x="59249" y="758323"/>
                      <a:pt x="116523" y="566515"/>
                      <a:pt x="97859" y="302427"/>
                    </a:cubicBezTo>
                    <a:cubicBezTo>
                      <a:pt x="88521" y="175495"/>
                      <a:pt x="38095" y="35"/>
                      <a:pt x="38085"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2" name="Freeform 252"/>
              <p:cNvSpPr>
                <a:spLocks/>
              </p:cNvSpPr>
              <p:nvPr/>
            </p:nvSpPr>
            <p:spPr bwMode="auto">
              <a:xfrm>
                <a:off x="5062398" y="5980278"/>
                <a:ext cx="196539" cy="894708"/>
              </a:xfrm>
              <a:custGeom>
                <a:avLst/>
                <a:gdLst/>
                <a:ahLst/>
                <a:cxnLst/>
                <a:rect l="l" t="t" r="r" b="b"/>
                <a:pathLst>
                  <a:path w="196539" h="894708">
                    <a:moveTo>
                      <a:pt x="0" y="0"/>
                    </a:moveTo>
                    <a:cubicBezTo>
                      <a:pt x="44831" y="13060"/>
                      <a:pt x="123285" y="102609"/>
                      <a:pt x="166248" y="272381"/>
                    </a:cubicBezTo>
                    <a:cubicBezTo>
                      <a:pt x="235278" y="535149"/>
                      <a:pt x="172625" y="758915"/>
                      <a:pt x="114420" y="894708"/>
                    </a:cubicBezTo>
                    <a:lnTo>
                      <a:pt x="80704" y="894708"/>
                    </a:lnTo>
                    <a:cubicBezTo>
                      <a:pt x="131443" y="772508"/>
                      <a:pt x="181173" y="581866"/>
                      <a:pt x="158776" y="335812"/>
                    </a:cubicBezTo>
                    <a:cubicBezTo>
                      <a:pt x="145700" y="184697"/>
                      <a:pt x="41095" y="26119"/>
                      <a:pt x="0" y="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3" name="Freeform 253"/>
              <p:cNvSpPr>
                <a:spLocks/>
              </p:cNvSpPr>
              <p:nvPr/>
            </p:nvSpPr>
            <p:spPr bwMode="auto">
              <a:xfrm>
                <a:off x="4450427" y="5944715"/>
                <a:ext cx="194220" cy="930271"/>
              </a:xfrm>
              <a:custGeom>
                <a:avLst/>
                <a:gdLst/>
                <a:ahLst/>
                <a:cxnLst/>
                <a:rect l="l" t="t" r="r" b="b"/>
                <a:pathLst>
                  <a:path w="194220" h="930271">
                    <a:moveTo>
                      <a:pt x="194220" y="0"/>
                    </a:moveTo>
                    <a:cubicBezTo>
                      <a:pt x="194220" y="0"/>
                      <a:pt x="100845" y="130665"/>
                      <a:pt x="84038" y="203465"/>
                    </a:cubicBezTo>
                    <a:cubicBezTo>
                      <a:pt x="61628" y="300530"/>
                      <a:pt x="69098" y="414396"/>
                      <a:pt x="76568" y="479728"/>
                    </a:cubicBezTo>
                    <a:cubicBezTo>
                      <a:pt x="76568" y="481488"/>
                      <a:pt x="76568" y="481589"/>
                      <a:pt x="76568" y="481595"/>
                    </a:cubicBezTo>
                    <a:cubicBezTo>
                      <a:pt x="76568" y="481595"/>
                      <a:pt x="112050" y="739192"/>
                      <a:pt x="153135" y="886657"/>
                    </a:cubicBezTo>
                    <a:cubicBezTo>
                      <a:pt x="157681" y="902264"/>
                      <a:pt x="162833" y="917139"/>
                      <a:pt x="170923" y="930271"/>
                    </a:cubicBezTo>
                    <a:lnTo>
                      <a:pt x="72419" y="930271"/>
                    </a:lnTo>
                    <a:cubicBezTo>
                      <a:pt x="54542" y="875146"/>
                      <a:pt x="37264" y="811367"/>
                      <a:pt x="24278" y="742925"/>
                    </a:cubicBezTo>
                    <a:cubicBezTo>
                      <a:pt x="5604" y="642136"/>
                      <a:pt x="1" y="446165"/>
                      <a:pt x="0" y="446129"/>
                    </a:cubicBezTo>
                    <a:cubicBezTo>
                      <a:pt x="0" y="446129"/>
                      <a:pt x="0" y="446129"/>
                      <a:pt x="701" y="445662"/>
                    </a:cubicBezTo>
                    <a:lnTo>
                      <a:pt x="5603" y="442395"/>
                    </a:lnTo>
                    <a:cubicBezTo>
                      <a:pt x="3735" y="412529"/>
                      <a:pt x="1868" y="388263"/>
                      <a:pt x="1868" y="382663"/>
                    </a:cubicBezTo>
                    <a:cubicBezTo>
                      <a:pt x="1868" y="373329"/>
                      <a:pt x="18675" y="167998"/>
                      <a:pt x="48555" y="111999"/>
                    </a:cubicBezTo>
                    <a:cubicBezTo>
                      <a:pt x="76561" y="56013"/>
                      <a:pt x="194164" y="27"/>
                      <a:pt x="19422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4" name="Freeform 254"/>
              <p:cNvSpPr>
                <a:spLocks/>
              </p:cNvSpPr>
              <p:nvPr/>
            </p:nvSpPr>
            <p:spPr bwMode="auto">
              <a:xfrm>
                <a:off x="4421502" y="5931608"/>
                <a:ext cx="245464" cy="943378"/>
              </a:xfrm>
              <a:custGeom>
                <a:avLst/>
                <a:gdLst/>
                <a:ahLst/>
                <a:cxnLst/>
                <a:rect l="l" t="t" r="r" b="b"/>
                <a:pathLst>
                  <a:path w="245464" h="943378">
                    <a:moveTo>
                      <a:pt x="245464" y="27"/>
                    </a:moveTo>
                    <a:cubicBezTo>
                      <a:pt x="245464" y="27"/>
                      <a:pt x="81354" y="106426"/>
                      <a:pt x="60840" y="224024"/>
                    </a:cubicBezTo>
                    <a:cubicBezTo>
                      <a:pt x="-4713" y="578346"/>
                      <a:pt x="42630" y="807655"/>
                      <a:pt x="100318" y="943378"/>
                    </a:cubicBezTo>
                    <a:lnTo>
                      <a:pt x="61533" y="943378"/>
                    </a:lnTo>
                    <a:cubicBezTo>
                      <a:pt x="11695" y="817844"/>
                      <a:pt x="-27905" y="606641"/>
                      <a:pt x="25407" y="229624"/>
                    </a:cubicBezTo>
                    <a:cubicBezTo>
                      <a:pt x="94408" y="-7440"/>
                      <a:pt x="245464" y="27"/>
                      <a:pt x="245464" y="27"/>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51" name="Group 350"/>
            <p:cNvGrpSpPr/>
            <p:nvPr/>
          </p:nvGrpSpPr>
          <p:grpSpPr>
            <a:xfrm>
              <a:off x="-1588" y="5362669"/>
              <a:ext cx="1522208" cy="1521243"/>
              <a:chOff x="-1588" y="5362669"/>
              <a:chExt cx="1522208" cy="1521243"/>
            </a:xfrm>
          </p:grpSpPr>
          <p:sp>
            <p:nvSpPr>
              <p:cNvPr id="359" name="Freeform 343"/>
              <p:cNvSpPr>
                <a:spLocks/>
              </p:cNvSpPr>
              <p:nvPr/>
            </p:nvSpPr>
            <p:spPr bwMode="auto">
              <a:xfrm>
                <a:off x="-1588" y="5362669"/>
                <a:ext cx="1522208" cy="1521243"/>
              </a:xfrm>
              <a:custGeom>
                <a:avLst/>
                <a:gdLst/>
                <a:ahLst/>
                <a:cxnLst/>
                <a:rect l="l" t="t" r="r" b="b"/>
                <a:pathLst>
                  <a:path w="1522208" h="1521243">
                    <a:moveTo>
                      <a:pt x="570110" y="1095"/>
                    </a:moveTo>
                    <a:cubicBezTo>
                      <a:pt x="735670" y="-14895"/>
                      <a:pt x="813888" y="149579"/>
                      <a:pt x="813888" y="149579"/>
                    </a:cubicBezTo>
                    <a:cubicBezTo>
                      <a:pt x="813964" y="149631"/>
                      <a:pt x="1021636" y="289387"/>
                      <a:pt x="1130589" y="303025"/>
                    </a:cubicBezTo>
                    <a:cubicBezTo>
                      <a:pt x="1355344" y="337124"/>
                      <a:pt x="1522208" y="916807"/>
                      <a:pt x="1522208" y="1090712"/>
                    </a:cubicBezTo>
                    <a:cubicBezTo>
                      <a:pt x="1522208" y="1250371"/>
                      <a:pt x="1459496" y="1421991"/>
                      <a:pt x="1392316" y="1521243"/>
                    </a:cubicBezTo>
                    <a:lnTo>
                      <a:pt x="0" y="1521243"/>
                    </a:lnTo>
                    <a:cubicBezTo>
                      <a:pt x="0" y="453060"/>
                      <a:pt x="0" y="453060"/>
                      <a:pt x="0" y="453060"/>
                    </a:cubicBezTo>
                    <a:cubicBezTo>
                      <a:pt x="143026" y="316664"/>
                      <a:pt x="214539" y="337124"/>
                      <a:pt x="214539" y="337124"/>
                    </a:cubicBezTo>
                    <a:cubicBezTo>
                      <a:pt x="388214" y="84791"/>
                      <a:pt x="493781" y="20003"/>
                      <a:pt x="493781" y="20003"/>
                    </a:cubicBezTo>
                    <a:cubicBezTo>
                      <a:pt x="521024" y="9347"/>
                      <a:pt x="546458" y="3379"/>
                      <a:pt x="570110" y="10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0" name="Freeform 344"/>
              <p:cNvSpPr>
                <a:spLocks/>
              </p:cNvSpPr>
              <p:nvPr/>
            </p:nvSpPr>
            <p:spPr bwMode="auto">
              <a:xfrm>
                <a:off x="-1588" y="5667284"/>
                <a:ext cx="1425345" cy="1216628"/>
              </a:xfrm>
              <a:custGeom>
                <a:avLst/>
                <a:gdLst/>
                <a:ahLst/>
                <a:cxnLst/>
                <a:rect l="l" t="t" r="r" b="b"/>
                <a:pathLst>
                  <a:path w="1425345" h="1216628">
                    <a:moveTo>
                      <a:pt x="661868" y="221"/>
                    </a:moveTo>
                    <a:cubicBezTo>
                      <a:pt x="759828" y="-2760"/>
                      <a:pt x="856936" y="24489"/>
                      <a:pt x="909749" y="84097"/>
                    </a:cubicBezTo>
                    <a:cubicBezTo>
                      <a:pt x="1155074" y="-1057"/>
                      <a:pt x="1386770" y="342962"/>
                      <a:pt x="1420843" y="741478"/>
                    </a:cubicBezTo>
                    <a:cubicBezTo>
                      <a:pt x="1440113" y="946949"/>
                      <a:pt x="1397495" y="1116107"/>
                      <a:pt x="1293630" y="1216628"/>
                    </a:cubicBezTo>
                    <a:lnTo>
                      <a:pt x="42881" y="1216628"/>
                    </a:lnTo>
                    <a:cubicBezTo>
                      <a:pt x="19610" y="1174130"/>
                      <a:pt x="4386" y="1121381"/>
                      <a:pt x="0" y="1058248"/>
                    </a:cubicBezTo>
                    <a:cubicBezTo>
                      <a:pt x="0" y="339556"/>
                      <a:pt x="0" y="339556"/>
                      <a:pt x="0" y="339556"/>
                    </a:cubicBezTo>
                    <a:cubicBezTo>
                      <a:pt x="68146" y="176062"/>
                      <a:pt x="201031" y="67066"/>
                      <a:pt x="408876" y="97721"/>
                    </a:cubicBezTo>
                    <a:cubicBezTo>
                      <a:pt x="465096" y="36411"/>
                      <a:pt x="563908" y="3201"/>
                      <a:pt x="661868" y="221"/>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1" name="Freeform 345"/>
              <p:cNvSpPr>
                <a:spLocks/>
              </p:cNvSpPr>
              <p:nvPr/>
            </p:nvSpPr>
            <p:spPr bwMode="auto">
              <a:xfrm>
                <a:off x="907409" y="5750479"/>
                <a:ext cx="488244" cy="1133433"/>
              </a:xfrm>
              <a:custGeom>
                <a:avLst/>
                <a:gdLst/>
                <a:ahLst/>
                <a:cxnLst/>
                <a:rect l="l" t="t" r="r" b="b"/>
                <a:pathLst>
                  <a:path w="488244" h="1133433">
                    <a:moveTo>
                      <a:pt x="0" y="0"/>
                    </a:moveTo>
                    <a:cubicBezTo>
                      <a:pt x="19" y="1"/>
                      <a:pt x="198005" y="10240"/>
                      <a:pt x="293587" y="136444"/>
                    </a:cubicBezTo>
                    <a:cubicBezTo>
                      <a:pt x="416484" y="307000"/>
                      <a:pt x="522312" y="576477"/>
                      <a:pt x="477933" y="873243"/>
                    </a:cubicBezTo>
                    <a:cubicBezTo>
                      <a:pt x="461002" y="984148"/>
                      <a:pt x="420227" y="1074335"/>
                      <a:pt x="368535" y="1133433"/>
                    </a:cubicBezTo>
                    <a:lnTo>
                      <a:pt x="288146" y="1133433"/>
                    </a:lnTo>
                    <a:cubicBezTo>
                      <a:pt x="375830" y="1059353"/>
                      <a:pt x="467599" y="915517"/>
                      <a:pt x="436967" y="651522"/>
                    </a:cubicBezTo>
                    <a:cubicBezTo>
                      <a:pt x="392588" y="262655"/>
                      <a:pt x="232139" y="112567"/>
                      <a:pt x="153621" y="75045"/>
                    </a:cubicBezTo>
                    <a:cubicBezTo>
                      <a:pt x="75104" y="37522"/>
                      <a:pt x="0" y="0"/>
                      <a:pt x="0"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2" name="Freeform 346"/>
              <p:cNvSpPr>
                <a:spLocks/>
              </p:cNvSpPr>
              <p:nvPr/>
            </p:nvSpPr>
            <p:spPr bwMode="auto">
              <a:xfrm>
                <a:off x="829495" y="5883222"/>
                <a:ext cx="371297" cy="967030"/>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3" name="Freeform 347"/>
              <p:cNvSpPr>
                <a:spLocks/>
              </p:cNvSpPr>
              <p:nvPr/>
            </p:nvSpPr>
            <p:spPr bwMode="auto">
              <a:xfrm>
                <a:off x="191754" y="5883222"/>
                <a:ext cx="168331" cy="925033"/>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4" name="Freeform 348"/>
              <p:cNvSpPr>
                <a:spLocks/>
              </p:cNvSpPr>
              <p:nvPr/>
            </p:nvSpPr>
            <p:spPr bwMode="auto">
              <a:xfrm>
                <a:off x="321611" y="5460466"/>
                <a:ext cx="578583" cy="369370"/>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5" name="Freeform 349"/>
              <p:cNvSpPr>
                <a:spLocks/>
              </p:cNvSpPr>
              <p:nvPr/>
            </p:nvSpPr>
            <p:spPr bwMode="auto">
              <a:xfrm>
                <a:off x="276883" y="5460466"/>
                <a:ext cx="490570" cy="412655"/>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52" name="Group 351"/>
            <p:cNvGrpSpPr/>
            <p:nvPr/>
          </p:nvGrpSpPr>
          <p:grpSpPr>
            <a:xfrm>
              <a:off x="1808901" y="5856153"/>
              <a:ext cx="1693951" cy="1019100"/>
              <a:chOff x="1623186" y="-214403"/>
              <a:chExt cx="1171187" cy="716005"/>
            </a:xfrm>
          </p:grpSpPr>
          <p:sp>
            <p:nvSpPr>
              <p:cNvPr id="353" name="Freeform 369"/>
              <p:cNvSpPr>
                <a:spLocks/>
              </p:cNvSpPr>
              <p:nvPr/>
            </p:nvSpPr>
            <p:spPr bwMode="auto">
              <a:xfrm>
                <a:off x="1623186" y="-214403"/>
                <a:ext cx="1171187" cy="716005"/>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4" name="Freeform 370"/>
              <p:cNvSpPr>
                <a:spLocks/>
              </p:cNvSpPr>
              <p:nvPr/>
            </p:nvSpPr>
            <p:spPr bwMode="auto">
              <a:xfrm>
                <a:off x="1937889" y="-65032"/>
                <a:ext cx="573870" cy="148095"/>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5" name="Freeform 371"/>
              <p:cNvSpPr>
                <a:spLocks/>
              </p:cNvSpPr>
              <p:nvPr/>
            </p:nvSpPr>
            <p:spPr bwMode="auto">
              <a:xfrm>
                <a:off x="1689829" y="-108344"/>
                <a:ext cx="1095906" cy="609946"/>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6" name="Freeform 372"/>
              <p:cNvSpPr>
                <a:spLocks noEditPoints="1"/>
              </p:cNvSpPr>
              <p:nvPr/>
            </p:nvSpPr>
            <p:spPr bwMode="auto">
              <a:xfrm>
                <a:off x="1672551" y="-39116"/>
                <a:ext cx="1072457" cy="540718"/>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7" name="Freeform 373"/>
              <p:cNvSpPr>
                <a:spLocks/>
              </p:cNvSpPr>
              <p:nvPr/>
            </p:nvSpPr>
            <p:spPr bwMode="auto">
              <a:xfrm>
                <a:off x="2085984" y="-156358"/>
                <a:ext cx="269040" cy="269040"/>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8" name="Freeform 374"/>
              <p:cNvSpPr>
                <a:spLocks/>
              </p:cNvSpPr>
              <p:nvPr/>
            </p:nvSpPr>
            <p:spPr bwMode="auto">
              <a:xfrm>
                <a:off x="2089686" y="-141548"/>
                <a:ext cx="287552" cy="262869"/>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grpSp>
        <p:nvGrpSpPr>
          <p:cNvPr id="422" name="Group 52"/>
          <p:cNvGrpSpPr>
            <a:grpSpLocks noChangeAspect="1"/>
          </p:cNvGrpSpPr>
          <p:nvPr/>
        </p:nvGrpSpPr>
        <p:grpSpPr bwMode="auto">
          <a:xfrm rot="19948164">
            <a:off x="276934" y="506292"/>
            <a:ext cx="669674" cy="1021771"/>
            <a:chOff x="4634" y="754"/>
            <a:chExt cx="1164" cy="1332"/>
          </a:xfrm>
        </p:grpSpPr>
        <p:sp>
          <p:nvSpPr>
            <p:cNvPr id="423"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4"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5"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6"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7"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8"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9"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0"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31" name="Group 52"/>
          <p:cNvGrpSpPr>
            <a:grpSpLocks noChangeAspect="1"/>
          </p:cNvGrpSpPr>
          <p:nvPr/>
        </p:nvGrpSpPr>
        <p:grpSpPr bwMode="auto">
          <a:xfrm rot="5825446">
            <a:off x="8675798" y="452755"/>
            <a:ext cx="408172" cy="350313"/>
            <a:chOff x="4634" y="754"/>
            <a:chExt cx="1164" cy="1332"/>
          </a:xfrm>
        </p:grpSpPr>
        <p:sp>
          <p:nvSpPr>
            <p:cNvPr id="432"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3"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4"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5"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6"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7"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8"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9"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40" name="Group 66"/>
          <p:cNvGrpSpPr>
            <a:grpSpLocks noChangeAspect="1"/>
          </p:cNvGrpSpPr>
          <p:nvPr/>
        </p:nvGrpSpPr>
        <p:grpSpPr bwMode="auto">
          <a:xfrm>
            <a:off x="17578" y="3048994"/>
            <a:ext cx="291131" cy="364678"/>
            <a:chOff x="3636" y="1964"/>
            <a:chExt cx="413" cy="388"/>
          </a:xfrm>
        </p:grpSpPr>
        <p:sp>
          <p:nvSpPr>
            <p:cNvPr id="441" name="Freeform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2" name="Freeform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3" name="Freeform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4" name="Freeform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5" name="Freeform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6" name="Freeform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7" name="Freeform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8" name="Freeform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1526178" y="828877"/>
            <a:ext cx="4543914" cy="3507549"/>
          </a:xfrm>
        </p:spPr>
        <p:txBody>
          <a:bodyPr anchor="ctr">
            <a:normAutofit/>
          </a:bodyPr>
          <a:lstStyle>
            <a:lvl1pPr algn="ctr">
              <a:defRPr sz="4500"/>
            </a:lvl1pPr>
          </a:lstStyle>
          <a:p>
            <a:r>
              <a:rPr lang="en-US"/>
              <a:t>Click to edit Master title style</a:t>
            </a:r>
            <a:endParaRPr/>
          </a:p>
        </p:txBody>
      </p:sp>
      <p:sp>
        <p:nvSpPr>
          <p:cNvPr id="4" name="Footer Placeholder 3"/>
          <p:cNvSpPr>
            <a:spLocks noGrp="1"/>
          </p:cNvSpPr>
          <p:nvPr>
            <p:ph type="ftr" sz="quarter" idx="11"/>
          </p:nvPr>
        </p:nvSpPr>
        <p:spPr/>
        <p:txBody>
          <a:bodyPr/>
          <a:lstStyle/>
          <a:p>
            <a:endParaRPr lang="en-US" altLang="en-US"/>
          </a:p>
        </p:txBody>
      </p:sp>
      <p:sp>
        <p:nvSpPr>
          <p:cNvPr id="3" name="Date Placeholder 2"/>
          <p:cNvSpPr>
            <a:spLocks noGrp="1"/>
          </p:cNvSpPr>
          <p:nvPr>
            <p:ph type="dt" sz="half" idx="10"/>
          </p:nvPr>
        </p:nvSpPr>
        <p:spPr/>
        <p:txBody>
          <a:bodyPr/>
          <a:lstStyle/>
          <a:p>
            <a:endParaRPr lang="en-US" altLang="en-US"/>
          </a:p>
        </p:txBody>
      </p:sp>
      <p:sp>
        <p:nvSpPr>
          <p:cNvPr id="5" name="Slide Number Placeholder 4"/>
          <p:cNvSpPr>
            <a:spLocks noGrp="1"/>
          </p:cNvSpPr>
          <p:nvPr>
            <p:ph type="sldNum" sz="quarter" idx="12"/>
          </p:nvPr>
        </p:nvSpPr>
        <p:spPr/>
        <p:txBody>
          <a:bodyPr/>
          <a:lstStyle/>
          <a:p>
            <a:fld id="{927390EE-1D0C-4819-80DD-C8AA03553B0A}" type="slidenum">
              <a:rPr lang="en-US" altLang="en-US" smtClean="0"/>
              <a:pPr/>
              <a:t>‹#›</a:t>
            </a:fld>
            <a:endParaRPr lang="en-US" altLang="en-US"/>
          </a:p>
        </p:txBody>
      </p:sp>
    </p:spTree>
    <p:extLst>
      <p:ext uri="{BB962C8B-B14F-4D97-AF65-F5344CB8AC3E}">
        <p14:creationId xmlns:p14="http://schemas.microsoft.com/office/powerpoint/2010/main" val="2780198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ltLang="en-US"/>
          </a:p>
        </p:txBody>
      </p:sp>
      <p:sp>
        <p:nvSpPr>
          <p:cNvPr id="2" name="Date Placeholder 1"/>
          <p:cNvSpPr>
            <a:spLocks noGrp="1"/>
          </p:cNvSpPr>
          <p:nvPr>
            <p:ph type="dt" sz="half" idx="10"/>
          </p:nvPr>
        </p:nvSpPr>
        <p:spPr/>
        <p:txBody>
          <a:bodyPr/>
          <a:lstStyle/>
          <a:p>
            <a:endParaRPr lang="en-US" altLang="en-US"/>
          </a:p>
        </p:txBody>
      </p:sp>
      <p:sp>
        <p:nvSpPr>
          <p:cNvPr id="4" name="Slide Number Placeholder 3"/>
          <p:cNvSpPr>
            <a:spLocks noGrp="1"/>
          </p:cNvSpPr>
          <p:nvPr>
            <p:ph type="sldNum" sz="quarter" idx="12"/>
          </p:nvPr>
        </p:nvSpPr>
        <p:spPr/>
        <p:txBody>
          <a:bodyPr/>
          <a:lstStyle/>
          <a:p>
            <a:fld id="{E132DB05-806A-4974-B9BF-A9B2760C6A3E}" type="slidenum">
              <a:rPr lang="en-US" altLang="en-US" smtClean="0"/>
              <a:pPr/>
              <a:t>‹#›</a:t>
            </a:fld>
            <a:endParaRPr lang="en-US" altLang="en-US"/>
          </a:p>
        </p:txBody>
      </p:sp>
    </p:spTree>
    <p:extLst>
      <p:ext uri="{BB962C8B-B14F-4D97-AF65-F5344CB8AC3E}">
        <p14:creationId xmlns:p14="http://schemas.microsoft.com/office/powerpoint/2010/main" val="1413139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22960" y="1188720"/>
            <a:ext cx="2331720" cy="2286000"/>
          </a:xfrm>
        </p:spPr>
        <p:txBody>
          <a:bodyPr anchor="b">
            <a:normAutofit/>
          </a:bodyPr>
          <a:lstStyle>
            <a:lvl1pPr>
              <a:defRPr sz="2550" b="0"/>
            </a:lvl1pPr>
          </a:lstStyle>
          <a:p>
            <a:r>
              <a:rPr lang="en-US"/>
              <a:t>Click to edit Master title style</a:t>
            </a:r>
            <a:endParaRPr/>
          </a:p>
        </p:txBody>
      </p:sp>
      <p:sp>
        <p:nvSpPr>
          <p:cNvPr id="3" name="Content Placeholder 2"/>
          <p:cNvSpPr>
            <a:spLocks noGrp="1"/>
          </p:cNvSpPr>
          <p:nvPr>
            <p:ph idx="1"/>
          </p:nvPr>
        </p:nvSpPr>
        <p:spPr>
          <a:xfrm>
            <a:off x="3360420" y="457200"/>
            <a:ext cx="5006340" cy="5943600"/>
          </a:xfrm>
        </p:spPr>
        <p:txBody>
          <a:bodyP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22960" y="3474720"/>
            <a:ext cx="2331720" cy="1371600"/>
          </a:xfrm>
        </p:spPr>
        <p:txBody>
          <a:bodyPr>
            <a:normAutofit/>
          </a:bodyPr>
          <a:lstStyle>
            <a:lvl1pPr marL="0" indent="0">
              <a:spcBef>
                <a:spcPts val="900"/>
              </a:spcBef>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ltLang="en-US"/>
          </a:p>
        </p:txBody>
      </p:sp>
      <p:sp>
        <p:nvSpPr>
          <p:cNvPr id="5" name="Date Placeholder 4"/>
          <p:cNvSpPr>
            <a:spLocks noGrp="1"/>
          </p:cNvSpPr>
          <p:nvPr>
            <p:ph type="dt" sz="half" idx="10"/>
          </p:nvPr>
        </p:nvSpPr>
        <p:spPr/>
        <p:txBody>
          <a:bodyPr/>
          <a:lstStyle/>
          <a:p>
            <a:endParaRPr lang="en-US" altLang="en-US"/>
          </a:p>
        </p:txBody>
      </p:sp>
      <p:sp>
        <p:nvSpPr>
          <p:cNvPr id="7" name="Slide Number Placeholder 6"/>
          <p:cNvSpPr>
            <a:spLocks noGrp="1"/>
          </p:cNvSpPr>
          <p:nvPr>
            <p:ph type="sldNum" sz="quarter" idx="12"/>
          </p:nvPr>
        </p:nvSpPr>
        <p:spPr/>
        <p:txBody>
          <a:bodyPr/>
          <a:lstStyle/>
          <a:p>
            <a:fld id="{08AAFC14-94D2-486C-BA43-1D64A8A6CE04}" type="slidenum">
              <a:rPr lang="en-US" altLang="en-US" smtClean="0"/>
              <a:pPr/>
              <a:t>‹#›</a:t>
            </a:fld>
            <a:endParaRPr lang="en-US" altLang="en-US"/>
          </a:p>
        </p:txBody>
      </p:sp>
    </p:spTree>
    <p:extLst>
      <p:ext uri="{BB962C8B-B14F-4D97-AF65-F5344CB8AC3E}">
        <p14:creationId xmlns:p14="http://schemas.microsoft.com/office/powerpoint/2010/main" val="2205486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22960" y="1188720"/>
            <a:ext cx="2331720" cy="2286000"/>
          </a:xfrm>
        </p:spPr>
        <p:txBody>
          <a:bodyPr anchor="b">
            <a:normAutofit/>
          </a:bodyPr>
          <a:lstStyle>
            <a:lvl1pPr>
              <a:defRPr sz="255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3360420" y="457200"/>
            <a:ext cx="5006340" cy="5943600"/>
          </a:xfrm>
          <a:solidFill>
            <a:schemeClr val="bg1">
              <a:lumMod val="95000"/>
            </a:schemeClr>
          </a:solidFill>
        </p:spPr>
        <p:txBody>
          <a:bodyPr>
            <a:normAutofit/>
          </a:bodyPr>
          <a:lstStyle>
            <a:lvl1pPr marL="0" indent="0" algn="ctr">
              <a:buNone/>
              <a:defRPr sz="1500">
                <a:solidFill>
                  <a:schemeClr val="tx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a:p>
        </p:txBody>
      </p:sp>
      <p:sp>
        <p:nvSpPr>
          <p:cNvPr id="4" name="Text Placeholder 3"/>
          <p:cNvSpPr>
            <a:spLocks noGrp="1"/>
          </p:cNvSpPr>
          <p:nvPr>
            <p:ph type="body" sz="half" idx="2"/>
          </p:nvPr>
        </p:nvSpPr>
        <p:spPr>
          <a:xfrm>
            <a:off x="822960" y="3474720"/>
            <a:ext cx="2331720" cy="1371600"/>
          </a:xfrm>
        </p:spPr>
        <p:txBody>
          <a:bodyPr>
            <a:normAutofit/>
          </a:bodyPr>
          <a:lstStyle>
            <a:lvl1pPr marL="0" indent="0">
              <a:spcBef>
                <a:spcPts val="900"/>
              </a:spcBef>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ltLang="en-US"/>
          </a:p>
        </p:txBody>
      </p:sp>
      <p:sp>
        <p:nvSpPr>
          <p:cNvPr id="5" name="Date Placeholder 4"/>
          <p:cNvSpPr>
            <a:spLocks noGrp="1"/>
          </p:cNvSpPr>
          <p:nvPr>
            <p:ph type="dt" sz="half" idx="10"/>
          </p:nvPr>
        </p:nvSpPr>
        <p:spPr/>
        <p:txBody>
          <a:bodyPr/>
          <a:lstStyle/>
          <a:p>
            <a:endParaRPr lang="en-US" altLang="en-US"/>
          </a:p>
        </p:txBody>
      </p:sp>
      <p:sp>
        <p:nvSpPr>
          <p:cNvPr id="7" name="Slide Number Placeholder 6"/>
          <p:cNvSpPr>
            <a:spLocks noGrp="1"/>
          </p:cNvSpPr>
          <p:nvPr>
            <p:ph type="sldNum" sz="quarter" idx="12"/>
          </p:nvPr>
        </p:nvSpPr>
        <p:spPr/>
        <p:txBody>
          <a:bodyPr/>
          <a:lstStyle/>
          <a:p>
            <a:fld id="{DB7DAF50-C16F-42B3-A5D7-FF82A6F7B2D1}" type="slidenum">
              <a:rPr lang="en-US" altLang="en-US" smtClean="0"/>
              <a:pPr/>
              <a:t>‹#›</a:t>
            </a:fld>
            <a:endParaRPr lang="en-US" altLang="en-US"/>
          </a:p>
        </p:txBody>
      </p:sp>
    </p:spTree>
    <p:extLst>
      <p:ext uri="{BB962C8B-B14F-4D97-AF65-F5344CB8AC3E}">
        <p14:creationId xmlns:p14="http://schemas.microsoft.com/office/powerpoint/2010/main" val="4120114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lang="en-US" altLang="en-US"/>
          </a:p>
        </p:txBody>
      </p:sp>
      <p:sp>
        <p:nvSpPr>
          <p:cNvPr id="4" name="Date Placeholder 3"/>
          <p:cNvSpPr>
            <a:spLocks noGrp="1"/>
          </p:cNvSpPr>
          <p:nvPr>
            <p:ph type="dt" sz="half" idx="10"/>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F5D620F-917A-4F46-873A-5988A18CADCF}" type="slidenum">
              <a:rPr lang="en-US" altLang="en-US" smtClean="0"/>
              <a:pPr/>
              <a:t>‹#›</a:t>
            </a:fld>
            <a:endParaRPr lang="en-US" altLang="en-US"/>
          </a:p>
        </p:txBody>
      </p:sp>
    </p:spTree>
    <p:extLst>
      <p:ext uri="{BB962C8B-B14F-4D97-AF65-F5344CB8AC3E}">
        <p14:creationId xmlns:p14="http://schemas.microsoft.com/office/powerpoint/2010/main" val="3874745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92667"/>
            <a:ext cx="1971675" cy="5579533"/>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28650" y="592667"/>
            <a:ext cx="5800725" cy="55795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lang="en-US" altLang="en-US"/>
          </a:p>
        </p:txBody>
      </p:sp>
      <p:sp>
        <p:nvSpPr>
          <p:cNvPr id="4" name="Date Placeholder 3"/>
          <p:cNvSpPr>
            <a:spLocks noGrp="1"/>
          </p:cNvSpPr>
          <p:nvPr>
            <p:ph type="dt" sz="half" idx="10"/>
          </p:nvPr>
        </p:nvSpPr>
        <p:spPr/>
        <p:txBody>
          <a:bodyPr/>
          <a:lstStyle/>
          <a:p>
            <a:endParaRPr lang="en-US" altLang="en-US"/>
          </a:p>
        </p:txBody>
      </p:sp>
      <p:sp>
        <p:nvSpPr>
          <p:cNvPr id="6" name="Slide Number Placeholder 5"/>
          <p:cNvSpPr>
            <a:spLocks noGrp="1"/>
          </p:cNvSpPr>
          <p:nvPr>
            <p:ph type="sldNum" sz="quarter" idx="12"/>
          </p:nvPr>
        </p:nvSpPr>
        <p:spPr/>
        <p:txBody>
          <a:bodyPr/>
          <a:lstStyle/>
          <a:p>
            <a:fld id="{3AB977FF-02B2-4AAF-9FF8-0AA5A83D4B79}" type="slidenum">
              <a:rPr lang="en-US" altLang="en-US" smtClean="0"/>
              <a:pPr/>
              <a:t>‹#›</a:t>
            </a:fld>
            <a:endParaRPr lang="en-US" altLang="en-US"/>
          </a:p>
        </p:txBody>
      </p:sp>
    </p:spTree>
    <p:extLst>
      <p:ext uri="{BB962C8B-B14F-4D97-AF65-F5344CB8AC3E}">
        <p14:creationId xmlns:p14="http://schemas.microsoft.com/office/powerpoint/2010/main" val="3351086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589D2-F9A1-4E66-B87D-4103C36D00D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ADF62C6-A218-41DF-8EE0-65173A7167D8}"/>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186CE65-9199-4C45-9D93-91008C09C25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863017-FE5D-4264-B70B-1BE1581FE8D1}"/>
              </a:ext>
            </a:extLst>
          </p:cNvPr>
          <p:cNvSpPr>
            <a:spLocks noGrp="1"/>
          </p:cNvSpPr>
          <p:nvPr>
            <p:ph type="dt" sz="half" idx="10"/>
          </p:nvPr>
        </p:nvSpPr>
        <p:spPr/>
        <p:txBody>
          <a:bodyPr/>
          <a:lstStyle>
            <a:lvl1pPr>
              <a:defRPr/>
            </a:lvl1pPr>
          </a:lstStyle>
          <a:p>
            <a:pPr>
              <a:defRPr/>
            </a:pPr>
            <a:endParaRPr lang="en-US" dirty="0"/>
          </a:p>
        </p:txBody>
      </p:sp>
      <p:sp>
        <p:nvSpPr>
          <p:cNvPr id="6" name="Footer Placeholder 5">
            <a:extLst>
              <a:ext uri="{FF2B5EF4-FFF2-40B4-BE49-F238E27FC236}">
                <a16:creationId xmlns:a16="http://schemas.microsoft.com/office/drawing/2014/main" id="{DBA89B7B-EAA1-4756-A8E5-AF154D096FB9}"/>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6">
            <a:extLst>
              <a:ext uri="{FF2B5EF4-FFF2-40B4-BE49-F238E27FC236}">
                <a16:creationId xmlns:a16="http://schemas.microsoft.com/office/drawing/2014/main" id="{67495F2D-0260-49F5-94A4-D0DDC61DF131}"/>
              </a:ext>
            </a:extLst>
          </p:cNvPr>
          <p:cNvSpPr>
            <a:spLocks noGrp="1"/>
          </p:cNvSpPr>
          <p:nvPr>
            <p:ph type="sldNum" sz="quarter" idx="12"/>
          </p:nvPr>
        </p:nvSpPr>
        <p:spPr/>
        <p:txBody>
          <a:bodyPr/>
          <a:lstStyle>
            <a:lvl1pPr>
              <a:defRPr/>
            </a:lvl1pPr>
          </a:lstStyle>
          <a:p>
            <a:pPr>
              <a:defRPr/>
            </a:pPr>
            <a:fld id="{879A59AF-6FD0-418D-B702-F68F8425AF8A}" type="slidenum">
              <a:rPr lang="en-US" altLang="en-US" smtClean="0"/>
              <a:pPr>
                <a:defRPr/>
              </a:pPr>
              <a:t>‹#›</a:t>
            </a:fld>
            <a:endParaRPr lang="en-US" altLang="en-US" dirty="0"/>
          </a:p>
        </p:txBody>
      </p:sp>
    </p:spTree>
    <p:extLst>
      <p:ext uri="{BB962C8B-B14F-4D97-AF65-F5344CB8AC3E}">
        <p14:creationId xmlns:p14="http://schemas.microsoft.com/office/powerpoint/2010/main" val="2878793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45579-2F14-4E70-A863-C12A962247B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17D92D9-93E6-45BC-8C95-80EB7AD245B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7115DE-7594-4CEC-A21D-61768F11A4E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A3E12A-5FBF-40FA-ADD3-F60ED03294F0}"/>
              </a:ext>
            </a:extLst>
          </p:cNvPr>
          <p:cNvSpPr>
            <a:spLocks noGrp="1"/>
          </p:cNvSpPr>
          <p:nvPr>
            <p:ph type="dt" sz="half" idx="10"/>
          </p:nvPr>
        </p:nvSpPr>
        <p:spPr/>
        <p:txBody>
          <a:bodyPr/>
          <a:lstStyle>
            <a:lvl1pPr>
              <a:defRPr/>
            </a:lvl1pPr>
          </a:lstStyle>
          <a:p>
            <a:pPr>
              <a:defRPr/>
            </a:pPr>
            <a:endParaRPr lang="en-US" dirty="0"/>
          </a:p>
        </p:txBody>
      </p:sp>
      <p:sp>
        <p:nvSpPr>
          <p:cNvPr id="6" name="Footer Placeholder 5">
            <a:extLst>
              <a:ext uri="{FF2B5EF4-FFF2-40B4-BE49-F238E27FC236}">
                <a16:creationId xmlns:a16="http://schemas.microsoft.com/office/drawing/2014/main" id="{DB8290AA-EDC2-4AD2-BA04-C0D9C81DAF82}"/>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6">
            <a:extLst>
              <a:ext uri="{FF2B5EF4-FFF2-40B4-BE49-F238E27FC236}">
                <a16:creationId xmlns:a16="http://schemas.microsoft.com/office/drawing/2014/main" id="{C510561E-7E75-4515-8AB9-BB880EBCF5C6}"/>
              </a:ext>
            </a:extLst>
          </p:cNvPr>
          <p:cNvSpPr>
            <a:spLocks noGrp="1"/>
          </p:cNvSpPr>
          <p:nvPr>
            <p:ph type="sldNum" sz="quarter" idx="12"/>
          </p:nvPr>
        </p:nvSpPr>
        <p:spPr/>
        <p:txBody>
          <a:bodyPr/>
          <a:lstStyle>
            <a:lvl1pPr>
              <a:defRPr/>
            </a:lvl1pPr>
          </a:lstStyle>
          <a:p>
            <a:pPr>
              <a:defRPr/>
            </a:pPr>
            <a:fld id="{99D0C366-9AA7-4987-9DB5-4DAF9908EEFF}" type="slidenum">
              <a:rPr lang="en-US" altLang="en-US" smtClean="0"/>
              <a:pPr>
                <a:defRPr/>
              </a:pPr>
              <a:t>‹#›</a:t>
            </a:fld>
            <a:endParaRPr lang="en-US" altLang="en-US" dirty="0"/>
          </a:p>
        </p:txBody>
      </p:sp>
    </p:spTree>
    <p:extLst>
      <p:ext uri="{BB962C8B-B14F-4D97-AF65-F5344CB8AC3E}">
        <p14:creationId xmlns:p14="http://schemas.microsoft.com/office/powerpoint/2010/main" val="37815714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3.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C12A115F-6596-40FE-8BC1-7953D4DBB51F}"/>
              </a:ext>
            </a:extLst>
          </p:cNvPr>
          <p:cNvSpPr>
            <a:spLocks noGrp="1" noChangeArrowheads="1"/>
          </p:cNvSpPr>
          <p:nvPr>
            <p:ph type="title"/>
          </p:nvPr>
        </p:nvSpPr>
        <p:spPr bwMode="auto">
          <a:xfrm>
            <a:off x="1447800" y="274638"/>
            <a:ext cx="7239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8675" name="Rectangle 3">
            <a:extLst>
              <a:ext uri="{FF2B5EF4-FFF2-40B4-BE49-F238E27FC236}">
                <a16:creationId xmlns:a16="http://schemas.microsoft.com/office/drawing/2014/main" id="{05CD2777-7E6E-43B6-8876-74CBA3E26D8C}"/>
              </a:ext>
            </a:extLst>
          </p:cNvPr>
          <p:cNvSpPr>
            <a:spLocks noGrp="1" noChangeArrowheads="1"/>
          </p:cNvSpPr>
          <p:nvPr>
            <p:ph type="body" idx="1"/>
          </p:nvPr>
        </p:nvSpPr>
        <p:spPr bwMode="auto">
          <a:xfrm>
            <a:off x="1447800" y="1600200"/>
            <a:ext cx="72390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8676" name="Rectangle 4">
            <a:extLst>
              <a:ext uri="{FF2B5EF4-FFF2-40B4-BE49-F238E27FC236}">
                <a16:creationId xmlns:a16="http://schemas.microsoft.com/office/drawing/2014/main" id="{586F40F5-AE57-42F1-9A03-7B119A7FF591}"/>
              </a:ext>
            </a:extLst>
          </p:cNvPr>
          <p:cNvSpPr>
            <a:spLocks noGrp="1" noChangeArrowheads="1"/>
          </p:cNvSpPr>
          <p:nvPr>
            <p:ph type="dt" sz="half" idx="2"/>
          </p:nvPr>
        </p:nvSpPr>
        <p:spPr bwMode="auto">
          <a:xfrm>
            <a:off x="14478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vl1pPr>
          </a:lstStyle>
          <a:p>
            <a:pPr>
              <a:defRPr/>
            </a:pPr>
            <a:endParaRPr lang="en-US" dirty="0"/>
          </a:p>
        </p:txBody>
      </p:sp>
      <p:sp>
        <p:nvSpPr>
          <p:cNvPr id="28677" name="Rectangle 5">
            <a:extLst>
              <a:ext uri="{FF2B5EF4-FFF2-40B4-BE49-F238E27FC236}">
                <a16:creationId xmlns:a16="http://schemas.microsoft.com/office/drawing/2014/main" id="{CBC09025-C2FC-4307-807C-3D61726E42B2}"/>
              </a:ext>
            </a:extLst>
          </p:cNvPr>
          <p:cNvSpPr>
            <a:spLocks noGrp="1" noChangeArrowheads="1"/>
          </p:cNvSpPr>
          <p:nvPr>
            <p:ph type="ftr" sz="quarter" idx="3"/>
          </p:nvPr>
        </p:nvSpPr>
        <p:spPr bwMode="auto">
          <a:xfrm>
            <a:off x="42672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endParaRPr lang="en-US" dirty="0"/>
          </a:p>
        </p:txBody>
      </p:sp>
      <p:sp>
        <p:nvSpPr>
          <p:cNvPr id="28678" name="Rectangle 6">
            <a:extLst>
              <a:ext uri="{FF2B5EF4-FFF2-40B4-BE49-F238E27FC236}">
                <a16:creationId xmlns:a16="http://schemas.microsoft.com/office/drawing/2014/main" id="{9B1C0E55-4D82-4964-90A0-5EDE4A632B23}"/>
              </a:ext>
            </a:extLst>
          </p:cNvPr>
          <p:cNvSpPr>
            <a:spLocks noGrp="1" noChangeArrowheads="1"/>
          </p:cNvSpPr>
          <p:nvPr>
            <p:ph type="sldNum" sz="quarter" idx="4"/>
          </p:nvPr>
        </p:nvSpPr>
        <p:spPr bwMode="auto">
          <a:xfrm>
            <a:off x="7086600" y="6245225"/>
            <a:ext cx="1600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879A59AF-6FD0-418D-B702-F68F8425AF8A}" type="slidenum">
              <a:rPr lang="en-US" altLang="en-US" smtClean="0"/>
              <a:pPr>
                <a:defRPr/>
              </a:pPr>
              <a:t>‹#›</a:t>
            </a:fld>
            <a:endParaRPr lang="en-US" altLang="en-US" dirty="0"/>
          </a:p>
        </p:txBody>
      </p:sp>
    </p:spTree>
    <p:extLst>
      <p:ext uri="{BB962C8B-B14F-4D97-AF65-F5344CB8AC3E}">
        <p14:creationId xmlns:p14="http://schemas.microsoft.com/office/powerpoint/2010/main" val="795990629"/>
      </p:ext>
    </p:extLst>
  </p:cSld>
  <p:clrMap bg1="lt1" tx1="dk1" bg2="lt2" tx2="dk2" accent1="accent1" accent2="accent2" accent3="accent3" accent4="accent4" accent5="accent5" accent6="accent6" hlink="hlink" folHlink="folHlink"/>
  <p:sldLayoutIdLst>
    <p:sldLayoutId id="2147485126" r:id="rId1"/>
    <p:sldLayoutId id="2147485127" r:id="rId2"/>
    <p:sldLayoutId id="2147485128" r:id="rId3"/>
    <p:sldLayoutId id="2147485129" r:id="rId4"/>
    <p:sldLayoutId id="2147485130" r:id="rId5"/>
    <p:sldLayoutId id="2147485131" r:id="rId6"/>
    <p:sldLayoutId id="2147485132" r:id="rId7"/>
    <p:sldLayoutId id="2147485133" r:id="rId8"/>
    <p:sldLayoutId id="2147485134" r:id="rId9"/>
    <p:sldLayoutId id="2147485135" r:id="rId10"/>
    <p:sldLayoutId id="2147485136"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ctr" rtl="0" eaLnBrk="1" fontAlgn="base" hangingPunct="1">
        <a:spcBef>
          <a:spcPct val="0"/>
        </a:spcBef>
        <a:spcAft>
          <a:spcPct val="0"/>
        </a:spcAft>
        <a:defRPr sz="4000" kern="1200">
          <a:solidFill>
            <a:schemeClr val="tx2"/>
          </a:solidFill>
          <a:latin typeface="+mj-lt"/>
          <a:ea typeface="+mj-ea"/>
          <a:cs typeface="+mj-cs"/>
        </a:defRPr>
      </a:lvl1pPr>
      <a:lvl2pPr algn="ctr" rtl="0" eaLnBrk="1" fontAlgn="base" hangingPunct="1">
        <a:spcBef>
          <a:spcPct val="0"/>
        </a:spcBef>
        <a:spcAft>
          <a:spcPct val="0"/>
        </a:spcAft>
        <a:defRPr sz="4000">
          <a:solidFill>
            <a:schemeClr val="tx2"/>
          </a:solidFill>
          <a:latin typeface="Arial Black" panose="020B0A04020102020204" pitchFamily="34" charset="0"/>
        </a:defRPr>
      </a:lvl2pPr>
      <a:lvl3pPr algn="ctr" rtl="0" eaLnBrk="1" fontAlgn="base" hangingPunct="1">
        <a:spcBef>
          <a:spcPct val="0"/>
        </a:spcBef>
        <a:spcAft>
          <a:spcPct val="0"/>
        </a:spcAft>
        <a:defRPr sz="4000">
          <a:solidFill>
            <a:schemeClr val="tx2"/>
          </a:solidFill>
          <a:latin typeface="Arial Black" panose="020B0A04020102020204" pitchFamily="34" charset="0"/>
        </a:defRPr>
      </a:lvl3pPr>
      <a:lvl4pPr algn="ctr" rtl="0" eaLnBrk="1" fontAlgn="base" hangingPunct="1">
        <a:spcBef>
          <a:spcPct val="0"/>
        </a:spcBef>
        <a:spcAft>
          <a:spcPct val="0"/>
        </a:spcAft>
        <a:defRPr sz="4000">
          <a:solidFill>
            <a:schemeClr val="tx2"/>
          </a:solidFill>
          <a:latin typeface="Arial Black" panose="020B0A04020102020204" pitchFamily="34" charset="0"/>
        </a:defRPr>
      </a:lvl4pPr>
      <a:lvl5pPr algn="ctr" rtl="0" eaLnBrk="1" fontAlgn="base" hangingPunct="1">
        <a:spcBef>
          <a:spcPct val="0"/>
        </a:spcBef>
        <a:spcAft>
          <a:spcPct val="0"/>
        </a:spcAft>
        <a:defRPr sz="4000">
          <a:solidFill>
            <a:schemeClr val="tx2"/>
          </a:solidFill>
          <a:latin typeface="Arial Black" panose="020B0A04020102020204" pitchFamily="34" charset="0"/>
        </a:defRPr>
      </a:lvl5pPr>
      <a:lvl6pPr marL="457200" algn="ctr" rtl="0" eaLnBrk="1" fontAlgn="base" hangingPunct="1">
        <a:spcBef>
          <a:spcPct val="0"/>
        </a:spcBef>
        <a:spcAft>
          <a:spcPct val="0"/>
        </a:spcAft>
        <a:defRPr sz="4000">
          <a:solidFill>
            <a:schemeClr val="tx2"/>
          </a:solidFill>
          <a:latin typeface="Arial Black" panose="020B0A04020102020204" pitchFamily="34" charset="0"/>
        </a:defRPr>
      </a:lvl6pPr>
      <a:lvl7pPr marL="914400" algn="ctr" rtl="0" eaLnBrk="1" fontAlgn="base" hangingPunct="1">
        <a:spcBef>
          <a:spcPct val="0"/>
        </a:spcBef>
        <a:spcAft>
          <a:spcPct val="0"/>
        </a:spcAft>
        <a:defRPr sz="4000">
          <a:solidFill>
            <a:schemeClr val="tx2"/>
          </a:solidFill>
          <a:latin typeface="Arial Black" panose="020B0A04020102020204" pitchFamily="34" charset="0"/>
        </a:defRPr>
      </a:lvl7pPr>
      <a:lvl8pPr marL="1371600" algn="ctr" rtl="0" eaLnBrk="1" fontAlgn="base" hangingPunct="1">
        <a:spcBef>
          <a:spcPct val="0"/>
        </a:spcBef>
        <a:spcAft>
          <a:spcPct val="0"/>
        </a:spcAft>
        <a:defRPr sz="4000">
          <a:solidFill>
            <a:schemeClr val="tx2"/>
          </a:solidFill>
          <a:latin typeface="Arial Black" panose="020B0A04020102020204" pitchFamily="34" charset="0"/>
        </a:defRPr>
      </a:lvl8pPr>
      <a:lvl9pPr marL="1828800" algn="ctr" rtl="0" eaLnBrk="1" fontAlgn="base" hangingPunct="1">
        <a:spcBef>
          <a:spcPct val="0"/>
        </a:spcBef>
        <a:spcAft>
          <a:spcPct val="0"/>
        </a:spcAft>
        <a:defRPr sz="4000">
          <a:solidFill>
            <a:schemeClr val="tx2"/>
          </a:solidFill>
          <a:latin typeface="Arial Black" panose="020B0A040201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E84E499B-6AF7-4201-84CB-70914AA7B9C3}"/>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1987" name="Rectangle 3">
            <a:extLst>
              <a:ext uri="{FF2B5EF4-FFF2-40B4-BE49-F238E27FC236}">
                <a16:creationId xmlns:a16="http://schemas.microsoft.com/office/drawing/2014/main" id="{5C2E0149-9B18-4E7F-A1D5-FCFB59B3CB34}"/>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988" name="Rectangle 4">
            <a:extLst>
              <a:ext uri="{FF2B5EF4-FFF2-40B4-BE49-F238E27FC236}">
                <a16:creationId xmlns:a16="http://schemas.microsoft.com/office/drawing/2014/main" id="{F2215A0D-5850-4B6A-B0A9-11E04252EAF3}"/>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vl1pPr>
          </a:lstStyle>
          <a:p>
            <a:endParaRPr lang="en-US" altLang="en-US"/>
          </a:p>
        </p:txBody>
      </p:sp>
      <p:sp>
        <p:nvSpPr>
          <p:cNvPr id="41989" name="Rectangle 5">
            <a:extLst>
              <a:ext uri="{FF2B5EF4-FFF2-40B4-BE49-F238E27FC236}">
                <a16:creationId xmlns:a16="http://schemas.microsoft.com/office/drawing/2014/main" id="{6C0B5D57-4B91-4029-BCFB-158B178715FB}"/>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en-US"/>
          </a:p>
        </p:txBody>
      </p:sp>
      <p:sp>
        <p:nvSpPr>
          <p:cNvPr id="41990" name="Rectangle 6">
            <a:extLst>
              <a:ext uri="{FF2B5EF4-FFF2-40B4-BE49-F238E27FC236}">
                <a16:creationId xmlns:a16="http://schemas.microsoft.com/office/drawing/2014/main" id="{2C93829A-7F26-44A7-A6AC-45EBAB1564CB}"/>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vl1pPr>
          </a:lstStyle>
          <a:p>
            <a:fld id="{8030A2E3-F5A4-47CA-A94A-567A9A404852}" type="slidenum">
              <a:rPr lang="en-US" altLang="en-US"/>
              <a:pPr/>
              <a:t>‹#›</a:t>
            </a:fld>
            <a:endParaRPr lang="en-US" altLang="en-US"/>
          </a:p>
        </p:txBody>
      </p:sp>
    </p:spTree>
    <p:extLst>
      <p:ext uri="{BB962C8B-B14F-4D97-AF65-F5344CB8AC3E}">
        <p14:creationId xmlns:p14="http://schemas.microsoft.com/office/powerpoint/2010/main" val="2373097864"/>
      </p:ext>
    </p:extLst>
  </p:cSld>
  <p:clrMap bg1="lt1" tx1="dk1" bg2="lt2" tx2="dk2" accent1="accent1" accent2="accent2" accent3="accent3" accent4="accent4" accent5="accent5" accent6="accent6" hlink="hlink" folHlink="folHlink"/>
  <p:sldLayoutIdLst>
    <p:sldLayoutId id="2147485138" r:id="rId1"/>
    <p:sldLayoutId id="2147485139" r:id="rId2"/>
    <p:sldLayoutId id="2147485140" r:id="rId3"/>
    <p:sldLayoutId id="2147485141" r:id="rId4"/>
    <p:sldLayoutId id="2147485142" r:id="rId5"/>
    <p:sldLayoutId id="2147485143" r:id="rId6"/>
    <p:sldLayoutId id="2147485144" r:id="rId7"/>
    <p:sldLayoutId id="2147485145" r:id="rId8"/>
    <p:sldLayoutId id="2147485146" r:id="rId9"/>
    <p:sldLayoutId id="2147485147" r:id="rId10"/>
    <p:sldLayoutId id="2147485148" r:id="rId11"/>
  </p:sldLayoutIdLs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90657B0A-A58C-4E2F-96B0-30ED7120B7B1}"/>
              </a:ext>
            </a:extLst>
          </p:cNvPr>
          <p:cNvSpPr>
            <a:spLocks noGrp="1" noChangeArrowheads="1"/>
          </p:cNvSpPr>
          <p:nvPr>
            <p:ph type="title"/>
          </p:nvPr>
        </p:nvSpPr>
        <p:spPr bwMode="auto">
          <a:xfrm>
            <a:off x="1447800" y="274638"/>
            <a:ext cx="7239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8675" name="Rectangle 3">
            <a:extLst>
              <a:ext uri="{FF2B5EF4-FFF2-40B4-BE49-F238E27FC236}">
                <a16:creationId xmlns:a16="http://schemas.microsoft.com/office/drawing/2014/main" id="{FC30EDE9-119F-475B-907D-87EE54AE1B8A}"/>
              </a:ext>
            </a:extLst>
          </p:cNvPr>
          <p:cNvSpPr>
            <a:spLocks noGrp="1" noChangeArrowheads="1"/>
          </p:cNvSpPr>
          <p:nvPr>
            <p:ph type="body" idx="1"/>
          </p:nvPr>
        </p:nvSpPr>
        <p:spPr bwMode="auto">
          <a:xfrm>
            <a:off x="1447800" y="1600200"/>
            <a:ext cx="72390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8676" name="Rectangle 4">
            <a:extLst>
              <a:ext uri="{FF2B5EF4-FFF2-40B4-BE49-F238E27FC236}">
                <a16:creationId xmlns:a16="http://schemas.microsoft.com/office/drawing/2014/main" id="{BC86A32E-085A-4486-965C-A27F71F1CCB3}"/>
              </a:ext>
            </a:extLst>
          </p:cNvPr>
          <p:cNvSpPr>
            <a:spLocks noGrp="1" noChangeArrowheads="1"/>
          </p:cNvSpPr>
          <p:nvPr>
            <p:ph type="dt" sz="half" idx="2"/>
          </p:nvPr>
        </p:nvSpPr>
        <p:spPr bwMode="auto">
          <a:xfrm>
            <a:off x="14478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vl1pPr>
          </a:lstStyle>
          <a:p>
            <a:pPr>
              <a:defRPr/>
            </a:pPr>
            <a:endParaRPr lang="en-US" dirty="0"/>
          </a:p>
        </p:txBody>
      </p:sp>
      <p:sp>
        <p:nvSpPr>
          <p:cNvPr id="28677" name="Rectangle 5">
            <a:extLst>
              <a:ext uri="{FF2B5EF4-FFF2-40B4-BE49-F238E27FC236}">
                <a16:creationId xmlns:a16="http://schemas.microsoft.com/office/drawing/2014/main" id="{5EEF3145-DA30-4DA1-8125-F94FCD656322}"/>
              </a:ext>
            </a:extLst>
          </p:cNvPr>
          <p:cNvSpPr>
            <a:spLocks noGrp="1" noChangeArrowheads="1"/>
          </p:cNvSpPr>
          <p:nvPr>
            <p:ph type="ftr" sz="quarter" idx="3"/>
          </p:nvPr>
        </p:nvSpPr>
        <p:spPr bwMode="auto">
          <a:xfrm>
            <a:off x="42672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endParaRPr lang="en-US" dirty="0"/>
          </a:p>
        </p:txBody>
      </p:sp>
      <p:sp>
        <p:nvSpPr>
          <p:cNvPr id="28678" name="Rectangle 6">
            <a:extLst>
              <a:ext uri="{FF2B5EF4-FFF2-40B4-BE49-F238E27FC236}">
                <a16:creationId xmlns:a16="http://schemas.microsoft.com/office/drawing/2014/main" id="{D93DC927-72DC-4C93-B4A7-524CE058341C}"/>
              </a:ext>
            </a:extLst>
          </p:cNvPr>
          <p:cNvSpPr>
            <a:spLocks noGrp="1" noChangeArrowheads="1"/>
          </p:cNvSpPr>
          <p:nvPr>
            <p:ph type="sldNum" sz="quarter" idx="4"/>
          </p:nvPr>
        </p:nvSpPr>
        <p:spPr bwMode="auto">
          <a:xfrm>
            <a:off x="7086600" y="6245225"/>
            <a:ext cx="1600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879A59AF-6FD0-418D-B702-F68F8425AF8A}" type="slidenum">
              <a:rPr lang="en-US" altLang="en-US" smtClean="0"/>
              <a:pPr>
                <a:defRPr/>
              </a:pPr>
              <a:t>‹#›</a:t>
            </a:fld>
            <a:endParaRPr lang="en-US" altLang="en-US" dirty="0"/>
          </a:p>
        </p:txBody>
      </p:sp>
    </p:spTree>
    <p:extLst>
      <p:ext uri="{BB962C8B-B14F-4D97-AF65-F5344CB8AC3E}">
        <p14:creationId xmlns:p14="http://schemas.microsoft.com/office/powerpoint/2010/main" val="641954538"/>
      </p:ext>
    </p:extLst>
  </p:cSld>
  <p:clrMap bg1="lt1" tx1="dk1" bg2="lt2" tx2="dk2" accent1="accent1" accent2="accent2" accent3="accent3" accent4="accent4" accent5="accent5" accent6="accent6" hlink="hlink" folHlink="folHlink"/>
  <p:sldLayoutIdLst>
    <p:sldLayoutId id="2147485150" r:id="rId1"/>
    <p:sldLayoutId id="2147485151" r:id="rId2"/>
    <p:sldLayoutId id="2147485152" r:id="rId3"/>
    <p:sldLayoutId id="2147485153" r:id="rId4"/>
    <p:sldLayoutId id="2147485154" r:id="rId5"/>
    <p:sldLayoutId id="2147485155" r:id="rId6"/>
    <p:sldLayoutId id="2147485156" r:id="rId7"/>
    <p:sldLayoutId id="2147485157" r:id="rId8"/>
    <p:sldLayoutId id="2147485158" r:id="rId9"/>
    <p:sldLayoutId id="2147485159" r:id="rId10"/>
    <p:sldLayoutId id="2147485160"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ctr" rtl="0" eaLnBrk="1" fontAlgn="base" hangingPunct="1">
        <a:spcBef>
          <a:spcPct val="0"/>
        </a:spcBef>
        <a:spcAft>
          <a:spcPct val="0"/>
        </a:spcAft>
        <a:defRPr sz="4000" kern="1200">
          <a:solidFill>
            <a:schemeClr val="tx2"/>
          </a:solidFill>
          <a:latin typeface="+mj-lt"/>
          <a:ea typeface="+mj-ea"/>
          <a:cs typeface="+mj-cs"/>
        </a:defRPr>
      </a:lvl1pPr>
      <a:lvl2pPr algn="ctr" rtl="0" eaLnBrk="1" fontAlgn="base" hangingPunct="1">
        <a:spcBef>
          <a:spcPct val="0"/>
        </a:spcBef>
        <a:spcAft>
          <a:spcPct val="0"/>
        </a:spcAft>
        <a:defRPr sz="4000">
          <a:solidFill>
            <a:schemeClr val="tx2"/>
          </a:solidFill>
          <a:latin typeface="Arial Black" panose="020B0A04020102020204" pitchFamily="34" charset="0"/>
        </a:defRPr>
      </a:lvl2pPr>
      <a:lvl3pPr algn="ctr" rtl="0" eaLnBrk="1" fontAlgn="base" hangingPunct="1">
        <a:spcBef>
          <a:spcPct val="0"/>
        </a:spcBef>
        <a:spcAft>
          <a:spcPct val="0"/>
        </a:spcAft>
        <a:defRPr sz="4000">
          <a:solidFill>
            <a:schemeClr val="tx2"/>
          </a:solidFill>
          <a:latin typeface="Arial Black" panose="020B0A04020102020204" pitchFamily="34" charset="0"/>
        </a:defRPr>
      </a:lvl3pPr>
      <a:lvl4pPr algn="ctr" rtl="0" eaLnBrk="1" fontAlgn="base" hangingPunct="1">
        <a:spcBef>
          <a:spcPct val="0"/>
        </a:spcBef>
        <a:spcAft>
          <a:spcPct val="0"/>
        </a:spcAft>
        <a:defRPr sz="4000">
          <a:solidFill>
            <a:schemeClr val="tx2"/>
          </a:solidFill>
          <a:latin typeface="Arial Black" panose="020B0A04020102020204" pitchFamily="34" charset="0"/>
        </a:defRPr>
      </a:lvl4pPr>
      <a:lvl5pPr algn="ctr" rtl="0" eaLnBrk="1" fontAlgn="base" hangingPunct="1">
        <a:spcBef>
          <a:spcPct val="0"/>
        </a:spcBef>
        <a:spcAft>
          <a:spcPct val="0"/>
        </a:spcAft>
        <a:defRPr sz="4000">
          <a:solidFill>
            <a:schemeClr val="tx2"/>
          </a:solidFill>
          <a:latin typeface="Arial Black" panose="020B0A04020102020204" pitchFamily="34" charset="0"/>
        </a:defRPr>
      </a:lvl5pPr>
      <a:lvl6pPr marL="457200" algn="ctr" rtl="0" eaLnBrk="1" fontAlgn="base" hangingPunct="1">
        <a:spcBef>
          <a:spcPct val="0"/>
        </a:spcBef>
        <a:spcAft>
          <a:spcPct val="0"/>
        </a:spcAft>
        <a:defRPr sz="4000">
          <a:solidFill>
            <a:schemeClr val="tx2"/>
          </a:solidFill>
          <a:latin typeface="Arial Black" panose="020B0A04020102020204" pitchFamily="34" charset="0"/>
        </a:defRPr>
      </a:lvl6pPr>
      <a:lvl7pPr marL="914400" algn="ctr" rtl="0" eaLnBrk="1" fontAlgn="base" hangingPunct="1">
        <a:spcBef>
          <a:spcPct val="0"/>
        </a:spcBef>
        <a:spcAft>
          <a:spcPct val="0"/>
        </a:spcAft>
        <a:defRPr sz="4000">
          <a:solidFill>
            <a:schemeClr val="tx2"/>
          </a:solidFill>
          <a:latin typeface="Arial Black" panose="020B0A04020102020204" pitchFamily="34" charset="0"/>
        </a:defRPr>
      </a:lvl7pPr>
      <a:lvl8pPr marL="1371600" algn="ctr" rtl="0" eaLnBrk="1" fontAlgn="base" hangingPunct="1">
        <a:spcBef>
          <a:spcPct val="0"/>
        </a:spcBef>
        <a:spcAft>
          <a:spcPct val="0"/>
        </a:spcAft>
        <a:defRPr sz="4000">
          <a:solidFill>
            <a:schemeClr val="tx2"/>
          </a:solidFill>
          <a:latin typeface="Arial Black" panose="020B0A04020102020204" pitchFamily="34" charset="0"/>
        </a:defRPr>
      </a:lvl8pPr>
      <a:lvl9pPr marL="1828800" algn="ctr" rtl="0" eaLnBrk="1" fontAlgn="base" hangingPunct="1">
        <a:spcBef>
          <a:spcPct val="0"/>
        </a:spcBef>
        <a:spcAft>
          <a:spcPct val="0"/>
        </a:spcAft>
        <a:defRPr sz="4000">
          <a:solidFill>
            <a:schemeClr val="tx2"/>
          </a:solidFill>
          <a:latin typeface="Arial Black" panose="020B0A040201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5AA1DC47-D47D-43B1-8280-1023000F1A58}"/>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1987" name="Rectangle 3">
            <a:extLst>
              <a:ext uri="{FF2B5EF4-FFF2-40B4-BE49-F238E27FC236}">
                <a16:creationId xmlns:a16="http://schemas.microsoft.com/office/drawing/2014/main" id="{A89D59DB-8560-430B-A265-737E286A0D28}"/>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988" name="Rectangle 4">
            <a:extLst>
              <a:ext uri="{FF2B5EF4-FFF2-40B4-BE49-F238E27FC236}">
                <a16:creationId xmlns:a16="http://schemas.microsoft.com/office/drawing/2014/main" id="{A9973440-21D9-4555-BF2E-154B4D499CF7}"/>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vl1pPr>
          </a:lstStyle>
          <a:p>
            <a:endParaRPr lang="en-US" altLang="en-US"/>
          </a:p>
        </p:txBody>
      </p:sp>
      <p:sp>
        <p:nvSpPr>
          <p:cNvPr id="41989" name="Rectangle 5">
            <a:extLst>
              <a:ext uri="{FF2B5EF4-FFF2-40B4-BE49-F238E27FC236}">
                <a16:creationId xmlns:a16="http://schemas.microsoft.com/office/drawing/2014/main" id="{639C40BF-2A84-41AF-880F-8E1FE63DF588}"/>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en-US"/>
          </a:p>
        </p:txBody>
      </p:sp>
      <p:sp>
        <p:nvSpPr>
          <p:cNvPr id="41990" name="Rectangle 6">
            <a:extLst>
              <a:ext uri="{FF2B5EF4-FFF2-40B4-BE49-F238E27FC236}">
                <a16:creationId xmlns:a16="http://schemas.microsoft.com/office/drawing/2014/main" id="{DD4BB6FB-65F5-4A81-AA0C-3CBBF6F8DC00}"/>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vl1pPr>
          </a:lstStyle>
          <a:p>
            <a:fld id="{EE66B67E-E321-428A-8BF4-0C5EFF3ADAE5}" type="slidenum">
              <a:rPr lang="en-US" altLang="en-US"/>
              <a:pPr/>
              <a:t>‹#›</a:t>
            </a:fld>
            <a:endParaRPr lang="en-US" altLang="en-US"/>
          </a:p>
        </p:txBody>
      </p:sp>
    </p:spTree>
    <p:extLst>
      <p:ext uri="{BB962C8B-B14F-4D97-AF65-F5344CB8AC3E}">
        <p14:creationId xmlns:p14="http://schemas.microsoft.com/office/powerpoint/2010/main" val="922611496"/>
      </p:ext>
    </p:extLst>
  </p:cSld>
  <p:clrMap bg1="lt1" tx1="dk1" bg2="lt2" tx2="dk2" accent1="accent1" accent2="accent2" accent3="accent3" accent4="accent4" accent5="accent5" accent6="accent6" hlink="hlink" folHlink="folHlink"/>
  <p:sldLayoutIdLst>
    <p:sldLayoutId id="2147485162" r:id="rId1"/>
    <p:sldLayoutId id="2147485163" r:id="rId2"/>
    <p:sldLayoutId id="2147485164" r:id="rId3"/>
    <p:sldLayoutId id="2147485165" r:id="rId4"/>
    <p:sldLayoutId id="2147485166" r:id="rId5"/>
    <p:sldLayoutId id="2147485167" r:id="rId6"/>
    <p:sldLayoutId id="2147485168" r:id="rId7"/>
    <p:sldLayoutId id="2147485169" r:id="rId8"/>
    <p:sldLayoutId id="2147485170" r:id="rId9"/>
    <p:sldLayoutId id="2147485171" r:id="rId10"/>
    <p:sldLayoutId id="2147485172" r:id="rId11"/>
  </p:sldLayoutIdLs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E12FF731-E3D4-4921-B59D-EC49A516FE8F}"/>
              </a:ext>
            </a:extLst>
          </p:cNvPr>
          <p:cNvSpPr>
            <a:spLocks noGrp="1" noChangeArrowheads="1"/>
          </p:cNvSpPr>
          <p:nvPr>
            <p:ph type="title"/>
          </p:nvPr>
        </p:nvSpPr>
        <p:spPr bwMode="auto">
          <a:xfrm>
            <a:off x="1447800" y="274638"/>
            <a:ext cx="7239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8675" name="Rectangle 3">
            <a:extLst>
              <a:ext uri="{FF2B5EF4-FFF2-40B4-BE49-F238E27FC236}">
                <a16:creationId xmlns:a16="http://schemas.microsoft.com/office/drawing/2014/main" id="{3FB97AAD-DFE7-4164-B6C0-9E1EDCC34891}"/>
              </a:ext>
            </a:extLst>
          </p:cNvPr>
          <p:cNvSpPr>
            <a:spLocks noGrp="1" noChangeArrowheads="1"/>
          </p:cNvSpPr>
          <p:nvPr>
            <p:ph type="body" idx="1"/>
          </p:nvPr>
        </p:nvSpPr>
        <p:spPr bwMode="auto">
          <a:xfrm>
            <a:off x="1447800" y="1600200"/>
            <a:ext cx="72390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8676" name="Rectangle 4">
            <a:extLst>
              <a:ext uri="{FF2B5EF4-FFF2-40B4-BE49-F238E27FC236}">
                <a16:creationId xmlns:a16="http://schemas.microsoft.com/office/drawing/2014/main" id="{25EE303D-B63E-466E-B8BF-251A99492D0E}"/>
              </a:ext>
            </a:extLst>
          </p:cNvPr>
          <p:cNvSpPr>
            <a:spLocks noGrp="1" noChangeArrowheads="1"/>
          </p:cNvSpPr>
          <p:nvPr>
            <p:ph type="dt" sz="half" idx="2"/>
          </p:nvPr>
        </p:nvSpPr>
        <p:spPr bwMode="auto">
          <a:xfrm>
            <a:off x="14478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vl1pPr>
          </a:lstStyle>
          <a:p>
            <a:pPr>
              <a:defRPr/>
            </a:pPr>
            <a:endParaRPr lang="en-US" dirty="0"/>
          </a:p>
        </p:txBody>
      </p:sp>
      <p:sp>
        <p:nvSpPr>
          <p:cNvPr id="28677" name="Rectangle 5">
            <a:extLst>
              <a:ext uri="{FF2B5EF4-FFF2-40B4-BE49-F238E27FC236}">
                <a16:creationId xmlns:a16="http://schemas.microsoft.com/office/drawing/2014/main" id="{E3C7031D-9661-4755-80A3-0494DB183EB7}"/>
              </a:ext>
            </a:extLst>
          </p:cNvPr>
          <p:cNvSpPr>
            <a:spLocks noGrp="1" noChangeArrowheads="1"/>
          </p:cNvSpPr>
          <p:nvPr>
            <p:ph type="ftr" sz="quarter" idx="3"/>
          </p:nvPr>
        </p:nvSpPr>
        <p:spPr bwMode="auto">
          <a:xfrm>
            <a:off x="42672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endParaRPr lang="en-US" dirty="0"/>
          </a:p>
        </p:txBody>
      </p:sp>
      <p:sp>
        <p:nvSpPr>
          <p:cNvPr id="28678" name="Rectangle 6">
            <a:extLst>
              <a:ext uri="{FF2B5EF4-FFF2-40B4-BE49-F238E27FC236}">
                <a16:creationId xmlns:a16="http://schemas.microsoft.com/office/drawing/2014/main" id="{3BF4A63A-AE8A-431F-804E-453D8634090E}"/>
              </a:ext>
            </a:extLst>
          </p:cNvPr>
          <p:cNvSpPr>
            <a:spLocks noGrp="1" noChangeArrowheads="1"/>
          </p:cNvSpPr>
          <p:nvPr>
            <p:ph type="sldNum" sz="quarter" idx="4"/>
          </p:nvPr>
        </p:nvSpPr>
        <p:spPr bwMode="auto">
          <a:xfrm>
            <a:off x="7086600" y="6245225"/>
            <a:ext cx="1600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879A59AF-6FD0-418D-B702-F68F8425AF8A}" type="slidenum">
              <a:rPr lang="en-US" altLang="en-US" smtClean="0"/>
              <a:pPr>
                <a:defRPr/>
              </a:pPr>
              <a:t>‹#›</a:t>
            </a:fld>
            <a:endParaRPr lang="en-US" altLang="en-US" dirty="0"/>
          </a:p>
        </p:txBody>
      </p:sp>
    </p:spTree>
    <p:extLst>
      <p:ext uri="{BB962C8B-B14F-4D97-AF65-F5344CB8AC3E}">
        <p14:creationId xmlns:p14="http://schemas.microsoft.com/office/powerpoint/2010/main" val="822667075"/>
      </p:ext>
    </p:extLst>
  </p:cSld>
  <p:clrMap bg1="lt1" tx1="dk1" bg2="lt2" tx2="dk2" accent1="accent1" accent2="accent2" accent3="accent3" accent4="accent4" accent5="accent5" accent6="accent6" hlink="hlink" folHlink="folHlink"/>
  <p:sldLayoutIdLst>
    <p:sldLayoutId id="2147485174" r:id="rId1"/>
    <p:sldLayoutId id="2147485175" r:id="rId2"/>
    <p:sldLayoutId id="2147485176" r:id="rId3"/>
    <p:sldLayoutId id="2147485177" r:id="rId4"/>
    <p:sldLayoutId id="2147485178" r:id="rId5"/>
    <p:sldLayoutId id="2147485179" r:id="rId6"/>
    <p:sldLayoutId id="2147485180" r:id="rId7"/>
    <p:sldLayoutId id="2147485181" r:id="rId8"/>
    <p:sldLayoutId id="2147485182" r:id="rId9"/>
    <p:sldLayoutId id="2147485183" r:id="rId10"/>
    <p:sldLayoutId id="2147485184" r:id="rId11"/>
  </p:sldLayoutIdLst>
  <p:txStyles>
    <p:titleStyle>
      <a:lvl1pPr algn="ctr" rtl="0" eaLnBrk="1" fontAlgn="base" hangingPunct="1">
        <a:spcBef>
          <a:spcPct val="0"/>
        </a:spcBef>
        <a:spcAft>
          <a:spcPct val="0"/>
        </a:spcAft>
        <a:defRPr sz="4000" kern="1200">
          <a:solidFill>
            <a:schemeClr val="tx2"/>
          </a:solidFill>
          <a:latin typeface="+mj-lt"/>
          <a:ea typeface="+mj-ea"/>
          <a:cs typeface="+mj-cs"/>
        </a:defRPr>
      </a:lvl1pPr>
      <a:lvl2pPr algn="ctr" rtl="0" eaLnBrk="1" fontAlgn="base" hangingPunct="1">
        <a:spcBef>
          <a:spcPct val="0"/>
        </a:spcBef>
        <a:spcAft>
          <a:spcPct val="0"/>
        </a:spcAft>
        <a:defRPr sz="4000">
          <a:solidFill>
            <a:schemeClr val="tx2"/>
          </a:solidFill>
          <a:latin typeface="Arial Black" panose="020B0A04020102020204" pitchFamily="34" charset="0"/>
        </a:defRPr>
      </a:lvl2pPr>
      <a:lvl3pPr algn="ctr" rtl="0" eaLnBrk="1" fontAlgn="base" hangingPunct="1">
        <a:spcBef>
          <a:spcPct val="0"/>
        </a:spcBef>
        <a:spcAft>
          <a:spcPct val="0"/>
        </a:spcAft>
        <a:defRPr sz="4000">
          <a:solidFill>
            <a:schemeClr val="tx2"/>
          </a:solidFill>
          <a:latin typeface="Arial Black" panose="020B0A04020102020204" pitchFamily="34" charset="0"/>
        </a:defRPr>
      </a:lvl3pPr>
      <a:lvl4pPr algn="ctr" rtl="0" eaLnBrk="1" fontAlgn="base" hangingPunct="1">
        <a:spcBef>
          <a:spcPct val="0"/>
        </a:spcBef>
        <a:spcAft>
          <a:spcPct val="0"/>
        </a:spcAft>
        <a:defRPr sz="4000">
          <a:solidFill>
            <a:schemeClr val="tx2"/>
          </a:solidFill>
          <a:latin typeface="Arial Black" panose="020B0A04020102020204" pitchFamily="34" charset="0"/>
        </a:defRPr>
      </a:lvl4pPr>
      <a:lvl5pPr algn="ctr" rtl="0" eaLnBrk="1" fontAlgn="base" hangingPunct="1">
        <a:spcBef>
          <a:spcPct val="0"/>
        </a:spcBef>
        <a:spcAft>
          <a:spcPct val="0"/>
        </a:spcAft>
        <a:defRPr sz="4000">
          <a:solidFill>
            <a:schemeClr val="tx2"/>
          </a:solidFill>
          <a:latin typeface="Arial Black" panose="020B0A04020102020204" pitchFamily="34" charset="0"/>
        </a:defRPr>
      </a:lvl5pPr>
      <a:lvl6pPr marL="457200" algn="ctr" rtl="0" eaLnBrk="1" fontAlgn="base" hangingPunct="1">
        <a:spcBef>
          <a:spcPct val="0"/>
        </a:spcBef>
        <a:spcAft>
          <a:spcPct val="0"/>
        </a:spcAft>
        <a:defRPr sz="4000">
          <a:solidFill>
            <a:schemeClr val="tx2"/>
          </a:solidFill>
          <a:latin typeface="Arial Black" panose="020B0A04020102020204" pitchFamily="34" charset="0"/>
        </a:defRPr>
      </a:lvl6pPr>
      <a:lvl7pPr marL="914400" algn="ctr" rtl="0" eaLnBrk="1" fontAlgn="base" hangingPunct="1">
        <a:spcBef>
          <a:spcPct val="0"/>
        </a:spcBef>
        <a:spcAft>
          <a:spcPct val="0"/>
        </a:spcAft>
        <a:defRPr sz="4000">
          <a:solidFill>
            <a:schemeClr val="tx2"/>
          </a:solidFill>
          <a:latin typeface="Arial Black" panose="020B0A04020102020204" pitchFamily="34" charset="0"/>
        </a:defRPr>
      </a:lvl7pPr>
      <a:lvl8pPr marL="1371600" algn="ctr" rtl="0" eaLnBrk="1" fontAlgn="base" hangingPunct="1">
        <a:spcBef>
          <a:spcPct val="0"/>
        </a:spcBef>
        <a:spcAft>
          <a:spcPct val="0"/>
        </a:spcAft>
        <a:defRPr sz="4000">
          <a:solidFill>
            <a:schemeClr val="tx2"/>
          </a:solidFill>
          <a:latin typeface="Arial Black" panose="020B0A04020102020204" pitchFamily="34" charset="0"/>
        </a:defRPr>
      </a:lvl8pPr>
      <a:lvl9pPr marL="1828800" algn="ctr" rtl="0" eaLnBrk="1" fontAlgn="base" hangingPunct="1">
        <a:spcBef>
          <a:spcPct val="0"/>
        </a:spcBef>
        <a:spcAft>
          <a:spcPct val="0"/>
        </a:spcAft>
        <a:defRPr sz="4000">
          <a:solidFill>
            <a:schemeClr val="tx2"/>
          </a:solidFill>
          <a:latin typeface="Arial Black" panose="020B0A040201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25831A2B-F9D6-40E6-965A-5C02B6502A48}"/>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1987" name="Rectangle 3">
            <a:extLst>
              <a:ext uri="{FF2B5EF4-FFF2-40B4-BE49-F238E27FC236}">
                <a16:creationId xmlns:a16="http://schemas.microsoft.com/office/drawing/2014/main" id="{878B9192-0268-4B52-9E27-14738F4736C7}"/>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988" name="Rectangle 4">
            <a:extLst>
              <a:ext uri="{FF2B5EF4-FFF2-40B4-BE49-F238E27FC236}">
                <a16:creationId xmlns:a16="http://schemas.microsoft.com/office/drawing/2014/main" id="{F11A92AB-E5CC-4CCB-9BE8-44863C9C154C}"/>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vl1pPr>
          </a:lstStyle>
          <a:p>
            <a:endParaRPr lang="en-US" altLang="en-US"/>
          </a:p>
        </p:txBody>
      </p:sp>
      <p:sp>
        <p:nvSpPr>
          <p:cNvPr id="41989" name="Rectangle 5">
            <a:extLst>
              <a:ext uri="{FF2B5EF4-FFF2-40B4-BE49-F238E27FC236}">
                <a16:creationId xmlns:a16="http://schemas.microsoft.com/office/drawing/2014/main" id="{37AB65CB-7E22-4189-A4E1-F39F04862BB8}"/>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en-US"/>
          </a:p>
        </p:txBody>
      </p:sp>
      <p:sp>
        <p:nvSpPr>
          <p:cNvPr id="41990" name="Rectangle 6">
            <a:extLst>
              <a:ext uri="{FF2B5EF4-FFF2-40B4-BE49-F238E27FC236}">
                <a16:creationId xmlns:a16="http://schemas.microsoft.com/office/drawing/2014/main" id="{E28956E7-BFE6-47D0-80E4-A54D23FAB316}"/>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vl1pPr>
          </a:lstStyle>
          <a:p>
            <a:fld id="{E545532D-C5C2-4AEB-B263-4E88ADAB309E}" type="slidenum">
              <a:rPr lang="en-US" altLang="en-US"/>
              <a:pPr/>
              <a:t>‹#›</a:t>
            </a:fld>
            <a:endParaRPr lang="en-US" altLang="en-US"/>
          </a:p>
        </p:txBody>
      </p:sp>
    </p:spTree>
    <p:extLst>
      <p:ext uri="{BB962C8B-B14F-4D97-AF65-F5344CB8AC3E}">
        <p14:creationId xmlns:p14="http://schemas.microsoft.com/office/powerpoint/2010/main" val="3026058663"/>
      </p:ext>
    </p:extLst>
  </p:cSld>
  <p:clrMap bg1="lt1" tx1="dk1" bg2="lt2" tx2="dk2" accent1="accent1" accent2="accent2" accent3="accent3" accent4="accent4" accent5="accent5" accent6="accent6" hlink="hlink" folHlink="folHlink"/>
  <p:sldLayoutIdLst>
    <p:sldLayoutId id="2147485186" r:id="rId1"/>
    <p:sldLayoutId id="2147485187" r:id="rId2"/>
    <p:sldLayoutId id="2147485188" r:id="rId3"/>
    <p:sldLayoutId id="2147485189" r:id="rId4"/>
    <p:sldLayoutId id="2147485190" r:id="rId5"/>
    <p:sldLayoutId id="2147485191" r:id="rId6"/>
    <p:sldLayoutId id="2147485192" r:id="rId7"/>
    <p:sldLayoutId id="2147485193" r:id="rId8"/>
    <p:sldLayoutId id="2147485194" r:id="rId9"/>
    <p:sldLayoutId id="2147485195" r:id="rId10"/>
    <p:sldLayoutId id="2147485196" r:id="rId11"/>
  </p:sldLayoutIdLs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a:gsLst>
            <a:gs pos="0">
              <a:srgbClr val="9EE0F8"/>
            </a:gs>
            <a:gs pos="17000">
              <a:srgbClr val="BFEBFA"/>
            </a:gs>
            <a:gs pos="92000">
              <a:srgbClr val="FFFFFF"/>
            </a:gs>
            <a:gs pos="51000">
              <a:srgbClr val="DFF5FD"/>
            </a:gs>
          </a:gsLst>
          <a:lin ang="5400000" scaled="0"/>
        </a:gradFill>
        <a:effectLst/>
      </p:bgPr>
    </p:bg>
    <p:spTree>
      <p:nvGrpSpPr>
        <p:cNvPr id="1" name=""/>
        <p:cNvGrpSpPr/>
        <p:nvPr/>
      </p:nvGrpSpPr>
      <p:grpSpPr>
        <a:xfrm>
          <a:off x="0" y="0"/>
          <a:ext cx="0" cy="0"/>
          <a:chOff x="0" y="0"/>
          <a:chExt cx="0" cy="0"/>
        </a:xfrm>
      </p:grpSpPr>
      <p:sp>
        <p:nvSpPr>
          <p:cNvPr id="7" name="Freeform 50"/>
          <p:cNvSpPr>
            <a:spLocks/>
          </p:cNvSpPr>
          <p:nvPr/>
        </p:nvSpPr>
        <p:spPr bwMode="auto">
          <a:xfrm>
            <a:off x="6571059" y="5521528"/>
            <a:ext cx="2571570" cy="1336472"/>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p:spPr>
        <p:txBody>
          <a:bodyPr vert="horz" wrap="square" lIns="68580" tIns="34290" rIns="68580" bIns="34290" numCol="1" anchor="t" anchorCtr="0" compatLnSpc="1">
            <a:prstTxWarp prst="textNoShape">
              <a:avLst/>
            </a:prstTxWarp>
          </a:bodyPr>
          <a:lstStyle/>
          <a:p>
            <a:endParaRPr/>
          </a:p>
        </p:txBody>
      </p:sp>
      <p:sp>
        <p:nvSpPr>
          <p:cNvPr id="8" name="Freeform 51"/>
          <p:cNvSpPr>
            <a:spLocks/>
          </p:cNvSpPr>
          <p:nvPr/>
        </p:nvSpPr>
        <p:spPr bwMode="auto">
          <a:xfrm>
            <a:off x="1" y="5652179"/>
            <a:ext cx="8561363" cy="1205823"/>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p:spPr>
        <p:txBody>
          <a:bodyPr vert="horz" wrap="square" lIns="68580" tIns="34290" rIns="68580" bIns="34290" numCol="1" anchor="t" anchorCtr="0" compatLnSpc="1">
            <a:prstTxWarp prst="textNoShape">
              <a:avLst/>
            </a:prstTxWarp>
          </a:bodyPr>
          <a:lstStyle/>
          <a:p>
            <a:endParaRPr/>
          </a:p>
        </p:txBody>
      </p:sp>
      <p:sp>
        <p:nvSpPr>
          <p:cNvPr id="9" name="Freeform 51"/>
          <p:cNvSpPr>
            <a:spLocks/>
          </p:cNvSpPr>
          <p:nvPr/>
        </p:nvSpPr>
        <p:spPr bwMode="auto">
          <a:xfrm>
            <a:off x="-10311" y="5865036"/>
            <a:ext cx="8561363" cy="1004325"/>
          </a:xfrm>
          <a:custGeom>
            <a:avLst/>
            <a:gdLst>
              <a:gd name="connsiteX0" fmla="*/ 0 w 12079179"/>
              <a:gd name="connsiteY0" fmla="*/ 0 h 1741348"/>
              <a:gd name="connsiteX1" fmla="*/ 12079179 w 12079179"/>
              <a:gd name="connsiteY1" fmla="*/ 1741348 h 1741348"/>
              <a:gd name="connsiteX2" fmla="*/ 0 w 12079179"/>
              <a:gd name="connsiteY2" fmla="*/ 1741348 h 1741348"/>
              <a:gd name="connsiteX3" fmla="*/ 0 w 12079179"/>
              <a:gd name="connsiteY3" fmla="*/ 0 h 1741348"/>
              <a:gd name="connsiteX0" fmla="*/ 0 w 12079179"/>
              <a:gd name="connsiteY0" fmla="*/ 390824 h 2132172"/>
              <a:gd name="connsiteX1" fmla="*/ 12079179 w 12079179"/>
              <a:gd name="connsiteY1" fmla="*/ 2132172 h 2132172"/>
              <a:gd name="connsiteX2" fmla="*/ 0 w 12079179"/>
              <a:gd name="connsiteY2" fmla="*/ 2132172 h 2132172"/>
              <a:gd name="connsiteX3" fmla="*/ 0 w 12079179"/>
              <a:gd name="connsiteY3" fmla="*/ 390824 h 2132172"/>
              <a:gd name="connsiteX0" fmla="*/ 0 w 12079179"/>
              <a:gd name="connsiteY0" fmla="*/ 499104 h 2240452"/>
              <a:gd name="connsiteX1" fmla="*/ 12079179 w 12079179"/>
              <a:gd name="connsiteY1" fmla="*/ 2240452 h 2240452"/>
              <a:gd name="connsiteX2" fmla="*/ 0 w 12079179"/>
              <a:gd name="connsiteY2" fmla="*/ 2240452 h 2240452"/>
              <a:gd name="connsiteX3" fmla="*/ 0 w 12079179"/>
              <a:gd name="connsiteY3" fmla="*/ 499104 h 2240452"/>
              <a:gd name="connsiteX0" fmla="*/ 0 w 12079179"/>
              <a:gd name="connsiteY0" fmla="*/ 525643 h 2266991"/>
              <a:gd name="connsiteX1" fmla="*/ 12079179 w 12079179"/>
              <a:gd name="connsiteY1" fmla="*/ 2266991 h 2266991"/>
              <a:gd name="connsiteX2" fmla="*/ 0 w 12079179"/>
              <a:gd name="connsiteY2" fmla="*/ 2266991 h 2266991"/>
              <a:gd name="connsiteX3" fmla="*/ 0 w 12079179"/>
              <a:gd name="connsiteY3" fmla="*/ 525643 h 2266991"/>
              <a:gd name="connsiteX0" fmla="*/ 0 w 12079179"/>
              <a:gd name="connsiteY0" fmla="*/ 572389 h 2313737"/>
              <a:gd name="connsiteX1" fmla="*/ 12079179 w 12079179"/>
              <a:gd name="connsiteY1" fmla="*/ 2313737 h 2313737"/>
              <a:gd name="connsiteX2" fmla="*/ 0 w 12079179"/>
              <a:gd name="connsiteY2" fmla="*/ 2313737 h 2313737"/>
              <a:gd name="connsiteX3" fmla="*/ 0 w 12079179"/>
              <a:gd name="connsiteY3" fmla="*/ 572389 h 2313737"/>
            </a:gdLst>
            <a:ahLst/>
            <a:cxnLst>
              <a:cxn ang="0">
                <a:pos x="connsiteX0" y="connsiteY0"/>
              </a:cxn>
              <a:cxn ang="0">
                <a:pos x="connsiteX1" y="connsiteY1"/>
              </a:cxn>
              <a:cxn ang="0">
                <a:pos x="connsiteX2" y="connsiteY2"/>
              </a:cxn>
              <a:cxn ang="0">
                <a:pos x="connsiteX3" y="connsiteY3"/>
              </a:cxn>
            </a:cxnLst>
            <a:rect l="l" t="t" r="r" b="b"/>
            <a:pathLst>
              <a:path w="12079179" h="2313737">
                <a:moveTo>
                  <a:pt x="0" y="572389"/>
                </a:moveTo>
                <a:cubicBezTo>
                  <a:pt x="3714822" y="-953059"/>
                  <a:pt x="10210727" y="897587"/>
                  <a:pt x="12079179" y="2313737"/>
                </a:cubicBezTo>
                <a:lnTo>
                  <a:pt x="0" y="2313737"/>
                </a:lnTo>
                <a:lnTo>
                  <a:pt x="0" y="572389"/>
                </a:lnTo>
                <a:close/>
              </a:path>
            </a:pathLst>
          </a:custGeom>
          <a:solidFill>
            <a:srgbClr val="AFAF51"/>
          </a:solidFill>
          <a:ln>
            <a:noFill/>
          </a:ln>
        </p:spPr>
        <p:txBody>
          <a:bodyPr vert="horz" wrap="square" lIns="68580" tIns="34290" rIns="68580" bIns="34290" numCol="1" anchor="t" anchorCtr="0" compatLnSpc="1">
            <a:prstTxWarp prst="textNoShape">
              <a:avLst/>
            </a:prstTxWarp>
          </a:bodyPr>
          <a:lstStyle/>
          <a:p>
            <a:endParaRPr/>
          </a:p>
        </p:txBody>
      </p:sp>
      <p:grpSp>
        <p:nvGrpSpPr>
          <p:cNvPr id="10" name="Group 66"/>
          <p:cNvGrpSpPr>
            <a:grpSpLocks noChangeAspect="1"/>
          </p:cNvGrpSpPr>
          <p:nvPr/>
        </p:nvGrpSpPr>
        <p:grpSpPr bwMode="auto">
          <a:xfrm>
            <a:off x="8735766" y="947577"/>
            <a:ext cx="319984" cy="400819"/>
            <a:chOff x="3636" y="1964"/>
            <a:chExt cx="413" cy="388"/>
          </a:xfrm>
        </p:grpSpPr>
        <p:sp>
          <p:nvSpPr>
            <p:cNvPr id="11" name="Freeform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 name="Freeform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 name="Freeform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 name="Freeform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 name="Freeform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 name="Freeform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 name="Freeform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 name="Freeform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9" name="Group 18"/>
          <p:cNvGrpSpPr/>
          <p:nvPr/>
        </p:nvGrpSpPr>
        <p:grpSpPr>
          <a:xfrm>
            <a:off x="8481696" y="6212029"/>
            <a:ext cx="656603" cy="645972"/>
            <a:chOff x="7344986" y="5566058"/>
            <a:chExt cx="1750940" cy="1291943"/>
          </a:xfrm>
        </p:grpSpPr>
        <p:sp>
          <p:nvSpPr>
            <p:cNvPr id="20" name="Freeform 99"/>
            <p:cNvSpPr>
              <a:spLocks/>
            </p:cNvSpPr>
            <p:nvPr/>
          </p:nvSpPr>
          <p:spPr bwMode="auto">
            <a:xfrm>
              <a:off x="7344986" y="5566058"/>
              <a:ext cx="1750940" cy="1291943"/>
            </a:xfrm>
            <a:custGeom>
              <a:avLst/>
              <a:gdLst>
                <a:gd name="T0" fmla="*/ 549 w 549"/>
                <a:gd name="T1" fmla="*/ 95 h 405"/>
                <a:gd name="T2" fmla="*/ 466 w 549"/>
                <a:gd name="T3" fmla="*/ 54 h 405"/>
                <a:gd name="T4" fmla="*/ 488 w 549"/>
                <a:gd name="T5" fmla="*/ 132 h 405"/>
                <a:gd name="T6" fmla="*/ 259 w 549"/>
                <a:gd name="T7" fmla="*/ 41 h 405"/>
                <a:gd name="T8" fmla="*/ 358 w 549"/>
                <a:gd name="T9" fmla="*/ 241 h 405"/>
                <a:gd name="T10" fmla="*/ 0 w 549"/>
                <a:gd name="T11" fmla="*/ 229 h 405"/>
                <a:gd name="T12" fmla="*/ 96 w 549"/>
                <a:gd name="T13" fmla="*/ 324 h 405"/>
                <a:gd name="T14" fmla="*/ 248 w 549"/>
                <a:gd name="T15" fmla="*/ 405 h 405"/>
                <a:gd name="T16" fmla="*/ 549 w 549"/>
                <a:gd name="T17" fmla="*/ 405 h 405"/>
                <a:gd name="T18" fmla="*/ 549 w 549"/>
                <a:gd name="T19" fmla="*/ 95 h 405"/>
                <a:gd name="T20" fmla="*/ 549 w 549"/>
                <a:gd name="T21" fmla="*/ 95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9" h="405">
                  <a:moveTo>
                    <a:pt x="549" y="95"/>
                  </a:moveTo>
                  <a:cubicBezTo>
                    <a:pt x="512" y="64"/>
                    <a:pt x="466" y="54"/>
                    <a:pt x="466" y="54"/>
                  </a:cubicBezTo>
                  <a:cubicBezTo>
                    <a:pt x="466" y="54"/>
                    <a:pt x="485" y="101"/>
                    <a:pt x="488" y="132"/>
                  </a:cubicBezTo>
                  <a:cubicBezTo>
                    <a:pt x="395" y="0"/>
                    <a:pt x="259" y="41"/>
                    <a:pt x="259" y="41"/>
                  </a:cubicBezTo>
                  <a:cubicBezTo>
                    <a:pt x="259" y="41"/>
                    <a:pt x="259" y="41"/>
                    <a:pt x="358" y="241"/>
                  </a:cubicBezTo>
                  <a:cubicBezTo>
                    <a:pt x="358" y="241"/>
                    <a:pt x="358" y="241"/>
                    <a:pt x="0" y="229"/>
                  </a:cubicBezTo>
                  <a:cubicBezTo>
                    <a:pt x="0" y="229"/>
                    <a:pt x="28" y="268"/>
                    <a:pt x="96" y="324"/>
                  </a:cubicBezTo>
                  <a:cubicBezTo>
                    <a:pt x="138" y="358"/>
                    <a:pt x="199" y="388"/>
                    <a:pt x="248" y="405"/>
                  </a:cubicBezTo>
                  <a:cubicBezTo>
                    <a:pt x="549" y="405"/>
                    <a:pt x="549" y="405"/>
                    <a:pt x="549" y="405"/>
                  </a:cubicBezTo>
                  <a:cubicBezTo>
                    <a:pt x="549" y="95"/>
                    <a:pt x="549" y="95"/>
                    <a:pt x="549" y="95"/>
                  </a:cubicBezTo>
                  <a:cubicBezTo>
                    <a:pt x="549" y="95"/>
                    <a:pt x="549" y="95"/>
                    <a:pt x="549" y="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 name="Freeform 100"/>
            <p:cNvSpPr>
              <a:spLocks/>
            </p:cNvSpPr>
            <p:nvPr/>
          </p:nvSpPr>
          <p:spPr bwMode="auto">
            <a:xfrm>
              <a:off x="7529935" y="5745606"/>
              <a:ext cx="1565991" cy="1112394"/>
            </a:xfrm>
            <a:custGeom>
              <a:avLst/>
              <a:gdLst>
                <a:gd name="T0" fmla="*/ 491 w 491"/>
                <a:gd name="T1" fmla="*/ 64 h 349"/>
                <a:gd name="T2" fmla="*/ 449 w 491"/>
                <a:gd name="T3" fmla="*/ 37 h 349"/>
                <a:gd name="T4" fmla="*/ 455 w 491"/>
                <a:gd name="T5" fmla="*/ 142 h 349"/>
                <a:gd name="T6" fmla="*/ 242 w 491"/>
                <a:gd name="T7" fmla="*/ 3 h 349"/>
                <a:gd name="T8" fmla="*/ 341 w 491"/>
                <a:gd name="T9" fmla="*/ 205 h 349"/>
                <a:gd name="T10" fmla="*/ 0 w 491"/>
                <a:gd name="T11" fmla="*/ 196 h 349"/>
                <a:gd name="T12" fmla="*/ 310 w 491"/>
                <a:gd name="T13" fmla="*/ 340 h 349"/>
                <a:gd name="T14" fmla="*/ 308 w 491"/>
                <a:gd name="T15" fmla="*/ 349 h 349"/>
                <a:gd name="T16" fmla="*/ 491 w 491"/>
                <a:gd name="T17" fmla="*/ 349 h 349"/>
                <a:gd name="T18" fmla="*/ 491 w 491"/>
                <a:gd name="T19" fmla="*/ 64 h 349"/>
                <a:gd name="T20" fmla="*/ 491 w 491"/>
                <a:gd name="T21" fmla="*/ 64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1" h="349">
                  <a:moveTo>
                    <a:pt x="491" y="64"/>
                  </a:moveTo>
                  <a:cubicBezTo>
                    <a:pt x="480" y="49"/>
                    <a:pt x="466" y="39"/>
                    <a:pt x="449" y="37"/>
                  </a:cubicBezTo>
                  <a:cubicBezTo>
                    <a:pt x="475" y="84"/>
                    <a:pt x="455" y="142"/>
                    <a:pt x="455" y="142"/>
                  </a:cubicBezTo>
                  <a:cubicBezTo>
                    <a:pt x="455" y="142"/>
                    <a:pt x="341" y="0"/>
                    <a:pt x="242" y="3"/>
                  </a:cubicBezTo>
                  <a:cubicBezTo>
                    <a:pt x="285" y="66"/>
                    <a:pt x="341" y="205"/>
                    <a:pt x="341" y="205"/>
                  </a:cubicBezTo>
                  <a:cubicBezTo>
                    <a:pt x="341" y="205"/>
                    <a:pt x="125" y="214"/>
                    <a:pt x="0" y="196"/>
                  </a:cubicBezTo>
                  <a:cubicBezTo>
                    <a:pt x="65" y="275"/>
                    <a:pt x="219" y="330"/>
                    <a:pt x="310" y="340"/>
                  </a:cubicBezTo>
                  <a:cubicBezTo>
                    <a:pt x="310" y="343"/>
                    <a:pt x="309" y="346"/>
                    <a:pt x="308" y="349"/>
                  </a:cubicBezTo>
                  <a:cubicBezTo>
                    <a:pt x="491" y="349"/>
                    <a:pt x="491" y="349"/>
                    <a:pt x="491" y="349"/>
                  </a:cubicBezTo>
                  <a:cubicBezTo>
                    <a:pt x="491" y="64"/>
                    <a:pt x="491" y="64"/>
                    <a:pt x="491" y="64"/>
                  </a:cubicBezTo>
                  <a:cubicBezTo>
                    <a:pt x="491" y="64"/>
                    <a:pt x="491" y="64"/>
                    <a:pt x="491" y="64"/>
                  </a:cubicBezTo>
                  <a:close/>
                </a:path>
              </a:pathLst>
            </a:custGeom>
            <a:solidFill>
              <a:srgbClr val="FA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 name="Freeform 101"/>
            <p:cNvSpPr>
              <a:spLocks/>
            </p:cNvSpPr>
            <p:nvPr/>
          </p:nvSpPr>
          <p:spPr bwMode="auto">
            <a:xfrm>
              <a:off x="7988933" y="6516452"/>
              <a:ext cx="1106993" cy="217349"/>
            </a:xfrm>
            <a:custGeom>
              <a:avLst/>
              <a:gdLst>
                <a:gd name="T0" fmla="*/ 0 w 347"/>
                <a:gd name="T1" fmla="*/ 0 h 68"/>
                <a:gd name="T2" fmla="*/ 347 w 347"/>
                <a:gd name="T3" fmla="*/ 22 h 68"/>
                <a:gd name="T4" fmla="*/ 347 w 347"/>
                <a:gd name="T5" fmla="*/ 15 h 68"/>
                <a:gd name="T6" fmla="*/ 0 w 347"/>
                <a:gd name="T7" fmla="*/ 0 h 68"/>
              </a:gdLst>
              <a:ahLst/>
              <a:cxnLst>
                <a:cxn ang="0">
                  <a:pos x="T0" y="T1"/>
                </a:cxn>
                <a:cxn ang="0">
                  <a:pos x="T2" y="T3"/>
                </a:cxn>
                <a:cxn ang="0">
                  <a:pos x="T4" y="T5"/>
                </a:cxn>
                <a:cxn ang="0">
                  <a:pos x="T6" y="T7"/>
                </a:cxn>
              </a:cxnLst>
              <a:rect l="0" t="0" r="r" b="b"/>
              <a:pathLst>
                <a:path w="347" h="68">
                  <a:moveTo>
                    <a:pt x="0" y="0"/>
                  </a:moveTo>
                  <a:cubicBezTo>
                    <a:pt x="30" y="18"/>
                    <a:pt x="238" y="68"/>
                    <a:pt x="347" y="22"/>
                  </a:cubicBezTo>
                  <a:cubicBezTo>
                    <a:pt x="347" y="15"/>
                    <a:pt x="347" y="15"/>
                    <a:pt x="347" y="15"/>
                  </a:cubicBezTo>
                  <a:cubicBezTo>
                    <a:pt x="298" y="28"/>
                    <a:pt x="182" y="46"/>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 name="Freeform 102"/>
            <p:cNvSpPr>
              <a:spLocks/>
            </p:cNvSpPr>
            <p:nvPr/>
          </p:nvSpPr>
          <p:spPr bwMode="auto">
            <a:xfrm>
              <a:off x="8805678" y="6670351"/>
              <a:ext cx="121499" cy="187649"/>
            </a:xfrm>
            <a:custGeom>
              <a:avLst/>
              <a:gdLst>
                <a:gd name="T0" fmla="*/ 38 w 38"/>
                <a:gd name="T1" fmla="*/ 0 h 59"/>
                <a:gd name="T2" fmla="*/ 0 w 38"/>
                <a:gd name="T3" fmla="*/ 59 h 59"/>
                <a:gd name="T4" fmla="*/ 10 w 38"/>
                <a:gd name="T5" fmla="*/ 59 h 59"/>
                <a:gd name="T6" fmla="*/ 38 w 38"/>
                <a:gd name="T7" fmla="*/ 0 h 59"/>
              </a:gdLst>
              <a:ahLst/>
              <a:cxnLst>
                <a:cxn ang="0">
                  <a:pos x="T0" y="T1"/>
                </a:cxn>
                <a:cxn ang="0">
                  <a:pos x="T2" y="T3"/>
                </a:cxn>
                <a:cxn ang="0">
                  <a:pos x="T4" y="T5"/>
                </a:cxn>
                <a:cxn ang="0">
                  <a:pos x="T6" y="T7"/>
                </a:cxn>
              </a:cxnLst>
              <a:rect l="0" t="0" r="r" b="b"/>
              <a:pathLst>
                <a:path w="38" h="59">
                  <a:moveTo>
                    <a:pt x="38" y="0"/>
                  </a:moveTo>
                  <a:cubicBezTo>
                    <a:pt x="38" y="0"/>
                    <a:pt x="29" y="23"/>
                    <a:pt x="0" y="59"/>
                  </a:cubicBezTo>
                  <a:cubicBezTo>
                    <a:pt x="10" y="59"/>
                    <a:pt x="10" y="59"/>
                    <a:pt x="10" y="59"/>
                  </a:cubicBezTo>
                  <a:cubicBezTo>
                    <a:pt x="25" y="39"/>
                    <a:pt x="35" y="19"/>
                    <a:pt x="38"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 name="Freeform 103"/>
            <p:cNvSpPr>
              <a:spLocks/>
            </p:cNvSpPr>
            <p:nvPr/>
          </p:nvSpPr>
          <p:spPr bwMode="auto">
            <a:xfrm>
              <a:off x="9067576" y="6034505"/>
              <a:ext cx="28350" cy="93149"/>
            </a:xfrm>
            <a:custGeom>
              <a:avLst/>
              <a:gdLst>
                <a:gd name="T0" fmla="*/ 0 w 9"/>
                <a:gd name="T1" fmla="*/ 0 h 29"/>
                <a:gd name="T2" fmla="*/ 9 w 9"/>
                <a:gd name="T3" fmla="*/ 29 h 29"/>
                <a:gd name="T4" fmla="*/ 9 w 9"/>
                <a:gd name="T5" fmla="*/ 20 h 29"/>
                <a:gd name="T6" fmla="*/ 0 w 9"/>
                <a:gd name="T7" fmla="*/ 0 h 29"/>
              </a:gdLst>
              <a:ahLst/>
              <a:cxnLst>
                <a:cxn ang="0">
                  <a:pos x="T0" y="T1"/>
                </a:cxn>
                <a:cxn ang="0">
                  <a:pos x="T2" y="T3"/>
                </a:cxn>
                <a:cxn ang="0">
                  <a:pos x="T4" y="T5"/>
                </a:cxn>
                <a:cxn ang="0">
                  <a:pos x="T6" y="T7"/>
                </a:cxn>
              </a:cxnLst>
              <a:rect l="0" t="0" r="r" b="b"/>
              <a:pathLst>
                <a:path w="9" h="29">
                  <a:moveTo>
                    <a:pt x="0" y="0"/>
                  </a:moveTo>
                  <a:cubicBezTo>
                    <a:pt x="4" y="10"/>
                    <a:pt x="7" y="21"/>
                    <a:pt x="9" y="29"/>
                  </a:cubicBezTo>
                  <a:cubicBezTo>
                    <a:pt x="9" y="20"/>
                    <a:pt x="9" y="20"/>
                    <a:pt x="9" y="20"/>
                  </a:cubicBezTo>
                  <a:cubicBezTo>
                    <a:pt x="6" y="10"/>
                    <a:pt x="3" y="4"/>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 name="Freeform 104"/>
            <p:cNvSpPr>
              <a:spLocks/>
            </p:cNvSpPr>
            <p:nvPr/>
          </p:nvSpPr>
          <p:spPr bwMode="auto">
            <a:xfrm>
              <a:off x="8489780" y="5872506"/>
              <a:ext cx="458997" cy="657446"/>
            </a:xfrm>
            <a:custGeom>
              <a:avLst/>
              <a:gdLst>
                <a:gd name="T0" fmla="*/ 142 w 144"/>
                <a:gd name="T1" fmla="*/ 206 h 206"/>
                <a:gd name="T2" fmla="*/ 0 w 144"/>
                <a:gd name="T3" fmla="*/ 0 h 206"/>
                <a:gd name="T4" fmla="*/ 142 w 144"/>
                <a:gd name="T5" fmla="*/ 206 h 206"/>
              </a:gdLst>
              <a:ahLst/>
              <a:cxnLst>
                <a:cxn ang="0">
                  <a:pos x="T0" y="T1"/>
                </a:cxn>
                <a:cxn ang="0">
                  <a:pos x="T2" y="T3"/>
                </a:cxn>
                <a:cxn ang="0">
                  <a:pos x="T4" y="T5"/>
                </a:cxn>
              </a:cxnLst>
              <a:rect l="0" t="0" r="r" b="b"/>
              <a:pathLst>
                <a:path w="144" h="206">
                  <a:moveTo>
                    <a:pt x="142" y="206"/>
                  </a:moveTo>
                  <a:cubicBezTo>
                    <a:pt x="142" y="206"/>
                    <a:pt x="127" y="116"/>
                    <a:pt x="0" y="0"/>
                  </a:cubicBezTo>
                  <a:cubicBezTo>
                    <a:pt x="24" y="11"/>
                    <a:pt x="144" y="126"/>
                    <a:pt x="142" y="206"/>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26" name="Group 5"/>
          <p:cNvGrpSpPr>
            <a:grpSpLocks noChangeAspect="1"/>
          </p:cNvGrpSpPr>
          <p:nvPr/>
        </p:nvGrpSpPr>
        <p:grpSpPr bwMode="auto">
          <a:xfrm>
            <a:off x="1831" y="2873890"/>
            <a:ext cx="447921" cy="789302"/>
            <a:chOff x="2121" y="1060"/>
            <a:chExt cx="597" cy="789"/>
          </a:xfrm>
        </p:grpSpPr>
        <p:sp>
          <p:nvSpPr>
            <p:cNvPr id="27" name="Freeform 6"/>
            <p:cNvSpPr>
              <a:spLocks/>
            </p:cNvSpPr>
            <p:nvPr/>
          </p:nvSpPr>
          <p:spPr bwMode="auto">
            <a:xfrm>
              <a:off x="2121" y="1060"/>
              <a:ext cx="597" cy="789"/>
            </a:xfrm>
            <a:custGeom>
              <a:avLst/>
              <a:gdLst>
                <a:gd name="T0" fmla="*/ 147 w 253"/>
                <a:gd name="T1" fmla="*/ 295 h 334"/>
                <a:gd name="T2" fmla="*/ 111 w 253"/>
                <a:gd name="T3" fmla="*/ 271 h 334"/>
                <a:gd name="T4" fmla="*/ 238 w 253"/>
                <a:gd name="T5" fmla="*/ 234 h 334"/>
                <a:gd name="T6" fmla="*/ 124 w 253"/>
                <a:gd name="T7" fmla="*/ 191 h 334"/>
                <a:gd name="T8" fmla="*/ 253 w 253"/>
                <a:gd name="T9" fmla="*/ 77 h 334"/>
                <a:gd name="T10" fmla="*/ 76 w 253"/>
                <a:gd name="T11" fmla="*/ 110 h 334"/>
                <a:gd name="T12" fmla="*/ 80 w 253"/>
                <a:gd name="T13" fmla="*/ 0 h 334"/>
                <a:gd name="T14" fmla="*/ 0 w 253"/>
                <a:gd name="T15" fmla="*/ 83 h 334"/>
                <a:gd name="T16" fmla="*/ 0 w 253"/>
                <a:gd name="T17" fmla="*/ 254 h 334"/>
                <a:gd name="T18" fmla="*/ 147 w 253"/>
                <a:gd name="T19" fmla="*/ 295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3" h="334">
                  <a:moveTo>
                    <a:pt x="147" y="295"/>
                  </a:moveTo>
                  <a:cubicBezTo>
                    <a:pt x="147" y="295"/>
                    <a:pt x="119" y="287"/>
                    <a:pt x="111" y="271"/>
                  </a:cubicBezTo>
                  <a:cubicBezTo>
                    <a:pt x="157" y="284"/>
                    <a:pt x="238" y="234"/>
                    <a:pt x="238" y="234"/>
                  </a:cubicBezTo>
                  <a:cubicBezTo>
                    <a:pt x="238" y="234"/>
                    <a:pt x="238" y="234"/>
                    <a:pt x="124" y="191"/>
                  </a:cubicBezTo>
                  <a:cubicBezTo>
                    <a:pt x="124" y="191"/>
                    <a:pt x="220" y="107"/>
                    <a:pt x="253" y="77"/>
                  </a:cubicBezTo>
                  <a:cubicBezTo>
                    <a:pt x="138" y="51"/>
                    <a:pt x="76" y="110"/>
                    <a:pt x="76" y="110"/>
                  </a:cubicBezTo>
                  <a:cubicBezTo>
                    <a:pt x="76" y="110"/>
                    <a:pt x="69" y="37"/>
                    <a:pt x="80" y="0"/>
                  </a:cubicBezTo>
                  <a:cubicBezTo>
                    <a:pt x="38" y="14"/>
                    <a:pt x="14" y="51"/>
                    <a:pt x="0" y="83"/>
                  </a:cubicBezTo>
                  <a:cubicBezTo>
                    <a:pt x="0" y="254"/>
                    <a:pt x="0" y="254"/>
                    <a:pt x="0" y="254"/>
                  </a:cubicBezTo>
                  <a:cubicBezTo>
                    <a:pt x="60" y="334"/>
                    <a:pt x="147" y="295"/>
                    <a:pt x="147" y="2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 name="Freeform 7"/>
            <p:cNvSpPr>
              <a:spLocks/>
            </p:cNvSpPr>
            <p:nvPr/>
          </p:nvSpPr>
          <p:spPr bwMode="auto">
            <a:xfrm>
              <a:off x="2121" y="1114"/>
              <a:ext cx="541" cy="690"/>
            </a:xfrm>
            <a:custGeom>
              <a:avLst/>
              <a:gdLst>
                <a:gd name="T0" fmla="*/ 13 w 229"/>
                <a:gd name="T1" fmla="*/ 223 h 292"/>
                <a:gd name="T2" fmla="*/ 115 w 229"/>
                <a:gd name="T3" fmla="*/ 270 h 292"/>
                <a:gd name="T4" fmla="*/ 77 w 229"/>
                <a:gd name="T5" fmla="*/ 232 h 292"/>
                <a:gd name="T6" fmla="*/ 205 w 229"/>
                <a:gd name="T7" fmla="*/ 212 h 292"/>
                <a:gd name="T8" fmla="*/ 99 w 229"/>
                <a:gd name="T9" fmla="*/ 169 h 292"/>
                <a:gd name="T10" fmla="*/ 229 w 229"/>
                <a:gd name="T11" fmla="*/ 60 h 292"/>
                <a:gd name="T12" fmla="*/ 64 w 229"/>
                <a:gd name="T13" fmla="*/ 109 h 292"/>
                <a:gd name="T14" fmla="*/ 62 w 229"/>
                <a:gd name="T15" fmla="*/ 0 h 292"/>
                <a:gd name="T16" fmla="*/ 0 w 229"/>
                <a:gd name="T17" fmla="*/ 116 h 292"/>
                <a:gd name="T18" fmla="*/ 0 w 229"/>
                <a:gd name="T19" fmla="*/ 210 h 292"/>
                <a:gd name="T20" fmla="*/ 9 w 229"/>
                <a:gd name="T21" fmla="*/ 220 h 292"/>
                <a:gd name="T22" fmla="*/ 13 w 229"/>
                <a:gd name="T23" fmla="*/ 223 h 292"/>
                <a:gd name="T24" fmla="*/ 13 w 229"/>
                <a:gd name="T25" fmla="*/ 223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 h="292">
                  <a:moveTo>
                    <a:pt x="13" y="223"/>
                  </a:moveTo>
                  <a:cubicBezTo>
                    <a:pt x="13" y="223"/>
                    <a:pt x="82" y="292"/>
                    <a:pt x="115" y="270"/>
                  </a:cubicBezTo>
                  <a:cubicBezTo>
                    <a:pt x="89" y="260"/>
                    <a:pt x="77" y="232"/>
                    <a:pt x="77" y="232"/>
                  </a:cubicBezTo>
                  <a:cubicBezTo>
                    <a:pt x="77" y="232"/>
                    <a:pt x="168" y="247"/>
                    <a:pt x="205" y="212"/>
                  </a:cubicBezTo>
                  <a:cubicBezTo>
                    <a:pt x="167" y="203"/>
                    <a:pt x="99" y="169"/>
                    <a:pt x="99" y="169"/>
                  </a:cubicBezTo>
                  <a:cubicBezTo>
                    <a:pt x="99" y="169"/>
                    <a:pt x="176" y="94"/>
                    <a:pt x="229" y="60"/>
                  </a:cubicBezTo>
                  <a:cubicBezTo>
                    <a:pt x="179" y="50"/>
                    <a:pt x="102" y="83"/>
                    <a:pt x="64" y="109"/>
                  </a:cubicBezTo>
                  <a:cubicBezTo>
                    <a:pt x="52" y="88"/>
                    <a:pt x="54" y="25"/>
                    <a:pt x="62" y="0"/>
                  </a:cubicBezTo>
                  <a:cubicBezTo>
                    <a:pt x="20" y="26"/>
                    <a:pt x="5" y="78"/>
                    <a:pt x="0" y="116"/>
                  </a:cubicBezTo>
                  <a:cubicBezTo>
                    <a:pt x="0" y="210"/>
                    <a:pt x="0" y="210"/>
                    <a:pt x="0" y="210"/>
                  </a:cubicBezTo>
                  <a:cubicBezTo>
                    <a:pt x="4" y="213"/>
                    <a:pt x="7" y="217"/>
                    <a:pt x="9" y="220"/>
                  </a:cubicBezTo>
                  <a:cubicBezTo>
                    <a:pt x="13" y="223"/>
                    <a:pt x="13" y="223"/>
                    <a:pt x="13" y="223"/>
                  </a:cubicBezTo>
                  <a:cubicBezTo>
                    <a:pt x="13" y="223"/>
                    <a:pt x="13" y="223"/>
                    <a:pt x="13" y="223"/>
                  </a:cubicBezTo>
                  <a:close/>
                </a:path>
              </a:pathLst>
            </a:custGeom>
            <a:solidFill>
              <a:srgbClr val="DD72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 name="Freeform 8"/>
            <p:cNvSpPr>
              <a:spLocks/>
            </p:cNvSpPr>
            <p:nvPr/>
          </p:nvSpPr>
          <p:spPr bwMode="auto">
            <a:xfrm>
              <a:off x="2164" y="1325"/>
              <a:ext cx="337" cy="293"/>
            </a:xfrm>
            <a:custGeom>
              <a:avLst/>
              <a:gdLst>
                <a:gd name="T0" fmla="*/ 0 w 143"/>
                <a:gd name="T1" fmla="*/ 124 h 124"/>
                <a:gd name="T2" fmla="*/ 143 w 143"/>
                <a:gd name="T3" fmla="*/ 0 h 124"/>
                <a:gd name="T4" fmla="*/ 0 w 143"/>
                <a:gd name="T5" fmla="*/ 124 h 124"/>
              </a:gdLst>
              <a:ahLst/>
              <a:cxnLst>
                <a:cxn ang="0">
                  <a:pos x="T0" y="T1"/>
                </a:cxn>
                <a:cxn ang="0">
                  <a:pos x="T2" y="T3"/>
                </a:cxn>
                <a:cxn ang="0">
                  <a:pos x="T4" y="T5"/>
                </a:cxn>
              </a:cxnLst>
              <a:rect l="0" t="0" r="r" b="b"/>
              <a:pathLst>
                <a:path w="143" h="124">
                  <a:moveTo>
                    <a:pt x="0" y="124"/>
                  </a:moveTo>
                  <a:cubicBezTo>
                    <a:pt x="0" y="124"/>
                    <a:pt x="27" y="60"/>
                    <a:pt x="143" y="0"/>
                  </a:cubicBezTo>
                  <a:cubicBezTo>
                    <a:pt x="123" y="5"/>
                    <a:pt x="12" y="65"/>
                    <a:pt x="0" y="124"/>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 name="Freeform 9"/>
            <p:cNvSpPr>
              <a:spLocks/>
            </p:cNvSpPr>
            <p:nvPr/>
          </p:nvSpPr>
          <p:spPr bwMode="auto">
            <a:xfrm>
              <a:off x="2149" y="1226"/>
              <a:ext cx="74" cy="290"/>
            </a:xfrm>
            <a:custGeom>
              <a:avLst/>
              <a:gdLst>
                <a:gd name="T0" fmla="*/ 22 w 31"/>
                <a:gd name="T1" fmla="*/ 123 h 123"/>
                <a:gd name="T2" fmla="*/ 31 w 31"/>
                <a:gd name="T3" fmla="*/ 0 h 123"/>
                <a:gd name="T4" fmla="*/ 22 w 31"/>
                <a:gd name="T5" fmla="*/ 123 h 123"/>
              </a:gdLst>
              <a:ahLst/>
              <a:cxnLst>
                <a:cxn ang="0">
                  <a:pos x="T0" y="T1"/>
                </a:cxn>
                <a:cxn ang="0">
                  <a:pos x="T2" y="T3"/>
                </a:cxn>
                <a:cxn ang="0">
                  <a:pos x="T4" y="T5"/>
                </a:cxn>
              </a:cxnLst>
              <a:rect l="0" t="0" r="r" b="b"/>
              <a:pathLst>
                <a:path w="31" h="123">
                  <a:moveTo>
                    <a:pt x="22" y="123"/>
                  </a:moveTo>
                  <a:cubicBezTo>
                    <a:pt x="22" y="123"/>
                    <a:pt x="5" y="82"/>
                    <a:pt x="31" y="0"/>
                  </a:cubicBezTo>
                  <a:cubicBezTo>
                    <a:pt x="22" y="10"/>
                    <a:pt x="0" y="92"/>
                    <a:pt x="22" y="123"/>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 name="Freeform 10"/>
            <p:cNvSpPr>
              <a:spLocks/>
            </p:cNvSpPr>
            <p:nvPr/>
          </p:nvSpPr>
          <p:spPr bwMode="auto">
            <a:xfrm>
              <a:off x="2121" y="1554"/>
              <a:ext cx="31" cy="28"/>
            </a:xfrm>
            <a:custGeom>
              <a:avLst/>
              <a:gdLst>
                <a:gd name="T0" fmla="*/ 13 w 13"/>
                <a:gd name="T1" fmla="*/ 12 h 12"/>
                <a:gd name="T2" fmla="*/ 0 w 13"/>
                <a:gd name="T3" fmla="*/ 0 h 12"/>
                <a:gd name="T4" fmla="*/ 0 w 13"/>
                <a:gd name="T5" fmla="*/ 3 h 12"/>
                <a:gd name="T6" fmla="*/ 13 w 13"/>
                <a:gd name="T7" fmla="*/ 12 h 12"/>
              </a:gdLst>
              <a:ahLst/>
              <a:cxnLst>
                <a:cxn ang="0">
                  <a:pos x="T0" y="T1"/>
                </a:cxn>
                <a:cxn ang="0">
                  <a:pos x="T2" y="T3"/>
                </a:cxn>
                <a:cxn ang="0">
                  <a:pos x="T4" y="T5"/>
                </a:cxn>
                <a:cxn ang="0">
                  <a:pos x="T6" y="T7"/>
                </a:cxn>
              </a:cxnLst>
              <a:rect l="0" t="0" r="r" b="b"/>
              <a:pathLst>
                <a:path w="13" h="12">
                  <a:moveTo>
                    <a:pt x="13" y="12"/>
                  </a:moveTo>
                  <a:cubicBezTo>
                    <a:pt x="13" y="12"/>
                    <a:pt x="8" y="8"/>
                    <a:pt x="0" y="0"/>
                  </a:cubicBezTo>
                  <a:cubicBezTo>
                    <a:pt x="0" y="3"/>
                    <a:pt x="0" y="3"/>
                    <a:pt x="0" y="3"/>
                  </a:cubicBezTo>
                  <a:cubicBezTo>
                    <a:pt x="5" y="7"/>
                    <a:pt x="8" y="9"/>
                    <a:pt x="13" y="12"/>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 name="Freeform 11"/>
            <p:cNvSpPr>
              <a:spLocks/>
            </p:cNvSpPr>
            <p:nvPr/>
          </p:nvSpPr>
          <p:spPr bwMode="auto">
            <a:xfrm>
              <a:off x="2234" y="1559"/>
              <a:ext cx="286" cy="82"/>
            </a:xfrm>
            <a:custGeom>
              <a:avLst/>
              <a:gdLst>
                <a:gd name="T0" fmla="*/ 121 w 121"/>
                <a:gd name="T1" fmla="*/ 30 h 35"/>
                <a:gd name="T2" fmla="*/ 0 w 121"/>
                <a:gd name="T3" fmla="*/ 0 h 35"/>
                <a:gd name="T4" fmla="*/ 121 w 121"/>
                <a:gd name="T5" fmla="*/ 30 h 35"/>
              </a:gdLst>
              <a:ahLst/>
              <a:cxnLst>
                <a:cxn ang="0">
                  <a:pos x="T0" y="T1"/>
                </a:cxn>
                <a:cxn ang="0">
                  <a:pos x="T2" y="T3"/>
                </a:cxn>
                <a:cxn ang="0">
                  <a:pos x="T4" y="T5"/>
                </a:cxn>
              </a:cxnLst>
              <a:rect l="0" t="0" r="r" b="b"/>
              <a:pathLst>
                <a:path w="121" h="35">
                  <a:moveTo>
                    <a:pt x="121" y="30"/>
                  </a:moveTo>
                  <a:cubicBezTo>
                    <a:pt x="35" y="30"/>
                    <a:pt x="0" y="0"/>
                    <a:pt x="0" y="0"/>
                  </a:cubicBezTo>
                  <a:cubicBezTo>
                    <a:pt x="25" y="32"/>
                    <a:pt x="109" y="35"/>
                    <a:pt x="121" y="30"/>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 name="Freeform 12"/>
            <p:cNvSpPr>
              <a:spLocks/>
            </p:cNvSpPr>
            <p:nvPr/>
          </p:nvSpPr>
          <p:spPr bwMode="auto">
            <a:xfrm>
              <a:off x="2173" y="1603"/>
              <a:ext cx="191" cy="147"/>
            </a:xfrm>
            <a:custGeom>
              <a:avLst/>
              <a:gdLst>
                <a:gd name="T0" fmla="*/ 0 w 81"/>
                <a:gd name="T1" fmla="*/ 0 h 62"/>
                <a:gd name="T2" fmla="*/ 81 w 81"/>
                <a:gd name="T3" fmla="*/ 62 h 62"/>
                <a:gd name="T4" fmla="*/ 0 w 81"/>
                <a:gd name="T5" fmla="*/ 0 h 62"/>
              </a:gdLst>
              <a:ahLst/>
              <a:cxnLst>
                <a:cxn ang="0">
                  <a:pos x="T0" y="T1"/>
                </a:cxn>
                <a:cxn ang="0">
                  <a:pos x="T2" y="T3"/>
                </a:cxn>
                <a:cxn ang="0">
                  <a:pos x="T4" y="T5"/>
                </a:cxn>
              </a:cxnLst>
              <a:rect l="0" t="0" r="r" b="b"/>
              <a:pathLst>
                <a:path w="81" h="62">
                  <a:moveTo>
                    <a:pt x="0" y="0"/>
                  </a:moveTo>
                  <a:cubicBezTo>
                    <a:pt x="10" y="32"/>
                    <a:pt x="71" y="59"/>
                    <a:pt x="81" y="62"/>
                  </a:cubicBezTo>
                  <a:cubicBezTo>
                    <a:pt x="19" y="33"/>
                    <a:pt x="0" y="0"/>
                    <a:pt x="0" y="0"/>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4" name="Group 16"/>
          <p:cNvGrpSpPr>
            <a:grpSpLocks noChangeAspect="1"/>
          </p:cNvGrpSpPr>
          <p:nvPr/>
        </p:nvGrpSpPr>
        <p:grpSpPr bwMode="auto">
          <a:xfrm>
            <a:off x="104629" y="-13010"/>
            <a:ext cx="1037180" cy="804244"/>
            <a:chOff x="1922" y="1129"/>
            <a:chExt cx="987" cy="574"/>
          </a:xfrm>
        </p:grpSpPr>
        <p:sp>
          <p:nvSpPr>
            <p:cNvPr id="35" name="Freeform 34"/>
            <p:cNvSpPr>
              <a:spLocks/>
            </p:cNvSpPr>
            <p:nvPr/>
          </p:nvSpPr>
          <p:spPr bwMode="auto">
            <a:xfrm>
              <a:off x="1922" y="1129"/>
              <a:ext cx="262" cy="174"/>
            </a:xfrm>
            <a:custGeom>
              <a:avLst/>
              <a:gdLst>
                <a:gd name="T0" fmla="*/ 2 w 111"/>
                <a:gd name="T1" fmla="*/ 62 h 74"/>
                <a:gd name="T2" fmla="*/ 8 w 111"/>
                <a:gd name="T3" fmla="*/ 74 h 74"/>
                <a:gd name="T4" fmla="*/ 52 w 111"/>
                <a:gd name="T5" fmla="*/ 32 h 74"/>
                <a:gd name="T6" fmla="*/ 111 w 111"/>
                <a:gd name="T7" fmla="*/ 40 h 74"/>
                <a:gd name="T8" fmla="*/ 105 w 111"/>
                <a:gd name="T9" fmla="*/ 30 h 74"/>
                <a:gd name="T10" fmla="*/ 2 w 111"/>
                <a:gd name="T11" fmla="*/ 62 h 74"/>
              </a:gdLst>
              <a:ahLst/>
              <a:cxnLst>
                <a:cxn ang="0">
                  <a:pos x="T0" y="T1"/>
                </a:cxn>
                <a:cxn ang="0">
                  <a:pos x="T2" y="T3"/>
                </a:cxn>
                <a:cxn ang="0">
                  <a:pos x="T4" y="T5"/>
                </a:cxn>
                <a:cxn ang="0">
                  <a:pos x="T6" y="T7"/>
                </a:cxn>
                <a:cxn ang="0">
                  <a:pos x="T8" y="T9"/>
                </a:cxn>
                <a:cxn ang="0">
                  <a:pos x="T10" y="T11"/>
                </a:cxn>
              </a:cxnLst>
              <a:rect l="0" t="0" r="r" b="b"/>
              <a:pathLst>
                <a:path w="111" h="74">
                  <a:moveTo>
                    <a:pt x="2" y="62"/>
                  </a:moveTo>
                  <a:cubicBezTo>
                    <a:pt x="0" y="65"/>
                    <a:pt x="8" y="74"/>
                    <a:pt x="8" y="74"/>
                  </a:cubicBezTo>
                  <a:cubicBezTo>
                    <a:pt x="8" y="74"/>
                    <a:pt x="25" y="42"/>
                    <a:pt x="52" y="32"/>
                  </a:cubicBezTo>
                  <a:cubicBezTo>
                    <a:pt x="78" y="22"/>
                    <a:pt x="111" y="40"/>
                    <a:pt x="111" y="40"/>
                  </a:cubicBezTo>
                  <a:cubicBezTo>
                    <a:pt x="105" y="30"/>
                    <a:pt x="105" y="30"/>
                    <a:pt x="105" y="30"/>
                  </a:cubicBezTo>
                  <a:cubicBezTo>
                    <a:pt x="105" y="30"/>
                    <a:pt x="44" y="0"/>
                    <a:pt x="2" y="62"/>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 name="Freeform 35"/>
            <p:cNvSpPr>
              <a:spLocks/>
            </p:cNvSpPr>
            <p:nvPr/>
          </p:nvSpPr>
          <p:spPr bwMode="auto">
            <a:xfrm>
              <a:off x="2066" y="1136"/>
              <a:ext cx="843" cy="567"/>
            </a:xfrm>
            <a:custGeom>
              <a:avLst/>
              <a:gdLst>
                <a:gd name="T0" fmla="*/ 5 w 357"/>
                <a:gd name="T1" fmla="*/ 71 h 240"/>
                <a:gd name="T2" fmla="*/ 13 w 357"/>
                <a:gd name="T3" fmla="*/ 143 h 240"/>
                <a:gd name="T4" fmla="*/ 61 w 357"/>
                <a:gd name="T5" fmla="*/ 194 h 240"/>
                <a:gd name="T6" fmla="*/ 62 w 357"/>
                <a:gd name="T7" fmla="*/ 146 h 240"/>
                <a:gd name="T8" fmla="*/ 175 w 357"/>
                <a:gd name="T9" fmla="*/ 240 h 240"/>
                <a:gd name="T10" fmla="*/ 155 w 357"/>
                <a:gd name="T11" fmla="*/ 109 h 240"/>
                <a:gd name="T12" fmla="*/ 357 w 357"/>
                <a:gd name="T13" fmla="*/ 181 h 240"/>
                <a:gd name="T14" fmla="*/ 319 w 357"/>
                <a:gd name="T15" fmla="*/ 110 h 240"/>
                <a:gd name="T16" fmla="*/ 211 w 357"/>
                <a:gd name="T17" fmla="*/ 13 h 240"/>
                <a:gd name="T18" fmla="*/ 229 w 357"/>
                <a:gd name="T19" fmla="*/ 0 h 240"/>
                <a:gd name="T20" fmla="*/ 27 w 357"/>
                <a:gd name="T21" fmla="*/ 0 h 240"/>
                <a:gd name="T22" fmla="*/ 7 w 357"/>
                <a:gd name="T23" fmla="*/ 64 h 240"/>
                <a:gd name="T24" fmla="*/ 5 w 357"/>
                <a:gd name="T25" fmla="*/ 71 h 240"/>
                <a:gd name="T26" fmla="*/ 5 w 357"/>
                <a:gd name="T27" fmla="*/ 7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7" h="240">
                  <a:moveTo>
                    <a:pt x="5" y="71"/>
                  </a:moveTo>
                  <a:cubicBezTo>
                    <a:pt x="5" y="71"/>
                    <a:pt x="0" y="110"/>
                    <a:pt x="13" y="143"/>
                  </a:cubicBezTo>
                  <a:cubicBezTo>
                    <a:pt x="25" y="175"/>
                    <a:pt x="61" y="194"/>
                    <a:pt x="61" y="194"/>
                  </a:cubicBezTo>
                  <a:cubicBezTo>
                    <a:pt x="61" y="194"/>
                    <a:pt x="57" y="164"/>
                    <a:pt x="62" y="146"/>
                  </a:cubicBezTo>
                  <a:cubicBezTo>
                    <a:pt x="90" y="238"/>
                    <a:pt x="175" y="240"/>
                    <a:pt x="175" y="240"/>
                  </a:cubicBezTo>
                  <a:cubicBezTo>
                    <a:pt x="175" y="240"/>
                    <a:pt x="175" y="240"/>
                    <a:pt x="155" y="109"/>
                  </a:cubicBezTo>
                  <a:cubicBezTo>
                    <a:pt x="155" y="109"/>
                    <a:pt x="155" y="109"/>
                    <a:pt x="357" y="181"/>
                  </a:cubicBezTo>
                  <a:cubicBezTo>
                    <a:pt x="357" y="181"/>
                    <a:pt x="346" y="155"/>
                    <a:pt x="319" y="110"/>
                  </a:cubicBezTo>
                  <a:cubicBezTo>
                    <a:pt x="291" y="64"/>
                    <a:pt x="227" y="18"/>
                    <a:pt x="211" y="13"/>
                  </a:cubicBezTo>
                  <a:cubicBezTo>
                    <a:pt x="215" y="8"/>
                    <a:pt x="222" y="4"/>
                    <a:pt x="229" y="0"/>
                  </a:cubicBezTo>
                  <a:cubicBezTo>
                    <a:pt x="27" y="0"/>
                    <a:pt x="27" y="0"/>
                    <a:pt x="27" y="0"/>
                  </a:cubicBezTo>
                  <a:cubicBezTo>
                    <a:pt x="13" y="34"/>
                    <a:pt x="7" y="64"/>
                    <a:pt x="7" y="64"/>
                  </a:cubicBezTo>
                  <a:cubicBezTo>
                    <a:pt x="5" y="71"/>
                    <a:pt x="5" y="71"/>
                    <a:pt x="5" y="71"/>
                  </a:cubicBezTo>
                  <a:cubicBezTo>
                    <a:pt x="5" y="71"/>
                    <a:pt x="5" y="71"/>
                    <a:pt x="5" y="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 name="Freeform 36"/>
            <p:cNvSpPr>
              <a:spLocks/>
            </p:cNvSpPr>
            <p:nvPr/>
          </p:nvSpPr>
          <p:spPr bwMode="auto">
            <a:xfrm>
              <a:off x="2066" y="1136"/>
              <a:ext cx="775" cy="524"/>
            </a:xfrm>
            <a:custGeom>
              <a:avLst/>
              <a:gdLst>
                <a:gd name="T0" fmla="*/ 31 w 328"/>
                <a:gd name="T1" fmla="*/ 34 h 222"/>
                <a:gd name="T2" fmla="*/ 43 w 328"/>
                <a:gd name="T3" fmla="*/ 165 h 222"/>
                <a:gd name="T4" fmla="*/ 59 w 328"/>
                <a:gd name="T5" fmla="*/ 105 h 222"/>
                <a:gd name="T6" fmla="*/ 155 w 328"/>
                <a:gd name="T7" fmla="*/ 222 h 222"/>
                <a:gd name="T8" fmla="*/ 136 w 328"/>
                <a:gd name="T9" fmla="*/ 90 h 222"/>
                <a:gd name="T10" fmla="*/ 328 w 328"/>
                <a:gd name="T11" fmla="*/ 157 h 222"/>
                <a:gd name="T12" fmla="*/ 178 w 328"/>
                <a:gd name="T13" fmla="*/ 19 h 222"/>
                <a:gd name="T14" fmla="*/ 195 w 328"/>
                <a:gd name="T15" fmla="*/ 0 h 222"/>
                <a:gd name="T16" fmla="*/ 43 w 328"/>
                <a:gd name="T17" fmla="*/ 0 h 222"/>
                <a:gd name="T18" fmla="*/ 31 w 328"/>
                <a:gd name="T19" fmla="*/ 30 h 222"/>
                <a:gd name="T20" fmla="*/ 31 w 328"/>
                <a:gd name="T21" fmla="*/ 34 h 222"/>
                <a:gd name="T22" fmla="*/ 31 w 328"/>
                <a:gd name="T23" fmla="*/ 3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8" h="222">
                  <a:moveTo>
                    <a:pt x="31" y="34"/>
                  </a:moveTo>
                  <a:cubicBezTo>
                    <a:pt x="31" y="34"/>
                    <a:pt x="0" y="145"/>
                    <a:pt x="43" y="165"/>
                  </a:cubicBezTo>
                  <a:cubicBezTo>
                    <a:pt x="37" y="134"/>
                    <a:pt x="59" y="105"/>
                    <a:pt x="59" y="105"/>
                  </a:cubicBezTo>
                  <a:cubicBezTo>
                    <a:pt x="59" y="105"/>
                    <a:pt x="97" y="206"/>
                    <a:pt x="155" y="222"/>
                  </a:cubicBezTo>
                  <a:cubicBezTo>
                    <a:pt x="142" y="179"/>
                    <a:pt x="136" y="90"/>
                    <a:pt x="136" y="90"/>
                  </a:cubicBezTo>
                  <a:cubicBezTo>
                    <a:pt x="136" y="90"/>
                    <a:pt x="260" y="124"/>
                    <a:pt x="328" y="157"/>
                  </a:cubicBezTo>
                  <a:cubicBezTo>
                    <a:pt x="305" y="100"/>
                    <a:pt x="227" y="40"/>
                    <a:pt x="178" y="19"/>
                  </a:cubicBezTo>
                  <a:cubicBezTo>
                    <a:pt x="181" y="13"/>
                    <a:pt x="187" y="6"/>
                    <a:pt x="195" y="0"/>
                  </a:cubicBezTo>
                  <a:cubicBezTo>
                    <a:pt x="43" y="0"/>
                    <a:pt x="43" y="0"/>
                    <a:pt x="43" y="0"/>
                  </a:cubicBezTo>
                  <a:cubicBezTo>
                    <a:pt x="38" y="9"/>
                    <a:pt x="35" y="20"/>
                    <a:pt x="31" y="30"/>
                  </a:cubicBezTo>
                  <a:cubicBezTo>
                    <a:pt x="31" y="34"/>
                    <a:pt x="31" y="34"/>
                    <a:pt x="31" y="34"/>
                  </a:cubicBezTo>
                  <a:cubicBezTo>
                    <a:pt x="31" y="34"/>
                    <a:pt x="31" y="34"/>
                    <a:pt x="31" y="3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 name="Freeform 37"/>
            <p:cNvSpPr>
              <a:spLocks/>
            </p:cNvSpPr>
            <p:nvPr/>
          </p:nvSpPr>
          <p:spPr bwMode="auto">
            <a:xfrm>
              <a:off x="2170" y="1159"/>
              <a:ext cx="498" cy="225"/>
            </a:xfrm>
            <a:custGeom>
              <a:avLst/>
              <a:gdLst>
                <a:gd name="T0" fmla="*/ 0 w 211"/>
                <a:gd name="T1" fmla="*/ 22 h 95"/>
                <a:gd name="T2" fmla="*/ 211 w 211"/>
                <a:gd name="T3" fmla="*/ 95 h 95"/>
                <a:gd name="T4" fmla="*/ 0 w 211"/>
                <a:gd name="T5" fmla="*/ 22 h 95"/>
              </a:gdLst>
              <a:ahLst/>
              <a:cxnLst>
                <a:cxn ang="0">
                  <a:pos x="T0" y="T1"/>
                </a:cxn>
                <a:cxn ang="0">
                  <a:pos x="T2" y="T3"/>
                </a:cxn>
                <a:cxn ang="0">
                  <a:pos x="T4" y="T5"/>
                </a:cxn>
              </a:cxnLst>
              <a:rect l="0" t="0" r="r" b="b"/>
              <a:pathLst>
                <a:path w="211" h="95">
                  <a:moveTo>
                    <a:pt x="0" y="22"/>
                  </a:moveTo>
                  <a:cubicBezTo>
                    <a:pt x="0" y="22"/>
                    <a:pt x="81" y="14"/>
                    <a:pt x="211" y="95"/>
                  </a:cubicBezTo>
                  <a:cubicBezTo>
                    <a:pt x="195" y="79"/>
                    <a:pt x="68" y="0"/>
                    <a:pt x="0" y="2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 name="Freeform 38"/>
            <p:cNvSpPr>
              <a:spLocks/>
            </p:cNvSpPr>
            <p:nvPr/>
          </p:nvSpPr>
          <p:spPr bwMode="auto">
            <a:xfrm>
              <a:off x="2293" y="1136"/>
              <a:ext cx="71" cy="56"/>
            </a:xfrm>
            <a:custGeom>
              <a:avLst/>
              <a:gdLst>
                <a:gd name="T0" fmla="*/ 0 w 30"/>
                <a:gd name="T1" fmla="*/ 24 h 24"/>
                <a:gd name="T2" fmla="*/ 30 w 30"/>
                <a:gd name="T3" fmla="*/ 0 h 24"/>
                <a:gd name="T4" fmla="*/ 22 w 30"/>
                <a:gd name="T5" fmla="*/ 0 h 24"/>
                <a:gd name="T6" fmla="*/ 0 w 30"/>
                <a:gd name="T7" fmla="*/ 24 h 24"/>
              </a:gdLst>
              <a:ahLst/>
              <a:cxnLst>
                <a:cxn ang="0">
                  <a:pos x="T0" y="T1"/>
                </a:cxn>
                <a:cxn ang="0">
                  <a:pos x="T2" y="T3"/>
                </a:cxn>
                <a:cxn ang="0">
                  <a:pos x="T4" y="T5"/>
                </a:cxn>
                <a:cxn ang="0">
                  <a:pos x="T6" y="T7"/>
                </a:cxn>
              </a:cxnLst>
              <a:rect l="0" t="0" r="r" b="b"/>
              <a:pathLst>
                <a:path w="30" h="24">
                  <a:moveTo>
                    <a:pt x="0" y="24"/>
                  </a:moveTo>
                  <a:cubicBezTo>
                    <a:pt x="0" y="24"/>
                    <a:pt x="8" y="14"/>
                    <a:pt x="30" y="0"/>
                  </a:cubicBezTo>
                  <a:cubicBezTo>
                    <a:pt x="22" y="0"/>
                    <a:pt x="22" y="0"/>
                    <a:pt x="22" y="0"/>
                  </a:cubicBezTo>
                  <a:cubicBezTo>
                    <a:pt x="12" y="7"/>
                    <a:pt x="5" y="15"/>
                    <a:pt x="0" y="24"/>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 name="Freeform 39"/>
            <p:cNvSpPr>
              <a:spLocks/>
            </p:cNvSpPr>
            <p:nvPr/>
          </p:nvSpPr>
          <p:spPr bwMode="auto">
            <a:xfrm>
              <a:off x="2201" y="1136"/>
              <a:ext cx="9" cy="28"/>
            </a:xfrm>
            <a:custGeom>
              <a:avLst/>
              <a:gdLst>
                <a:gd name="T0" fmla="*/ 1 w 4"/>
                <a:gd name="T1" fmla="*/ 12 h 12"/>
                <a:gd name="T2" fmla="*/ 4 w 4"/>
                <a:gd name="T3" fmla="*/ 0 h 12"/>
                <a:gd name="T4" fmla="*/ 1 w 4"/>
                <a:gd name="T5" fmla="*/ 0 h 12"/>
                <a:gd name="T6" fmla="*/ 1 w 4"/>
                <a:gd name="T7" fmla="*/ 12 h 12"/>
              </a:gdLst>
              <a:ahLst/>
              <a:cxnLst>
                <a:cxn ang="0">
                  <a:pos x="T0" y="T1"/>
                </a:cxn>
                <a:cxn ang="0">
                  <a:pos x="T2" y="T3"/>
                </a:cxn>
                <a:cxn ang="0">
                  <a:pos x="T4" y="T5"/>
                </a:cxn>
                <a:cxn ang="0">
                  <a:pos x="T6" y="T7"/>
                </a:cxn>
              </a:cxnLst>
              <a:rect l="0" t="0" r="r" b="b"/>
              <a:pathLst>
                <a:path w="4" h="12">
                  <a:moveTo>
                    <a:pt x="1" y="12"/>
                  </a:moveTo>
                  <a:cubicBezTo>
                    <a:pt x="1" y="12"/>
                    <a:pt x="1" y="7"/>
                    <a:pt x="4" y="0"/>
                  </a:cubicBezTo>
                  <a:cubicBezTo>
                    <a:pt x="1" y="0"/>
                    <a:pt x="1" y="0"/>
                    <a:pt x="1" y="0"/>
                  </a:cubicBezTo>
                  <a:cubicBezTo>
                    <a:pt x="0" y="4"/>
                    <a:pt x="0" y="8"/>
                    <a:pt x="1" y="1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 name="Freeform 40"/>
            <p:cNvSpPr>
              <a:spLocks/>
            </p:cNvSpPr>
            <p:nvPr/>
          </p:nvSpPr>
          <p:spPr bwMode="auto">
            <a:xfrm>
              <a:off x="2142" y="1228"/>
              <a:ext cx="54" cy="210"/>
            </a:xfrm>
            <a:custGeom>
              <a:avLst/>
              <a:gdLst>
                <a:gd name="T0" fmla="*/ 3 w 23"/>
                <a:gd name="T1" fmla="*/ 89 h 89"/>
                <a:gd name="T2" fmla="*/ 23 w 23"/>
                <a:gd name="T3" fmla="*/ 0 h 89"/>
                <a:gd name="T4" fmla="*/ 3 w 23"/>
                <a:gd name="T5" fmla="*/ 89 h 89"/>
              </a:gdLst>
              <a:ahLst/>
              <a:cxnLst>
                <a:cxn ang="0">
                  <a:pos x="T0" y="T1"/>
                </a:cxn>
                <a:cxn ang="0">
                  <a:pos x="T2" y="T3"/>
                </a:cxn>
                <a:cxn ang="0">
                  <a:pos x="T4" y="T5"/>
                </a:cxn>
              </a:cxnLst>
              <a:rect l="0" t="0" r="r" b="b"/>
              <a:pathLst>
                <a:path w="23" h="89">
                  <a:moveTo>
                    <a:pt x="3" y="89"/>
                  </a:moveTo>
                  <a:cubicBezTo>
                    <a:pt x="3" y="26"/>
                    <a:pt x="23" y="0"/>
                    <a:pt x="23" y="0"/>
                  </a:cubicBezTo>
                  <a:cubicBezTo>
                    <a:pt x="1" y="20"/>
                    <a:pt x="0" y="80"/>
                    <a:pt x="3" y="8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 name="Freeform 41"/>
            <p:cNvSpPr>
              <a:spLocks/>
            </p:cNvSpPr>
            <p:nvPr/>
          </p:nvSpPr>
          <p:spPr bwMode="auto">
            <a:xfrm>
              <a:off x="2229" y="1249"/>
              <a:ext cx="139" cy="340"/>
            </a:xfrm>
            <a:custGeom>
              <a:avLst/>
              <a:gdLst>
                <a:gd name="T0" fmla="*/ 16 w 59"/>
                <a:gd name="T1" fmla="*/ 0 h 144"/>
                <a:gd name="T2" fmla="*/ 59 w 59"/>
                <a:gd name="T3" fmla="*/ 144 h 144"/>
                <a:gd name="T4" fmla="*/ 16 w 59"/>
                <a:gd name="T5" fmla="*/ 0 h 144"/>
              </a:gdLst>
              <a:ahLst/>
              <a:cxnLst>
                <a:cxn ang="0">
                  <a:pos x="T0" y="T1"/>
                </a:cxn>
                <a:cxn ang="0">
                  <a:pos x="T2" y="T3"/>
                </a:cxn>
                <a:cxn ang="0">
                  <a:pos x="T4" y="T5"/>
                </a:cxn>
              </a:cxnLst>
              <a:rect l="0" t="0" r="r" b="b"/>
              <a:pathLst>
                <a:path w="59" h="144">
                  <a:moveTo>
                    <a:pt x="16" y="0"/>
                  </a:moveTo>
                  <a:cubicBezTo>
                    <a:pt x="0" y="45"/>
                    <a:pt x="47" y="133"/>
                    <a:pt x="59" y="144"/>
                  </a:cubicBezTo>
                  <a:cubicBezTo>
                    <a:pt x="8" y="54"/>
                    <a:pt x="16" y="0"/>
                    <a:pt x="16"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3" name="Group 28"/>
          <p:cNvGrpSpPr>
            <a:grpSpLocks noChangeAspect="1"/>
          </p:cNvGrpSpPr>
          <p:nvPr/>
        </p:nvGrpSpPr>
        <p:grpSpPr bwMode="auto">
          <a:xfrm>
            <a:off x="0" y="5007562"/>
            <a:ext cx="515890" cy="1147722"/>
            <a:chOff x="1901" y="2020"/>
            <a:chExt cx="1059" cy="1767"/>
          </a:xfrm>
        </p:grpSpPr>
        <p:sp>
          <p:nvSpPr>
            <p:cNvPr id="44" name="Freeform 29"/>
            <p:cNvSpPr>
              <a:spLocks/>
            </p:cNvSpPr>
            <p:nvPr/>
          </p:nvSpPr>
          <p:spPr bwMode="auto">
            <a:xfrm>
              <a:off x="1901" y="2020"/>
              <a:ext cx="1059" cy="1640"/>
            </a:xfrm>
            <a:custGeom>
              <a:avLst/>
              <a:gdLst>
                <a:gd name="T0" fmla="*/ 364 w 448"/>
                <a:gd name="T1" fmla="*/ 542 h 694"/>
                <a:gd name="T2" fmla="*/ 247 w 448"/>
                <a:gd name="T3" fmla="*/ 548 h 694"/>
                <a:gd name="T4" fmla="*/ 438 w 448"/>
                <a:gd name="T5" fmla="*/ 267 h 694"/>
                <a:gd name="T6" fmla="*/ 233 w 448"/>
                <a:gd name="T7" fmla="*/ 359 h 694"/>
                <a:gd name="T8" fmla="*/ 164 w 448"/>
                <a:gd name="T9" fmla="*/ 0 h 694"/>
                <a:gd name="T10" fmla="*/ 46 w 448"/>
                <a:gd name="T11" fmla="*/ 324 h 694"/>
                <a:gd name="T12" fmla="*/ 0 w 448"/>
                <a:gd name="T13" fmla="*/ 276 h 694"/>
                <a:gd name="T14" fmla="*/ 0 w 448"/>
                <a:gd name="T15" fmla="*/ 599 h 694"/>
                <a:gd name="T16" fmla="*/ 78 w 448"/>
                <a:gd name="T17" fmla="*/ 614 h 694"/>
                <a:gd name="T18" fmla="*/ 364 w 448"/>
                <a:gd name="T19" fmla="*/ 542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8" h="694">
                  <a:moveTo>
                    <a:pt x="364" y="542"/>
                  </a:moveTo>
                  <a:cubicBezTo>
                    <a:pt x="323" y="564"/>
                    <a:pt x="247" y="548"/>
                    <a:pt x="247" y="548"/>
                  </a:cubicBezTo>
                  <a:cubicBezTo>
                    <a:pt x="247" y="548"/>
                    <a:pt x="448" y="444"/>
                    <a:pt x="438" y="267"/>
                  </a:cubicBezTo>
                  <a:cubicBezTo>
                    <a:pt x="377" y="316"/>
                    <a:pt x="233" y="359"/>
                    <a:pt x="233" y="359"/>
                  </a:cubicBezTo>
                  <a:cubicBezTo>
                    <a:pt x="233" y="359"/>
                    <a:pt x="299" y="194"/>
                    <a:pt x="164" y="0"/>
                  </a:cubicBezTo>
                  <a:cubicBezTo>
                    <a:pt x="132" y="88"/>
                    <a:pt x="46" y="324"/>
                    <a:pt x="46" y="324"/>
                  </a:cubicBezTo>
                  <a:cubicBezTo>
                    <a:pt x="30" y="306"/>
                    <a:pt x="14" y="290"/>
                    <a:pt x="0" y="276"/>
                  </a:cubicBezTo>
                  <a:cubicBezTo>
                    <a:pt x="0" y="599"/>
                    <a:pt x="0" y="599"/>
                    <a:pt x="0" y="599"/>
                  </a:cubicBezTo>
                  <a:cubicBezTo>
                    <a:pt x="22" y="606"/>
                    <a:pt x="48" y="612"/>
                    <a:pt x="78" y="614"/>
                  </a:cubicBezTo>
                  <a:cubicBezTo>
                    <a:pt x="78" y="614"/>
                    <a:pt x="267" y="694"/>
                    <a:pt x="364" y="54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5" name="Freeform 30"/>
            <p:cNvSpPr>
              <a:spLocks/>
            </p:cNvSpPr>
            <p:nvPr/>
          </p:nvSpPr>
          <p:spPr bwMode="auto">
            <a:xfrm>
              <a:off x="1901" y="2136"/>
              <a:ext cx="952" cy="1365"/>
            </a:xfrm>
            <a:custGeom>
              <a:avLst/>
              <a:gdLst>
                <a:gd name="T0" fmla="*/ 31 w 403"/>
                <a:gd name="T1" fmla="*/ 531 h 578"/>
                <a:gd name="T2" fmla="*/ 294 w 403"/>
                <a:gd name="T3" fmla="*/ 522 h 578"/>
                <a:gd name="T4" fmla="*/ 163 w 403"/>
                <a:gd name="T5" fmla="*/ 503 h 578"/>
                <a:gd name="T6" fmla="*/ 403 w 403"/>
                <a:gd name="T7" fmla="*/ 271 h 578"/>
                <a:gd name="T8" fmla="*/ 197 w 403"/>
                <a:gd name="T9" fmla="*/ 347 h 578"/>
                <a:gd name="T10" fmla="*/ 171 w 403"/>
                <a:gd name="T11" fmla="*/ 0 h 578"/>
                <a:gd name="T12" fmla="*/ 60 w 403"/>
                <a:gd name="T13" fmla="*/ 326 h 578"/>
                <a:gd name="T14" fmla="*/ 0 w 403"/>
                <a:gd name="T15" fmla="*/ 271 h 578"/>
                <a:gd name="T16" fmla="*/ 0 w 403"/>
                <a:gd name="T17" fmla="*/ 516 h 578"/>
                <a:gd name="T18" fmla="*/ 24 w 403"/>
                <a:gd name="T19" fmla="*/ 527 h 578"/>
                <a:gd name="T20" fmla="*/ 31 w 403"/>
                <a:gd name="T21" fmla="*/ 531 h 578"/>
                <a:gd name="T22" fmla="*/ 31 w 403"/>
                <a:gd name="T23" fmla="*/ 531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3" h="578">
                  <a:moveTo>
                    <a:pt x="31" y="531"/>
                  </a:moveTo>
                  <a:cubicBezTo>
                    <a:pt x="114" y="562"/>
                    <a:pt x="239" y="578"/>
                    <a:pt x="294" y="522"/>
                  </a:cubicBezTo>
                  <a:cubicBezTo>
                    <a:pt x="247" y="529"/>
                    <a:pt x="200" y="532"/>
                    <a:pt x="163" y="503"/>
                  </a:cubicBezTo>
                  <a:cubicBezTo>
                    <a:pt x="183" y="500"/>
                    <a:pt x="378" y="422"/>
                    <a:pt x="403" y="271"/>
                  </a:cubicBezTo>
                  <a:cubicBezTo>
                    <a:pt x="363" y="305"/>
                    <a:pt x="247" y="353"/>
                    <a:pt x="197" y="347"/>
                  </a:cubicBezTo>
                  <a:cubicBezTo>
                    <a:pt x="221" y="255"/>
                    <a:pt x="223" y="90"/>
                    <a:pt x="171" y="0"/>
                  </a:cubicBezTo>
                  <a:cubicBezTo>
                    <a:pt x="144" y="125"/>
                    <a:pt x="60" y="326"/>
                    <a:pt x="60" y="326"/>
                  </a:cubicBezTo>
                  <a:cubicBezTo>
                    <a:pt x="60" y="326"/>
                    <a:pt x="33" y="302"/>
                    <a:pt x="0" y="271"/>
                  </a:cubicBezTo>
                  <a:cubicBezTo>
                    <a:pt x="0" y="516"/>
                    <a:pt x="0" y="516"/>
                    <a:pt x="0" y="516"/>
                  </a:cubicBezTo>
                  <a:cubicBezTo>
                    <a:pt x="14" y="523"/>
                    <a:pt x="24" y="527"/>
                    <a:pt x="24" y="527"/>
                  </a:cubicBezTo>
                  <a:cubicBezTo>
                    <a:pt x="31" y="531"/>
                    <a:pt x="31" y="531"/>
                    <a:pt x="31" y="531"/>
                  </a:cubicBezTo>
                  <a:cubicBezTo>
                    <a:pt x="31" y="531"/>
                    <a:pt x="31" y="531"/>
                    <a:pt x="31" y="531"/>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6" name="Freeform 31"/>
            <p:cNvSpPr>
              <a:spLocks/>
            </p:cNvSpPr>
            <p:nvPr/>
          </p:nvSpPr>
          <p:spPr bwMode="auto">
            <a:xfrm>
              <a:off x="1993" y="2495"/>
              <a:ext cx="314" cy="853"/>
            </a:xfrm>
            <a:custGeom>
              <a:avLst/>
              <a:gdLst>
                <a:gd name="T0" fmla="*/ 0 w 133"/>
                <a:gd name="T1" fmla="*/ 361 h 361"/>
                <a:gd name="T2" fmla="*/ 125 w 133"/>
                <a:gd name="T3" fmla="*/ 0 h 361"/>
                <a:gd name="T4" fmla="*/ 0 w 133"/>
                <a:gd name="T5" fmla="*/ 361 h 361"/>
              </a:gdLst>
              <a:ahLst/>
              <a:cxnLst>
                <a:cxn ang="0">
                  <a:pos x="T0" y="T1"/>
                </a:cxn>
                <a:cxn ang="0">
                  <a:pos x="T2" y="T3"/>
                </a:cxn>
                <a:cxn ang="0">
                  <a:pos x="T4" y="T5"/>
                </a:cxn>
              </a:cxnLst>
              <a:rect l="0" t="0" r="r" b="b"/>
              <a:pathLst>
                <a:path w="133" h="361">
                  <a:moveTo>
                    <a:pt x="0" y="361"/>
                  </a:moveTo>
                  <a:cubicBezTo>
                    <a:pt x="101" y="293"/>
                    <a:pt x="133" y="39"/>
                    <a:pt x="125" y="0"/>
                  </a:cubicBezTo>
                  <a:cubicBezTo>
                    <a:pt x="98" y="261"/>
                    <a:pt x="0" y="361"/>
                    <a:pt x="0" y="361"/>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7" name="Freeform 32"/>
            <p:cNvSpPr>
              <a:spLocks/>
            </p:cNvSpPr>
            <p:nvPr/>
          </p:nvSpPr>
          <p:spPr bwMode="auto">
            <a:xfrm>
              <a:off x="2151" y="2949"/>
              <a:ext cx="542" cy="290"/>
            </a:xfrm>
            <a:custGeom>
              <a:avLst/>
              <a:gdLst>
                <a:gd name="T0" fmla="*/ 0 w 229"/>
                <a:gd name="T1" fmla="*/ 105 h 123"/>
                <a:gd name="T2" fmla="*/ 229 w 229"/>
                <a:gd name="T3" fmla="*/ 0 h 123"/>
                <a:gd name="T4" fmla="*/ 0 w 229"/>
                <a:gd name="T5" fmla="*/ 105 h 123"/>
              </a:gdLst>
              <a:ahLst/>
              <a:cxnLst>
                <a:cxn ang="0">
                  <a:pos x="T0" y="T1"/>
                </a:cxn>
                <a:cxn ang="0">
                  <a:pos x="T2" y="T3"/>
                </a:cxn>
                <a:cxn ang="0">
                  <a:pos x="T4" y="T5"/>
                </a:cxn>
              </a:cxnLst>
              <a:rect l="0" t="0" r="r" b="b"/>
              <a:pathLst>
                <a:path w="229" h="123">
                  <a:moveTo>
                    <a:pt x="0" y="105"/>
                  </a:moveTo>
                  <a:cubicBezTo>
                    <a:pt x="79" y="123"/>
                    <a:pt x="214" y="22"/>
                    <a:pt x="229" y="0"/>
                  </a:cubicBezTo>
                  <a:cubicBezTo>
                    <a:pt x="92" y="107"/>
                    <a:pt x="0" y="105"/>
                    <a:pt x="0" y="105"/>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8" name="Freeform 33"/>
            <p:cNvSpPr>
              <a:spLocks/>
            </p:cNvSpPr>
            <p:nvPr/>
          </p:nvSpPr>
          <p:spPr bwMode="auto">
            <a:xfrm>
              <a:off x="2071" y="3341"/>
              <a:ext cx="359" cy="87"/>
            </a:xfrm>
            <a:custGeom>
              <a:avLst/>
              <a:gdLst>
                <a:gd name="T0" fmla="*/ 0 w 152"/>
                <a:gd name="T1" fmla="*/ 0 h 37"/>
                <a:gd name="T2" fmla="*/ 152 w 152"/>
                <a:gd name="T3" fmla="*/ 31 h 37"/>
                <a:gd name="T4" fmla="*/ 0 w 152"/>
                <a:gd name="T5" fmla="*/ 0 h 37"/>
              </a:gdLst>
              <a:ahLst/>
              <a:cxnLst>
                <a:cxn ang="0">
                  <a:pos x="T0" y="T1"/>
                </a:cxn>
                <a:cxn ang="0">
                  <a:pos x="T2" y="T3"/>
                </a:cxn>
                <a:cxn ang="0">
                  <a:pos x="T4" y="T5"/>
                </a:cxn>
              </a:cxnLst>
              <a:rect l="0" t="0" r="r" b="b"/>
              <a:pathLst>
                <a:path w="152" h="37">
                  <a:moveTo>
                    <a:pt x="0" y="0"/>
                  </a:moveTo>
                  <a:cubicBezTo>
                    <a:pt x="33" y="37"/>
                    <a:pt x="136" y="37"/>
                    <a:pt x="152" y="31"/>
                  </a:cubicBezTo>
                  <a:cubicBezTo>
                    <a:pt x="45" y="3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9" name="Freeform 34"/>
            <p:cNvSpPr>
              <a:spLocks/>
            </p:cNvSpPr>
            <p:nvPr/>
          </p:nvSpPr>
          <p:spPr bwMode="auto">
            <a:xfrm>
              <a:off x="1901" y="3034"/>
              <a:ext cx="144" cy="137"/>
            </a:xfrm>
            <a:custGeom>
              <a:avLst/>
              <a:gdLst>
                <a:gd name="T0" fmla="*/ 61 w 61"/>
                <a:gd name="T1" fmla="*/ 58 h 58"/>
                <a:gd name="T2" fmla="*/ 0 w 61"/>
                <a:gd name="T3" fmla="*/ 0 h 58"/>
                <a:gd name="T4" fmla="*/ 0 w 61"/>
                <a:gd name="T5" fmla="*/ 12 h 58"/>
                <a:gd name="T6" fmla="*/ 61 w 61"/>
                <a:gd name="T7" fmla="*/ 58 h 58"/>
              </a:gdLst>
              <a:ahLst/>
              <a:cxnLst>
                <a:cxn ang="0">
                  <a:pos x="T0" y="T1"/>
                </a:cxn>
                <a:cxn ang="0">
                  <a:pos x="T2" y="T3"/>
                </a:cxn>
                <a:cxn ang="0">
                  <a:pos x="T4" y="T5"/>
                </a:cxn>
                <a:cxn ang="0">
                  <a:pos x="T6" y="T7"/>
                </a:cxn>
              </a:cxnLst>
              <a:rect l="0" t="0" r="r" b="b"/>
              <a:pathLst>
                <a:path w="61" h="58">
                  <a:moveTo>
                    <a:pt x="61" y="58"/>
                  </a:moveTo>
                  <a:cubicBezTo>
                    <a:pt x="61" y="58"/>
                    <a:pt x="35" y="43"/>
                    <a:pt x="0" y="0"/>
                  </a:cubicBezTo>
                  <a:cubicBezTo>
                    <a:pt x="0" y="12"/>
                    <a:pt x="0" y="12"/>
                    <a:pt x="0" y="12"/>
                  </a:cubicBezTo>
                  <a:cubicBezTo>
                    <a:pt x="19" y="34"/>
                    <a:pt x="40" y="51"/>
                    <a:pt x="61" y="58"/>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0" name="Freeform 35"/>
            <p:cNvSpPr>
              <a:spLocks/>
            </p:cNvSpPr>
            <p:nvPr/>
          </p:nvSpPr>
          <p:spPr bwMode="auto">
            <a:xfrm>
              <a:off x="1901" y="3279"/>
              <a:ext cx="113" cy="40"/>
            </a:xfrm>
            <a:custGeom>
              <a:avLst/>
              <a:gdLst>
                <a:gd name="T0" fmla="*/ 48 w 48"/>
                <a:gd name="T1" fmla="*/ 15 h 17"/>
                <a:gd name="T2" fmla="*/ 0 w 48"/>
                <a:gd name="T3" fmla="*/ 0 h 17"/>
                <a:gd name="T4" fmla="*/ 0 w 48"/>
                <a:gd name="T5" fmla="*/ 6 h 17"/>
                <a:gd name="T6" fmla="*/ 48 w 48"/>
                <a:gd name="T7" fmla="*/ 15 h 17"/>
              </a:gdLst>
              <a:ahLst/>
              <a:cxnLst>
                <a:cxn ang="0">
                  <a:pos x="T0" y="T1"/>
                </a:cxn>
                <a:cxn ang="0">
                  <a:pos x="T2" y="T3"/>
                </a:cxn>
                <a:cxn ang="0">
                  <a:pos x="T4" y="T5"/>
                </a:cxn>
                <a:cxn ang="0">
                  <a:pos x="T6" y="T7"/>
                </a:cxn>
              </a:cxnLst>
              <a:rect l="0" t="0" r="r" b="b"/>
              <a:pathLst>
                <a:path w="48" h="17">
                  <a:moveTo>
                    <a:pt x="48" y="15"/>
                  </a:moveTo>
                  <a:cubicBezTo>
                    <a:pt x="48" y="15"/>
                    <a:pt x="31" y="13"/>
                    <a:pt x="0" y="0"/>
                  </a:cubicBezTo>
                  <a:cubicBezTo>
                    <a:pt x="0" y="6"/>
                    <a:pt x="0" y="6"/>
                    <a:pt x="0" y="6"/>
                  </a:cubicBezTo>
                  <a:cubicBezTo>
                    <a:pt x="18" y="13"/>
                    <a:pt x="34" y="17"/>
                    <a:pt x="48" y="15"/>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1" name="Freeform 36"/>
            <p:cNvSpPr>
              <a:spLocks/>
            </p:cNvSpPr>
            <p:nvPr/>
          </p:nvSpPr>
          <p:spPr bwMode="auto">
            <a:xfrm>
              <a:off x="1903" y="3454"/>
              <a:ext cx="196" cy="333"/>
            </a:xfrm>
            <a:custGeom>
              <a:avLst/>
              <a:gdLst>
                <a:gd name="T0" fmla="*/ 42 w 83"/>
                <a:gd name="T1" fmla="*/ 70 h 141"/>
                <a:gd name="T2" fmla="*/ 66 w 83"/>
                <a:gd name="T3" fmla="*/ 0 h 141"/>
                <a:gd name="T4" fmla="*/ 55 w 83"/>
                <a:gd name="T5" fmla="*/ 2 h 141"/>
                <a:gd name="T6" fmla="*/ 66 w 83"/>
                <a:gd name="T7" fmla="*/ 139 h 141"/>
                <a:gd name="T8" fmla="*/ 83 w 83"/>
                <a:gd name="T9" fmla="*/ 134 h 141"/>
                <a:gd name="T10" fmla="*/ 42 w 83"/>
                <a:gd name="T11" fmla="*/ 70 h 141"/>
              </a:gdLst>
              <a:ahLst/>
              <a:cxnLst>
                <a:cxn ang="0">
                  <a:pos x="T0" y="T1"/>
                </a:cxn>
                <a:cxn ang="0">
                  <a:pos x="T2" y="T3"/>
                </a:cxn>
                <a:cxn ang="0">
                  <a:pos x="T4" y="T5"/>
                </a:cxn>
                <a:cxn ang="0">
                  <a:pos x="T6" y="T7"/>
                </a:cxn>
                <a:cxn ang="0">
                  <a:pos x="T8" y="T9"/>
                </a:cxn>
                <a:cxn ang="0">
                  <a:pos x="T10" y="T11"/>
                </a:cxn>
              </a:cxnLst>
              <a:rect l="0" t="0" r="r" b="b"/>
              <a:pathLst>
                <a:path w="83" h="141">
                  <a:moveTo>
                    <a:pt x="42" y="70"/>
                  </a:moveTo>
                  <a:cubicBezTo>
                    <a:pt x="36" y="34"/>
                    <a:pt x="66" y="0"/>
                    <a:pt x="66" y="0"/>
                  </a:cubicBezTo>
                  <a:cubicBezTo>
                    <a:pt x="55" y="2"/>
                    <a:pt x="55" y="2"/>
                    <a:pt x="55" y="2"/>
                  </a:cubicBezTo>
                  <a:cubicBezTo>
                    <a:pt x="55" y="2"/>
                    <a:pt x="0" y="70"/>
                    <a:pt x="66" y="139"/>
                  </a:cubicBezTo>
                  <a:cubicBezTo>
                    <a:pt x="69" y="141"/>
                    <a:pt x="83" y="134"/>
                    <a:pt x="83" y="134"/>
                  </a:cubicBezTo>
                  <a:cubicBezTo>
                    <a:pt x="83" y="134"/>
                    <a:pt x="48" y="106"/>
                    <a:pt x="42" y="7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52" name="Group 52"/>
          <p:cNvGrpSpPr>
            <a:grpSpLocks noChangeAspect="1"/>
          </p:cNvGrpSpPr>
          <p:nvPr/>
        </p:nvGrpSpPr>
        <p:grpSpPr bwMode="auto">
          <a:xfrm rot="19948164">
            <a:off x="8357436" y="105148"/>
            <a:ext cx="506303" cy="772505"/>
            <a:chOff x="4634" y="754"/>
            <a:chExt cx="1164" cy="1332"/>
          </a:xfrm>
        </p:grpSpPr>
        <p:sp>
          <p:nvSpPr>
            <p:cNvPr id="53"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4"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5"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6"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7"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8"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9"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0"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61" name="Group 64"/>
          <p:cNvGrpSpPr>
            <a:grpSpLocks noChangeAspect="1"/>
          </p:cNvGrpSpPr>
          <p:nvPr/>
        </p:nvGrpSpPr>
        <p:grpSpPr bwMode="auto">
          <a:xfrm flipH="1">
            <a:off x="8086999" y="2958793"/>
            <a:ext cx="771182" cy="1140705"/>
            <a:chOff x="2052" y="995"/>
            <a:chExt cx="768" cy="852"/>
          </a:xfrm>
        </p:grpSpPr>
        <p:sp>
          <p:nvSpPr>
            <p:cNvPr id="62" name="Freeform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3" name="Freeform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4" name="Freeform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5" name="Freeform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6" name="Freeform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7" name="Freeform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8" name="Freeform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9" name="Freeform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2" name="Title Placeholder 1"/>
          <p:cNvSpPr>
            <a:spLocks noGrp="1"/>
          </p:cNvSpPr>
          <p:nvPr>
            <p:ph type="title"/>
          </p:nvPr>
        </p:nvSpPr>
        <p:spPr>
          <a:xfrm>
            <a:off x="1143000" y="78910"/>
            <a:ext cx="6850298" cy="1233424"/>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46429" y="1485901"/>
            <a:ext cx="6851142" cy="4152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141809" y="6601968"/>
            <a:ext cx="5233845" cy="237744"/>
          </a:xfrm>
          <a:prstGeom prst="rect">
            <a:avLst/>
          </a:prstGeom>
        </p:spPr>
        <p:txBody>
          <a:bodyPr vert="horz" lIns="91440" tIns="45720" rIns="91440" bIns="45720" rtlCol="0" anchor="ctr"/>
          <a:lstStyle>
            <a:lvl1pPr algn="l">
              <a:defRPr sz="900" cap="none" baseline="0">
                <a:solidFill>
                  <a:schemeClr val="tx1"/>
                </a:solidFill>
              </a:defRPr>
            </a:lvl1pPr>
          </a:lstStyle>
          <a:p>
            <a:pPr>
              <a:defRPr/>
            </a:pPr>
            <a:endParaRPr lang="en-US" dirty="0"/>
          </a:p>
        </p:txBody>
      </p:sp>
      <p:sp>
        <p:nvSpPr>
          <p:cNvPr id="4" name="Date Placeholder 3"/>
          <p:cNvSpPr>
            <a:spLocks noGrp="1"/>
          </p:cNvSpPr>
          <p:nvPr>
            <p:ph type="dt" sz="half" idx="2"/>
          </p:nvPr>
        </p:nvSpPr>
        <p:spPr>
          <a:xfrm>
            <a:off x="6656832" y="6601969"/>
            <a:ext cx="797399" cy="193933"/>
          </a:xfrm>
          <a:prstGeom prst="rect">
            <a:avLst/>
          </a:prstGeom>
        </p:spPr>
        <p:txBody>
          <a:bodyPr vert="horz" lIns="91440" tIns="45720" rIns="91440" bIns="45720" rtlCol="0" anchor="ctr"/>
          <a:lstStyle>
            <a:lvl1pPr algn="r">
              <a:defRPr sz="900">
                <a:solidFill>
                  <a:schemeClr val="tx1"/>
                </a:solidFill>
              </a:defRPr>
            </a:lvl1pPr>
          </a:lstStyle>
          <a:p>
            <a:pPr>
              <a:defRPr/>
            </a:pPr>
            <a:endParaRPr lang="en-US" dirty="0"/>
          </a:p>
        </p:txBody>
      </p:sp>
      <p:sp>
        <p:nvSpPr>
          <p:cNvPr id="6" name="Slide Number Placeholder 5"/>
          <p:cNvSpPr>
            <a:spLocks noGrp="1"/>
          </p:cNvSpPr>
          <p:nvPr>
            <p:ph type="sldNum" sz="quarter" idx="4"/>
          </p:nvPr>
        </p:nvSpPr>
        <p:spPr>
          <a:xfrm>
            <a:off x="7517511" y="6601968"/>
            <a:ext cx="480060" cy="237744"/>
          </a:xfrm>
          <a:prstGeom prst="rect">
            <a:avLst/>
          </a:prstGeom>
        </p:spPr>
        <p:txBody>
          <a:bodyPr vert="horz" lIns="91440" tIns="45720" rIns="91440" bIns="45720" rtlCol="0" anchor="ctr"/>
          <a:lstStyle>
            <a:lvl1pPr algn="r">
              <a:defRPr sz="900">
                <a:solidFill>
                  <a:schemeClr val="tx1"/>
                </a:solidFill>
              </a:defRPr>
            </a:lvl1pPr>
          </a:lstStyle>
          <a:p>
            <a:pPr>
              <a:defRPr/>
            </a:pPr>
            <a:fld id="{879A59AF-6FD0-418D-B702-F68F8425AF8A}" type="slidenum">
              <a:rPr lang="en-US" altLang="en-US" smtClean="0"/>
              <a:pPr>
                <a:defRPr/>
              </a:pPr>
              <a:t>‹#›</a:t>
            </a:fld>
            <a:endParaRPr lang="en-US" altLang="en-US" dirty="0"/>
          </a:p>
        </p:txBody>
      </p:sp>
    </p:spTree>
    <p:extLst>
      <p:ext uri="{BB962C8B-B14F-4D97-AF65-F5344CB8AC3E}">
        <p14:creationId xmlns:p14="http://schemas.microsoft.com/office/powerpoint/2010/main" val="2273052944"/>
      </p:ext>
    </p:extLst>
  </p:cSld>
  <p:clrMap bg1="lt1" tx1="dk1" bg2="lt2" tx2="dk2" accent1="accent1" accent2="accent2" accent3="accent3" accent4="accent4" accent5="accent5" accent6="accent6" hlink="hlink" folHlink="folHlink"/>
  <p:sldLayoutIdLst>
    <p:sldLayoutId id="2147485210" r:id="rId1"/>
    <p:sldLayoutId id="2147485211" r:id="rId2"/>
    <p:sldLayoutId id="2147485212" r:id="rId3"/>
    <p:sldLayoutId id="2147485213" r:id="rId4"/>
    <p:sldLayoutId id="2147485214" r:id="rId5"/>
    <p:sldLayoutId id="2147485215" r:id="rId6"/>
    <p:sldLayoutId id="2147485216" r:id="rId7"/>
    <p:sldLayoutId id="2147485217" r:id="rId8"/>
    <p:sldLayoutId id="2147485218" r:id="rId9"/>
    <p:sldLayoutId id="2147485219" r:id="rId10"/>
    <p:sldLayoutId id="2147485220"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685800" rtl="0" eaLnBrk="1" latinLnBrk="0" hangingPunct="1">
        <a:lnSpc>
          <a:spcPct val="90000"/>
        </a:lnSpc>
        <a:spcBef>
          <a:spcPct val="0"/>
        </a:spcBef>
        <a:buFont typeface="Arial" pitchFamily="34" charset="0"/>
        <a:buNone/>
        <a:defRPr sz="2550" kern="1200">
          <a:solidFill>
            <a:schemeClr val="tx1"/>
          </a:solidFill>
          <a:latin typeface="+mj-lt"/>
          <a:ea typeface="+mj-ea"/>
          <a:cs typeface="+mj-cs"/>
        </a:defRPr>
      </a:lvl1pPr>
    </p:titleStyle>
    <p:bodyStyle>
      <a:lvl1pPr marL="205740" indent="-171450" algn="l" defTabSz="685800" rtl="0" eaLnBrk="1" latinLnBrk="0" hangingPunct="1">
        <a:lnSpc>
          <a:spcPct val="100000"/>
        </a:lnSpc>
        <a:spcBef>
          <a:spcPts val="1350"/>
        </a:spcBef>
        <a:buClr>
          <a:schemeClr val="tx1">
            <a:lumMod val="75000"/>
            <a:lumOff val="25000"/>
          </a:schemeClr>
        </a:buClr>
        <a:buSzPct val="100000"/>
        <a:buFont typeface="Arial" pitchFamily="34" charset="0"/>
        <a:buChar char="•"/>
        <a:defRPr sz="1500" kern="1200">
          <a:solidFill>
            <a:schemeClr val="tx1"/>
          </a:solidFill>
          <a:latin typeface="+mn-lt"/>
          <a:ea typeface="+mn-ea"/>
          <a:cs typeface="+mn-cs"/>
        </a:defRPr>
      </a:lvl1pPr>
      <a:lvl2pPr marL="445770" indent="-171450" algn="l" defTabSz="685800" rtl="0" eaLnBrk="1" latinLnBrk="0" hangingPunct="1">
        <a:lnSpc>
          <a:spcPct val="100000"/>
        </a:lnSpc>
        <a:spcBef>
          <a:spcPts val="750"/>
        </a:spcBef>
        <a:buClr>
          <a:schemeClr val="tx1">
            <a:lumMod val="75000"/>
            <a:lumOff val="25000"/>
          </a:schemeClr>
        </a:buClr>
        <a:buSzPct val="100000"/>
        <a:buFont typeface="Arial" pitchFamily="34" charset="0"/>
        <a:buChar char="•"/>
        <a:defRPr sz="1350" kern="1200">
          <a:solidFill>
            <a:schemeClr val="tx1"/>
          </a:solidFill>
          <a:latin typeface="+mn-lt"/>
          <a:ea typeface="+mn-ea"/>
          <a:cs typeface="+mn-cs"/>
        </a:defRPr>
      </a:lvl2pPr>
      <a:lvl3pPr marL="685800" indent="-171450" algn="l" defTabSz="685800" rtl="0" eaLnBrk="1" latinLnBrk="0" hangingPunct="1">
        <a:lnSpc>
          <a:spcPct val="100000"/>
        </a:lnSpc>
        <a:spcBef>
          <a:spcPts val="600"/>
        </a:spcBef>
        <a:buClr>
          <a:schemeClr val="tx1">
            <a:lumMod val="75000"/>
            <a:lumOff val="25000"/>
          </a:schemeClr>
        </a:buClr>
        <a:buSzPct val="100000"/>
        <a:buFont typeface="Arial" pitchFamily="34" charset="0"/>
        <a:buChar char="•"/>
        <a:defRPr sz="1200" kern="1200">
          <a:solidFill>
            <a:schemeClr val="tx1"/>
          </a:solidFill>
          <a:latin typeface="+mn-lt"/>
          <a:ea typeface="+mn-ea"/>
          <a:cs typeface="+mn-cs"/>
        </a:defRPr>
      </a:lvl3pPr>
      <a:lvl4pPr marL="925830" indent="-171450" algn="l" defTabSz="685800" rtl="0" eaLnBrk="1" latinLnBrk="0" hangingPunct="1">
        <a:lnSpc>
          <a:spcPct val="100000"/>
        </a:lnSpc>
        <a:spcBef>
          <a:spcPts val="600"/>
        </a:spcBef>
        <a:buClr>
          <a:schemeClr val="tx1">
            <a:lumMod val="75000"/>
            <a:lumOff val="25000"/>
          </a:schemeClr>
        </a:buClr>
        <a:buSzPct val="100000"/>
        <a:buFont typeface="Arial" pitchFamily="34" charset="0"/>
        <a:buChar char="•"/>
        <a:defRPr sz="1050" kern="1200">
          <a:solidFill>
            <a:schemeClr val="tx1"/>
          </a:solidFill>
          <a:latin typeface="+mn-lt"/>
          <a:ea typeface="+mn-ea"/>
          <a:cs typeface="+mn-cs"/>
        </a:defRPr>
      </a:lvl4pPr>
      <a:lvl5pPr marL="1165860" indent="-171450" algn="l" defTabSz="685800" rtl="0" eaLnBrk="1" latinLnBrk="0" hangingPunct="1">
        <a:lnSpc>
          <a:spcPct val="100000"/>
        </a:lnSpc>
        <a:spcBef>
          <a:spcPts val="600"/>
        </a:spcBef>
        <a:buClr>
          <a:schemeClr val="tx1">
            <a:lumMod val="75000"/>
            <a:lumOff val="25000"/>
          </a:schemeClr>
        </a:buClr>
        <a:buSzPct val="100000"/>
        <a:buFont typeface="Arial" pitchFamily="34" charset="0"/>
        <a:buChar char="•"/>
        <a:defRPr sz="1050" kern="1200">
          <a:solidFill>
            <a:schemeClr val="tx1"/>
          </a:solidFill>
          <a:latin typeface="+mn-lt"/>
          <a:ea typeface="+mn-ea"/>
          <a:cs typeface="+mn-cs"/>
        </a:defRPr>
      </a:lvl5pPr>
      <a:lvl6pPr marL="1405890" indent="-171450" algn="l" defTabSz="685800" rtl="0" eaLnBrk="1" latinLnBrk="0" hangingPunct="1">
        <a:lnSpc>
          <a:spcPct val="90000"/>
        </a:lnSpc>
        <a:spcBef>
          <a:spcPts val="600"/>
        </a:spcBef>
        <a:buSzPct val="80000"/>
        <a:buFont typeface="Arial" pitchFamily="34" charset="0"/>
        <a:buChar char="•"/>
        <a:defRPr sz="1050" kern="1200">
          <a:solidFill>
            <a:schemeClr val="tx1"/>
          </a:solidFill>
          <a:latin typeface="+mn-lt"/>
          <a:ea typeface="+mn-ea"/>
          <a:cs typeface="+mn-cs"/>
        </a:defRPr>
      </a:lvl6pPr>
      <a:lvl7pPr marL="1645920" indent="-171450" algn="l" defTabSz="685800" rtl="0" eaLnBrk="1" latinLnBrk="0" hangingPunct="1">
        <a:lnSpc>
          <a:spcPct val="90000"/>
        </a:lnSpc>
        <a:spcBef>
          <a:spcPts val="600"/>
        </a:spcBef>
        <a:buSzPct val="80000"/>
        <a:buFont typeface="Arial" pitchFamily="34" charset="0"/>
        <a:buChar char="•"/>
        <a:defRPr sz="1050" kern="1200" baseline="0">
          <a:solidFill>
            <a:schemeClr val="tx1"/>
          </a:solidFill>
          <a:latin typeface="+mn-lt"/>
          <a:ea typeface="+mn-ea"/>
          <a:cs typeface="+mn-cs"/>
        </a:defRPr>
      </a:lvl7pPr>
      <a:lvl8pPr marL="1885950" indent="-171450" algn="l" defTabSz="685800" rtl="0" eaLnBrk="1" latinLnBrk="0" hangingPunct="1">
        <a:lnSpc>
          <a:spcPct val="90000"/>
        </a:lnSpc>
        <a:spcBef>
          <a:spcPts val="600"/>
        </a:spcBef>
        <a:buSzPct val="80000"/>
        <a:buFont typeface="Arial" pitchFamily="34" charset="0"/>
        <a:buChar char="•"/>
        <a:defRPr sz="1050" kern="1200" baseline="0">
          <a:solidFill>
            <a:schemeClr val="tx1"/>
          </a:solidFill>
          <a:latin typeface="+mn-lt"/>
          <a:ea typeface="+mn-ea"/>
          <a:cs typeface="+mn-cs"/>
        </a:defRPr>
      </a:lvl8pPr>
      <a:lvl9pPr marL="2125980" indent="-171450" algn="l" defTabSz="685800" rtl="0" eaLnBrk="1" latinLnBrk="0" hangingPunct="1">
        <a:lnSpc>
          <a:spcPct val="90000"/>
        </a:lnSpc>
        <a:spcBef>
          <a:spcPts val="600"/>
        </a:spcBef>
        <a:buSzPct val="80000"/>
        <a:buFont typeface="Arial" pitchFamily="34" charset="0"/>
        <a:buChar char="•"/>
        <a:defRPr sz="1050" kern="1200" baseline="0">
          <a:solidFill>
            <a:schemeClr val="tx1"/>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7" pos="3840">
          <p15:clr>
            <a:srgbClr val="F26B43"/>
          </p15:clr>
        </p15:guide>
        <p15:guide id="8"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0.xml.rels><?xml version="1.0" encoding="UTF-8" standalone="yes"?>
<Relationships xmlns="http://schemas.openxmlformats.org/package/2006/relationships"><Relationship Id="rId2" Type="http://schemas.openxmlformats.org/officeDocument/2006/relationships/hyperlink" Target="https://www.osc.state.ny.us/files/local-government/publications/pdf/american-rescue-plan-and-crrsa-guidance.pdf" TargetMode="External"/><Relationship Id="rId1" Type="http://schemas.openxmlformats.org/officeDocument/2006/relationships/slideLayout" Target="../slideLayouts/slideLayout68.xml"/></Relationships>
</file>

<file path=ppt/slides/_rels/slide10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8.xml"/></Relationships>
</file>

<file path=ppt/slides/_rels/slide10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8.xml"/></Relationships>
</file>

<file path=ppt/slides/_rels/slide10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8.xml"/></Relationships>
</file>

<file path=ppt/slides/_rels/slide10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8.xml"/></Relationships>
</file>

<file path=ppt/slides/_rels/slide10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8.xml"/></Relationships>
</file>

<file path=ppt/slides/_rels/slide10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8.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1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0.xml"/></Relationships>
</file>

<file path=ppt/slides/_rels/slide11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8.xml"/></Relationships>
</file>

<file path=ppt/slides/_rels/slide11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8.xml"/></Relationships>
</file>

<file path=ppt/slides/_rels/slide1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2.xml"/><Relationship Id="rId1" Type="http://schemas.openxmlformats.org/officeDocument/2006/relationships/slideLayout" Target="../slideLayouts/slideLayout68.xml"/></Relationships>
</file>

<file path=ppt/slides/_rels/slide11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8.xml"/></Relationships>
</file>

<file path=ppt/slides/_rels/slide11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8.xml"/></Relationships>
</file>

<file path=ppt/slides/_rels/slide11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8.xml"/></Relationships>
</file>

<file path=ppt/slides/_rels/slide11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8.xml"/></Relationships>
</file>

<file path=ppt/slides/_rels/slide11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8.xml"/></Relationships>
</file>

<file path=ppt/slides/_rels/slide11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8.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8.xml"/></Relationships>
</file>

<file path=ppt/slides/_rels/slide122.xml.rels><?xml version="1.0" encoding="UTF-8" standalone="yes"?>
<Relationships xmlns="http://schemas.openxmlformats.org/package/2006/relationships"><Relationship Id="rId3" Type="http://schemas.openxmlformats.org/officeDocument/2006/relationships/hyperlink" Target="mailto:BOCES@MAIL.NYSED.GOV" TargetMode="External"/><Relationship Id="rId2" Type="http://schemas.openxmlformats.org/officeDocument/2006/relationships/notesSlide" Target="../notesSlides/notesSlide75.xml"/><Relationship Id="rId1" Type="http://schemas.openxmlformats.org/officeDocument/2006/relationships/slideLayout" Target="../slideLayouts/slideLayout68.xml"/><Relationship Id="rId4" Type="http://schemas.openxmlformats.org/officeDocument/2006/relationships/hyperlink" Target="https://stateaid.nysed.gov/"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6.xml.rels><?xml version="1.0" encoding="UTF-8" standalone="yes"?>
<Relationships xmlns="http://schemas.openxmlformats.org/package/2006/relationships"><Relationship Id="rId2" Type="http://schemas.openxmlformats.org/officeDocument/2006/relationships/hyperlink" Target="http://www.p12.nysed.gov/mgtserv/smart_schools/home.html" TargetMode="External"/><Relationship Id="rId1" Type="http://schemas.openxmlformats.org/officeDocument/2006/relationships/slideLayout" Target="../slideLayouts/slideLayout68.xml"/></Relationships>
</file>

<file path=ppt/slides/_rels/slide17.xml.rels><?xml version="1.0" encoding="UTF-8" standalone="yes"?>
<Relationships xmlns="http://schemas.openxmlformats.org/package/2006/relationships"><Relationship Id="rId3" Type="http://schemas.openxmlformats.org/officeDocument/2006/relationships/hyperlink" Target="http://www.p12.nysed.gov/sss/documents/CommunitySchoolsSetAsideGuidance.pdf" TargetMode="External"/><Relationship Id="rId2" Type="http://schemas.openxmlformats.org/officeDocument/2006/relationships/notesSlide" Target="../notesSlides/notesSlide4.xml"/><Relationship Id="rId1" Type="http://schemas.openxmlformats.org/officeDocument/2006/relationships/slideLayout" Target="../slideLayouts/slideLayout6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8.xml"/></Relationships>
</file>

<file path=ppt/slides/_rels/slide23.xml.rels><?xml version="1.0" encoding="UTF-8" standalone="yes"?>
<Relationships xmlns="http://schemas.openxmlformats.org/package/2006/relationships"><Relationship Id="rId3" Type="http://schemas.openxmlformats.org/officeDocument/2006/relationships/hyperlink" Target="http://www.p12.nysed.gov/seddas/seddashome.html" TargetMode="External"/><Relationship Id="rId2" Type="http://schemas.openxmlformats.org/officeDocument/2006/relationships/notesSlide" Target="../notesSlides/notesSlide7.xml"/><Relationship Id="rId1" Type="http://schemas.openxmlformats.org/officeDocument/2006/relationships/slideLayout" Target="../slideLayouts/slideLayout73.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8.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3.xml"/></Relationships>
</file>

<file path=ppt/slides/_rels/slide26.xml.rels><?xml version="1.0" encoding="UTF-8" standalone="yes"?>
<Relationships xmlns="http://schemas.openxmlformats.org/package/2006/relationships"><Relationship Id="rId3" Type="http://schemas.openxmlformats.org/officeDocument/2006/relationships/hyperlink" Target="http://www.p12.nysed.gov/sedrefupdate.html" TargetMode="External"/><Relationship Id="rId2" Type="http://schemas.openxmlformats.org/officeDocument/2006/relationships/notesSlide" Target="../notesSlides/notesSlide10.xml"/><Relationship Id="rId1" Type="http://schemas.openxmlformats.org/officeDocument/2006/relationships/slideLayout" Target="../slideLayouts/slideLayout6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7.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68.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7.xml"/></Relationships>
</file>

<file path=ppt/slides/_rels/slide31.xml.rels><?xml version="1.0" encoding="UTF-8" standalone="yes"?>
<Relationships xmlns="http://schemas.openxmlformats.org/package/2006/relationships"><Relationship Id="rId3" Type="http://schemas.openxmlformats.org/officeDocument/2006/relationships/hyperlink" Target="https://stateaid.nysed.gov/sams/xls_docs/BO%20xxxxxx%20mmddyy%20V9.xls" TargetMode="External"/><Relationship Id="rId2" Type="http://schemas.openxmlformats.org/officeDocument/2006/relationships/notesSlide" Target="../notesSlides/notesSlide15.xml"/><Relationship Id="rId1" Type="http://schemas.openxmlformats.org/officeDocument/2006/relationships/slideLayout" Target="../slideLayouts/slideLayout6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8.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68.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6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8.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73.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68.xm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68.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8.xml"/></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8.xml"/></Relationships>
</file>

<file path=ppt/slides/_rels/slide5.xml.rels><?xml version="1.0" encoding="UTF-8" standalone="yes"?>
<Relationships xmlns="http://schemas.openxmlformats.org/package/2006/relationships"><Relationship Id="rId3" Type="http://schemas.openxmlformats.org/officeDocument/2006/relationships/hyperlink" Target="http://www.p12.nysed.gov/funding/cares-act/" TargetMode="External"/><Relationship Id="rId2" Type="http://schemas.openxmlformats.org/officeDocument/2006/relationships/notesSlide" Target="../notesSlides/notesSlide2.xml"/><Relationship Id="rId1" Type="http://schemas.openxmlformats.org/officeDocument/2006/relationships/slideLayout" Target="../slideLayouts/slideLayout6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0.xml"/></Relationships>
</file>

<file path=ppt/slides/_rels/slide5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73.xml"/></Relationships>
</file>

<file path=ppt/slides/_rels/slide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73.xml"/></Relationships>
</file>

<file path=ppt/slides/_rels/slide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7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8.xml"/></Relationships>
</file>

<file path=ppt/slides/_rels/slide5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73.xml"/></Relationships>
</file>

<file path=ppt/slides/_rels/slide6.xml.rels><?xml version="1.0" encoding="UTF-8" standalone="yes"?>
<Relationships xmlns="http://schemas.openxmlformats.org/package/2006/relationships"><Relationship Id="rId2" Type="http://schemas.openxmlformats.org/officeDocument/2006/relationships/hyperlink" Target="https://www.osc.state.ny.us/files/local-government/publications/pdf/cares-act-information-guidance.pdf" TargetMode="External"/><Relationship Id="rId1" Type="http://schemas.openxmlformats.org/officeDocument/2006/relationships/slideLayout" Target="../slideLayouts/slideLayout6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7.xml"/></Relationships>
</file>

<file path=ppt/slides/_rels/slide6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4.xml"/><Relationship Id="rId1" Type="http://schemas.openxmlformats.org/officeDocument/2006/relationships/slideLayout" Target="../slideLayouts/slideLayout6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8.xml"/></Relationships>
</file>

<file path=ppt/slides/_rels/slide6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8.xml"/><Relationship Id="rId1" Type="http://schemas.openxmlformats.org/officeDocument/2006/relationships/slideLayout" Target="../slideLayouts/slideLayout7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0.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2.xml"/></Relationships>
</file>

<file path=ppt/slides/_rels/slide7.xml.rels><?xml version="1.0" encoding="UTF-8" standalone="yes"?>
<Relationships xmlns="http://schemas.openxmlformats.org/package/2006/relationships"><Relationship Id="rId2" Type="http://schemas.openxmlformats.org/officeDocument/2006/relationships/hyperlink" Target="http://www.p12.nysed.gov/funding/crrsa/home.html" TargetMode="External"/><Relationship Id="rId1" Type="http://schemas.openxmlformats.org/officeDocument/2006/relationships/slideLayout" Target="../slideLayouts/slideLayout6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0.xml"/></Relationships>
</file>

<file path=ppt/slides/_rels/slide7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3.xml"/><Relationship Id="rId1" Type="http://schemas.openxmlformats.org/officeDocument/2006/relationships/slideLayout" Target="../slideLayouts/slideLayout73.xml"/></Relationships>
</file>

<file path=ppt/slides/_rels/slide7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4.xml"/><Relationship Id="rId1" Type="http://schemas.openxmlformats.org/officeDocument/2006/relationships/slideLayout" Target="../slideLayouts/slideLayout7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8.xml"/></Relationships>
</file>

<file path=ppt/slides/_rels/slide7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7.xml"/><Relationship Id="rId1" Type="http://schemas.openxmlformats.org/officeDocument/2006/relationships/slideLayout" Target="../slideLayouts/slideLayout73.xml"/></Relationships>
</file>

<file path=ppt/slides/_rels/slide76.xml.rels><?xml version="1.0" encoding="UTF-8" standalone="yes"?>
<Relationships xmlns="http://schemas.openxmlformats.org/package/2006/relationships"><Relationship Id="rId3" Type="http://schemas.openxmlformats.org/officeDocument/2006/relationships/hyperlink" Target="https://stateaid.nysed.gov/ASBO/html_docs/boces_report_demo.htm" TargetMode="External"/><Relationship Id="rId2" Type="http://schemas.openxmlformats.org/officeDocument/2006/relationships/notesSlide" Target="../notesSlides/notesSlide58.xml"/><Relationship Id="rId1" Type="http://schemas.openxmlformats.org/officeDocument/2006/relationships/slideLayout" Target="../slideLayouts/slideLayout68.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8.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8.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8.xml"/></Relationships>
</file>

<file path=ppt/slides/_rels/slide8.xml.rels><?xml version="1.0" encoding="UTF-8" standalone="yes"?>
<Relationships xmlns="http://schemas.openxmlformats.org/package/2006/relationships"><Relationship Id="rId2" Type="http://schemas.openxmlformats.org/officeDocument/2006/relationships/hyperlink" Target="https://www.osc.state.ny.us/files/local-government/publications/pdf/american-rescue-plan-and-crrsa-guidance.pdf" TargetMode="External"/><Relationship Id="rId1" Type="http://schemas.openxmlformats.org/officeDocument/2006/relationships/slideLayout" Target="../slideLayouts/slideLayout68.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8.xml"/></Relationships>
</file>

<file path=ppt/slides/_rels/slide8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3.xml"/><Relationship Id="rId1" Type="http://schemas.openxmlformats.org/officeDocument/2006/relationships/slideLayout" Target="../slideLayouts/slideLayout7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8.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8.xml"/></Relationships>
</file>

<file path=ppt/slides/_rels/slide8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6.xml"/><Relationship Id="rId1" Type="http://schemas.openxmlformats.org/officeDocument/2006/relationships/slideLayout" Target="../slideLayouts/slideLayout68.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8.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8.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8.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8.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8.xml"/></Relationships>
</file>

<file path=ppt/slides/_rels/slide9.xml.rels><?xml version="1.0" encoding="UTF-8" standalone="yes"?>
<Relationships xmlns="http://schemas.openxmlformats.org/package/2006/relationships"><Relationship Id="rId2" Type="http://schemas.openxmlformats.org/officeDocument/2006/relationships/hyperlink" Target="http://www.p12.nysed.gov/funding/arp-esser/home.html" TargetMode="External"/><Relationship Id="rId1" Type="http://schemas.openxmlformats.org/officeDocument/2006/relationships/slideLayout" Target="../slideLayouts/slideLayout68.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9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0.xml"/></Relationships>
</file>

<file path=ppt/slides/_rels/slide9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0.xml"/></Relationships>
</file>

<file path=ppt/slides/_rels/slide9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2B46C-48E7-43CA-9953-A99671B130AC}"/>
              </a:ext>
            </a:extLst>
          </p:cNvPr>
          <p:cNvSpPr>
            <a:spLocks noGrp="1"/>
          </p:cNvSpPr>
          <p:nvPr>
            <p:ph type="ctrTitle"/>
          </p:nvPr>
        </p:nvSpPr>
        <p:spPr/>
        <p:txBody>
          <a:bodyPr>
            <a:normAutofit fontScale="90000"/>
          </a:bodyPr>
          <a:lstStyle/>
          <a:p>
            <a:r>
              <a:rPr lang="en-US" altLang="en-US" sz="5400" dirty="0">
                <a:solidFill>
                  <a:schemeClr val="accent1">
                    <a:lumMod val="75000"/>
                  </a:schemeClr>
                </a:solidFill>
              </a:rPr>
              <a:t>Introduction to BOCES SAMS</a:t>
            </a:r>
            <a:br>
              <a:rPr lang="en-US" altLang="en-US" sz="5400" dirty="0">
                <a:solidFill>
                  <a:schemeClr val="accent1">
                    <a:lumMod val="75000"/>
                  </a:schemeClr>
                </a:solidFill>
              </a:rPr>
            </a:br>
            <a:r>
              <a:rPr lang="en-US" altLang="en-US" sz="5400" dirty="0">
                <a:solidFill>
                  <a:schemeClr val="accent1">
                    <a:lumMod val="75000"/>
                  </a:schemeClr>
                </a:solidFill>
              </a:rPr>
              <a:t>Financial System</a:t>
            </a:r>
            <a:endParaRPr lang="en-US" dirty="0"/>
          </a:p>
        </p:txBody>
      </p:sp>
      <p:sp>
        <p:nvSpPr>
          <p:cNvPr id="3" name="Subtitle 2">
            <a:extLst>
              <a:ext uri="{FF2B5EF4-FFF2-40B4-BE49-F238E27FC236}">
                <a16:creationId xmlns:a16="http://schemas.microsoft.com/office/drawing/2014/main" id="{11EF0DE4-B4C0-4897-976A-068D95804EAF}"/>
              </a:ext>
            </a:extLst>
          </p:cNvPr>
          <p:cNvSpPr>
            <a:spLocks noGrp="1"/>
          </p:cNvSpPr>
          <p:nvPr>
            <p:ph type="subTitle" idx="1"/>
          </p:nvPr>
        </p:nvSpPr>
        <p:spPr/>
        <p:txBody>
          <a:bodyPr>
            <a:normAutofit fontScale="47500" lnSpcReduction="20000"/>
          </a:bodyPr>
          <a:lstStyle/>
          <a:p>
            <a:r>
              <a:rPr lang="en-US" altLang="en-US" dirty="0"/>
              <a:t>Presented by:</a:t>
            </a:r>
            <a:br>
              <a:rPr lang="en-US" altLang="en-US" dirty="0"/>
            </a:br>
            <a:r>
              <a:rPr lang="en-US" altLang="en-US" dirty="0"/>
              <a:t>Ashley Weil, Associate Accountant</a:t>
            </a:r>
            <a:br>
              <a:rPr lang="en-US" altLang="en-US" dirty="0"/>
            </a:br>
            <a:r>
              <a:rPr lang="en-US" altLang="en-US" dirty="0"/>
              <a:t> </a:t>
            </a:r>
          </a:p>
          <a:p>
            <a:br>
              <a:rPr lang="en-US" altLang="en-US" dirty="0"/>
            </a:br>
            <a:r>
              <a:rPr lang="en-US" altLang="en-US" b="1" dirty="0"/>
              <a:t>Training Webinar</a:t>
            </a:r>
            <a:br>
              <a:rPr lang="en-US" altLang="en-US" b="1" dirty="0"/>
            </a:br>
            <a:br>
              <a:rPr lang="en-US" altLang="en-US" b="1" dirty="0"/>
            </a:br>
            <a:br>
              <a:rPr lang="en-US" altLang="en-US" b="1" dirty="0"/>
            </a:br>
            <a:r>
              <a:rPr lang="en-US" altLang="en-US" dirty="0"/>
              <a:t>August 31 &amp; September 14, 2021</a:t>
            </a:r>
            <a:endParaRPr lang="en-US" dirty="0"/>
          </a:p>
        </p:txBody>
      </p:sp>
    </p:spTree>
    <p:extLst>
      <p:ext uri="{BB962C8B-B14F-4D97-AF65-F5344CB8AC3E}">
        <p14:creationId xmlns:p14="http://schemas.microsoft.com/office/powerpoint/2010/main" val="3401136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8585C-7EB9-40F8-A178-9192EC9EBA8F}"/>
              </a:ext>
            </a:extLst>
          </p:cNvPr>
          <p:cNvSpPr>
            <a:spLocks noGrp="1"/>
          </p:cNvSpPr>
          <p:nvPr>
            <p:ph type="title"/>
          </p:nvPr>
        </p:nvSpPr>
        <p:spPr/>
        <p:txBody>
          <a:bodyPr/>
          <a:lstStyle/>
          <a:p>
            <a:r>
              <a:rPr lang="en-US" sz="2400" dirty="0"/>
              <a:t>American Rescue Plan (ARP) Act – Expense and Revenue</a:t>
            </a:r>
            <a:endParaRPr lang="en-US" dirty="0"/>
          </a:p>
        </p:txBody>
      </p:sp>
      <p:sp>
        <p:nvSpPr>
          <p:cNvPr id="3" name="Content Placeholder 2">
            <a:extLst>
              <a:ext uri="{FF2B5EF4-FFF2-40B4-BE49-F238E27FC236}">
                <a16:creationId xmlns:a16="http://schemas.microsoft.com/office/drawing/2014/main" id="{9FBEF78F-95C7-4318-9315-DD0F3C052E50}"/>
              </a:ext>
            </a:extLst>
          </p:cNvPr>
          <p:cNvSpPr>
            <a:spLocks noGrp="1"/>
          </p:cNvSpPr>
          <p:nvPr>
            <p:ph idx="1"/>
          </p:nvPr>
        </p:nvSpPr>
        <p:spPr/>
        <p:txBody>
          <a:bodyPr/>
          <a:lstStyle/>
          <a:p>
            <a:pPr>
              <a:defRPr/>
            </a:pPr>
            <a:r>
              <a:rPr lang="en-US" sz="1400" dirty="0"/>
              <a:t>BOCES expense supported by ARP funds should be recorded in the General Fund on SA-111 Schedule 4 in the Co-Ser from which the expense was made</a:t>
            </a:r>
          </a:p>
          <a:p>
            <a:pPr>
              <a:defRPr/>
            </a:pPr>
            <a:r>
              <a:rPr lang="en-US" sz="1400" dirty="0"/>
              <a:t>The revenue should be reported as Other Misc. Deductions Including Components Federal Aid Used to Fund </a:t>
            </a:r>
            <a:r>
              <a:rPr lang="en-US" sz="1400" dirty="0" err="1"/>
              <a:t>Servicein</a:t>
            </a:r>
            <a:r>
              <a:rPr lang="en-US" sz="1400" dirty="0"/>
              <a:t> the same Co-Ser.</a:t>
            </a:r>
          </a:p>
          <a:p>
            <a:pPr>
              <a:defRPr/>
            </a:pPr>
            <a:r>
              <a:rPr lang="en-US" sz="1400" dirty="0"/>
              <a:t>OSC has provided reporting guidance for CRRSA funds online: </a:t>
            </a:r>
            <a:r>
              <a:rPr lang="en-US" sz="1400" dirty="0">
                <a:hlinkClick r:id="rId2"/>
              </a:rPr>
              <a:t>Federal Aid Received by School Districts under CRRSA and ARP Act</a:t>
            </a:r>
            <a:r>
              <a:rPr lang="en-US" sz="1400" dirty="0"/>
              <a:t> (osc.gov).</a:t>
            </a:r>
          </a:p>
          <a:p>
            <a:pPr>
              <a:defRPr/>
            </a:pPr>
            <a:endParaRPr lang="en-US" sz="1400" dirty="0"/>
          </a:p>
          <a:p>
            <a:endParaRPr lang="en-US" dirty="0"/>
          </a:p>
        </p:txBody>
      </p:sp>
    </p:spTree>
    <p:extLst>
      <p:ext uri="{BB962C8B-B14F-4D97-AF65-F5344CB8AC3E}">
        <p14:creationId xmlns:p14="http://schemas.microsoft.com/office/powerpoint/2010/main" val="477663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1E6B9-F1D9-4B10-B687-25A06C659AF0}"/>
              </a:ext>
            </a:extLst>
          </p:cNvPr>
          <p:cNvSpPr>
            <a:spLocks noGrp="1"/>
          </p:cNvSpPr>
          <p:nvPr>
            <p:ph type="title"/>
          </p:nvPr>
        </p:nvSpPr>
        <p:spPr>
          <a:xfrm>
            <a:off x="514418" y="0"/>
            <a:ext cx="7797662" cy="1151965"/>
          </a:xfrm>
        </p:spPr>
        <p:txBody>
          <a:bodyPr>
            <a:normAutofit/>
          </a:bodyPr>
          <a:lstStyle/>
          <a:p>
            <a:pPr algn="ctr"/>
            <a:r>
              <a:rPr lang="en-US" altLang="en-US" dirty="0"/>
              <a:t>Capital Claim Process:</a:t>
            </a:r>
            <a:br>
              <a:rPr lang="en-US" altLang="en-US" dirty="0"/>
            </a:br>
            <a:r>
              <a:rPr lang="en-US" altLang="en-US" dirty="0"/>
              <a:t>The SA-109 Bond</a:t>
            </a:r>
            <a:endParaRPr lang="en-US" dirty="0"/>
          </a:p>
        </p:txBody>
      </p:sp>
      <p:pic>
        <p:nvPicPr>
          <p:cNvPr id="3" name="Content Placeholder 2">
            <a:extLst>
              <a:ext uri="{FF2B5EF4-FFF2-40B4-BE49-F238E27FC236}">
                <a16:creationId xmlns:a16="http://schemas.microsoft.com/office/drawing/2014/main" id="{D3DD2096-ABC6-44A9-A65C-9C20FBFE38B3}"/>
              </a:ext>
            </a:extLst>
          </p:cNvPr>
          <p:cNvPicPr>
            <a:picLocks noGrp="1" noChangeAspect="1"/>
          </p:cNvPicPr>
          <p:nvPr>
            <p:ph idx="1"/>
          </p:nvPr>
        </p:nvPicPr>
        <p:blipFill rotWithShape="1">
          <a:blip r:embed="rId2"/>
          <a:stretch/>
        </p:blipFill>
        <p:spPr>
          <a:xfrm>
            <a:off x="103718" y="1295400"/>
            <a:ext cx="8583082" cy="4827984"/>
          </a:xfrm>
          <a:prstGeom prst="rect">
            <a:avLst/>
          </a:prstGeom>
        </p:spPr>
      </p:pic>
    </p:spTree>
    <p:extLst>
      <p:ext uri="{BB962C8B-B14F-4D97-AF65-F5344CB8AC3E}">
        <p14:creationId xmlns:p14="http://schemas.microsoft.com/office/powerpoint/2010/main" val="21468635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1E6B9-F1D9-4B10-B687-25A06C659AF0}"/>
              </a:ext>
            </a:extLst>
          </p:cNvPr>
          <p:cNvSpPr>
            <a:spLocks noGrp="1"/>
          </p:cNvSpPr>
          <p:nvPr>
            <p:ph type="title"/>
          </p:nvPr>
        </p:nvSpPr>
        <p:spPr>
          <a:xfrm>
            <a:off x="514418" y="76200"/>
            <a:ext cx="7797662" cy="1151965"/>
          </a:xfrm>
        </p:spPr>
        <p:txBody>
          <a:bodyPr>
            <a:normAutofit/>
          </a:bodyPr>
          <a:lstStyle/>
          <a:p>
            <a:pPr algn="ctr"/>
            <a:r>
              <a:rPr lang="en-US" altLang="en-US" dirty="0"/>
              <a:t>Capital Claim Process:</a:t>
            </a:r>
            <a:br>
              <a:rPr lang="en-US" altLang="en-US" dirty="0"/>
            </a:br>
            <a:r>
              <a:rPr lang="en-US" altLang="en-US" dirty="0"/>
              <a:t>The SA-109 Bond</a:t>
            </a:r>
            <a:endParaRPr lang="en-US" dirty="0"/>
          </a:p>
        </p:txBody>
      </p:sp>
      <p:pic>
        <p:nvPicPr>
          <p:cNvPr id="3" name="Content Placeholder 2">
            <a:extLst>
              <a:ext uri="{FF2B5EF4-FFF2-40B4-BE49-F238E27FC236}">
                <a16:creationId xmlns:a16="http://schemas.microsoft.com/office/drawing/2014/main" id="{FA3E057C-DBEF-4C89-AD7E-5BF49C58215E}"/>
              </a:ext>
            </a:extLst>
          </p:cNvPr>
          <p:cNvPicPr>
            <a:picLocks noGrp="1" noChangeAspect="1"/>
          </p:cNvPicPr>
          <p:nvPr>
            <p:ph idx="1"/>
          </p:nvPr>
        </p:nvPicPr>
        <p:blipFill rotWithShape="1">
          <a:blip r:embed="rId2"/>
          <a:stretch/>
        </p:blipFill>
        <p:spPr>
          <a:xfrm>
            <a:off x="1146175" y="1635323"/>
            <a:ext cx="6851650" cy="3854053"/>
          </a:xfrm>
          <a:prstGeom prst="rect">
            <a:avLst/>
          </a:prstGeom>
        </p:spPr>
      </p:pic>
    </p:spTree>
    <p:extLst>
      <p:ext uri="{BB962C8B-B14F-4D97-AF65-F5344CB8AC3E}">
        <p14:creationId xmlns:p14="http://schemas.microsoft.com/office/powerpoint/2010/main" val="22232935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1E6B9-F1D9-4B10-B687-25A06C659AF0}"/>
              </a:ext>
            </a:extLst>
          </p:cNvPr>
          <p:cNvSpPr>
            <a:spLocks noGrp="1"/>
          </p:cNvSpPr>
          <p:nvPr>
            <p:ph type="title"/>
          </p:nvPr>
        </p:nvSpPr>
        <p:spPr>
          <a:xfrm>
            <a:off x="514418" y="5316"/>
            <a:ext cx="7797662" cy="1151965"/>
          </a:xfrm>
        </p:spPr>
        <p:txBody>
          <a:bodyPr>
            <a:normAutofit/>
          </a:bodyPr>
          <a:lstStyle/>
          <a:p>
            <a:pPr algn="ctr"/>
            <a:r>
              <a:rPr lang="en-US" altLang="en-US" dirty="0"/>
              <a:t>Capital Claim Process:</a:t>
            </a:r>
            <a:br>
              <a:rPr lang="en-US" altLang="en-US" dirty="0"/>
            </a:br>
            <a:r>
              <a:rPr lang="en-US" altLang="en-US" dirty="0"/>
              <a:t>The SA-109 Capital</a:t>
            </a:r>
            <a:endParaRPr lang="en-US" dirty="0"/>
          </a:p>
        </p:txBody>
      </p:sp>
      <p:pic>
        <p:nvPicPr>
          <p:cNvPr id="5" name="Content Placeholder 4">
            <a:extLst>
              <a:ext uri="{FF2B5EF4-FFF2-40B4-BE49-F238E27FC236}">
                <a16:creationId xmlns:a16="http://schemas.microsoft.com/office/drawing/2014/main" id="{18736651-EB8F-4815-8283-66121899AABC}"/>
              </a:ext>
            </a:extLst>
          </p:cNvPr>
          <p:cNvPicPr>
            <a:picLocks noGrp="1" noChangeAspect="1"/>
          </p:cNvPicPr>
          <p:nvPr>
            <p:ph idx="1"/>
          </p:nvPr>
        </p:nvPicPr>
        <p:blipFill rotWithShape="1">
          <a:blip r:embed="rId2"/>
          <a:stretch/>
        </p:blipFill>
        <p:spPr>
          <a:xfrm>
            <a:off x="103717" y="1295400"/>
            <a:ext cx="8534399" cy="4800600"/>
          </a:xfrm>
          <a:prstGeom prst="rect">
            <a:avLst/>
          </a:prstGeom>
        </p:spPr>
      </p:pic>
    </p:spTree>
    <p:extLst>
      <p:ext uri="{BB962C8B-B14F-4D97-AF65-F5344CB8AC3E}">
        <p14:creationId xmlns:p14="http://schemas.microsoft.com/office/powerpoint/2010/main" val="28430353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1E6B9-F1D9-4B10-B687-25A06C659AF0}"/>
              </a:ext>
            </a:extLst>
          </p:cNvPr>
          <p:cNvSpPr>
            <a:spLocks noGrp="1"/>
          </p:cNvSpPr>
          <p:nvPr>
            <p:ph type="title"/>
          </p:nvPr>
        </p:nvSpPr>
        <p:spPr>
          <a:xfrm>
            <a:off x="457200" y="0"/>
            <a:ext cx="7797662" cy="1151965"/>
          </a:xfrm>
        </p:spPr>
        <p:txBody>
          <a:bodyPr>
            <a:normAutofit/>
          </a:bodyPr>
          <a:lstStyle/>
          <a:p>
            <a:pPr algn="ctr"/>
            <a:r>
              <a:rPr lang="en-US" altLang="en-US" dirty="0"/>
              <a:t>Capital Claim Process:</a:t>
            </a:r>
            <a:br>
              <a:rPr lang="en-US" altLang="en-US" dirty="0"/>
            </a:br>
            <a:r>
              <a:rPr lang="en-US" altLang="en-US" dirty="0"/>
              <a:t>The SA-109 Capital</a:t>
            </a:r>
            <a:endParaRPr lang="en-US" dirty="0"/>
          </a:p>
        </p:txBody>
      </p:sp>
      <p:pic>
        <p:nvPicPr>
          <p:cNvPr id="8" name="Content Placeholder 5">
            <a:extLst>
              <a:ext uri="{FF2B5EF4-FFF2-40B4-BE49-F238E27FC236}">
                <a16:creationId xmlns:a16="http://schemas.microsoft.com/office/drawing/2014/main" id="{AA7FD58C-DADE-4811-B88E-2EC050C2F446}"/>
              </a:ext>
            </a:extLst>
          </p:cNvPr>
          <p:cNvPicPr>
            <a:picLocks noGrp="1" noChangeAspect="1"/>
          </p:cNvPicPr>
          <p:nvPr>
            <p:ph idx="1"/>
          </p:nvPr>
        </p:nvPicPr>
        <p:blipFill rotWithShape="1">
          <a:blip r:embed="rId2"/>
          <a:stretch/>
        </p:blipFill>
        <p:spPr>
          <a:xfrm>
            <a:off x="1146175" y="1635323"/>
            <a:ext cx="6851650" cy="3854053"/>
          </a:xfrm>
          <a:prstGeom prst="rect">
            <a:avLst/>
          </a:prstGeom>
        </p:spPr>
      </p:pic>
    </p:spTree>
    <p:extLst>
      <p:ext uri="{BB962C8B-B14F-4D97-AF65-F5344CB8AC3E}">
        <p14:creationId xmlns:p14="http://schemas.microsoft.com/office/powerpoint/2010/main" val="691960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1E6B9-F1D9-4B10-B687-25A06C659AF0}"/>
              </a:ext>
            </a:extLst>
          </p:cNvPr>
          <p:cNvSpPr>
            <a:spLocks noGrp="1"/>
          </p:cNvSpPr>
          <p:nvPr>
            <p:ph type="title"/>
          </p:nvPr>
        </p:nvSpPr>
        <p:spPr>
          <a:xfrm>
            <a:off x="381000" y="76200"/>
            <a:ext cx="7797662" cy="1151965"/>
          </a:xfrm>
        </p:spPr>
        <p:txBody>
          <a:bodyPr>
            <a:normAutofit/>
          </a:bodyPr>
          <a:lstStyle/>
          <a:p>
            <a:pPr algn="ctr"/>
            <a:r>
              <a:rPr lang="en-US" altLang="en-US" dirty="0"/>
              <a:t>Capital Claim Process:</a:t>
            </a:r>
            <a:br>
              <a:rPr lang="en-US" altLang="en-US" dirty="0"/>
            </a:br>
            <a:r>
              <a:rPr lang="en-US" altLang="en-US" dirty="0"/>
              <a:t>The SA-109 Capital</a:t>
            </a:r>
            <a:endParaRPr lang="en-US" dirty="0"/>
          </a:p>
        </p:txBody>
      </p:sp>
      <p:pic>
        <p:nvPicPr>
          <p:cNvPr id="6" name="Content Placeholder 5">
            <a:extLst>
              <a:ext uri="{FF2B5EF4-FFF2-40B4-BE49-F238E27FC236}">
                <a16:creationId xmlns:a16="http://schemas.microsoft.com/office/drawing/2014/main" id="{8234738A-9280-4B41-B73D-46157AD38152}"/>
              </a:ext>
            </a:extLst>
          </p:cNvPr>
          <p:cNvPicPr>
            <a:picLocks noGrp="1" noChangeAspect="1"/>
          </p:cNvPicPr>
          <p:nvPr>
            <p:ph idx="1"/>
          </p:nvPr>
        </p:nvPicPr>
        <p:blipFill rotWithShape="1">
          <a:blip r:embed="rId2"/>
          <a:stretch/>
        </p:blipFill>
        <p:spPr>
          <a:xfrm>
            <a:off x="239184" y="1371600"/>
            <a:ext cx="8295216" cy="4666059"/>
          </a:xfrm>
          <a:prstGeom prst="rect">
            <a:avLst/>
          </a:prstGeom>
        </p:spPr>
      </p:pic>
    </p:spTree>
    <p:extLst>
      <p:ext uri="{BB962C8B-B14F-4D97-AF65-F5344CB8AC3E}">
        <p14:creationId xmlns:p14="http://schemas.microsoft.com/office/powerpoint/2010/main" val="3885230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1E6B9-F1D9-4B10-B687-25A06C659AF0}"/>
              </a:ext>
            </a:extLst>
          </p:cNvPr>
          <p:cNvSpPr>
            <a:spLocks noGrp="1"/>
          </p:cNvSpPr>
          <p:nvPr>
            <p:ph type="title"/>
          </p:nvPr>
        </p:nvSpPr>
        <p:spPr>
          <a:xfrm>
            <a:off x="381000" y="76200"/>
            <a:ext cx="7797662" cy="1151965"/>
          </a:xfrm>
        </p:spPr>
        <p:txBody>
          <a:bodyPr>
            <a:normAutofit/>
          </a:bodyPr>
          <a:lstStyle/>
          <a:p>
            <a:pPr algn="ctr"/>
            <a:r>
              <a:rPr lang="en-US" altLang="en-US" dirty="0"/>
              <a:t>Capital Claim Process:</a:t>
            </a:r>
            <a:br>
              <a:rPr lang="en-US" altLang="en-US" dirty="0"/>
            </a:br>
            <a:r>
              <a:rPr lang="en-US" altLang="en-US" dirty="0"/>
              <a:t>The New SA-109</a:t>
            </a:r>
            <a:endParaRPr lang="en-US" dirty="0"/>
          </a:p>
        </p:txBody>
      </p:sp>
      <p:pic>
        <p:nvPicPr>
          <p:cNvPr id="7" name="Content Placeholder 6">
            <a:extLst>
              <a:ext uri="{FF2B5EF4-FFF2-40B4-BE49-F238E27FC236}">
                <a16:creationId xmlns:a16="http://schemas.microsoft.com/office/drawing/2014/main" id="{FA91FA72-255B-44F4-AC1B-334F821FD8B1}"/>
              </a:ext>
            </a:extLst>
          </p:cNvPr>
          <p:cNvPicPr>
            <a:picLocks noGrp="1" noChangeAspect="1"/>
          </p:cNvPicPr>
          <p:nvPr>
            <p:ph idx="1"/>
          </p:nvPr>
        </p:nvPicPr>
        <p:blipFill rotWithShape="1">
          <a:blip r:embed="rId2"/>
          <a:stretch/>
        </p:blipFill>
        <p:spPr>
          <a:xfrm>
            <a:off x="1146175" y="1635323"/>
            <a:ext cx="6851650" cy="3854053"/>
          </a:xfrm>
          <a:prstGeom prst="rect">
            <a:avLst/>
          </a:prstGeom>
        </p:spPr>
      </p:pic>
    </p:spTree>
    <p:extLst>
      <p:ext uri="{BB962C8B-B14F-4D97-AF65-F5344CB8AC3E}">
        <p14:creationId xmlns:p14="http://schemas.microsoft.com/office/powerpoint/2010/main" val="28287305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5A1773E9-8799-4259-9215-E3CA43331DA7}"/>
              </a:ext>
            </a:extLst>
          </p:cNvPr>
          <p:cNvSpPr>
            <a:spLocks noGrp="1" noChangeArrowheads="1"/>
          </p:cNvSpPr>
          <p:nvPr>
            <p:ph type="title"/>
          </p:nvPr>
        </p:nvSpPr>
        <p:spPr>
          <a:xfrm>
            <a:off x="514351" y="152400"/>
            <a:ext cx="7797662" cy="1151965"/>
          </a:xfrm>
        </p:spPr>
        <p:txBody>
          <a:bodyPr>
            <a:normAutofit/>
          </a:bodyPr>
          <a:lstStyle/>
          <a:p>
            <a:pPr algn="ctr" fontAlgn="auto">
              <a:spcAft>
                <a:spcPts val="0"/>
              </a:spcAft>
              <a:defRPr/>
            </a:pPr>
            <a:r>
              <a:rPr lang="en-US" altLang="en-US" dirty="0"/>
              <a:t>Capital Claim Process:</a:t>
            </a:r>
            <a:br>
              <a:rPr lang="en-US" altLang="en-US" dirty="0"/>
            </a:br>
            <a:r>
              <a:rPr lang="en-US" altLang="en-US" dirty="0"/>
              <a:t>SA-109</a:t>
            </a:r>
          </a:p>
        </p:txBody>
      </p:sp>
      <p:sp>
        <p:nvSpPr>
          <p:cNvPr id="3" name="Content Placeholder 2">
            <a:extLst>
              <a:ext uri="{FF2B5EF4-FFF2-40B4-BE49-F238E27FC236}">
                <a16:creationId xmlns:a16="http://schemas.microsoft.com/office/drawing/2014/main" id="{DD078A8D-22EE-46FC-8055-0FC05850A18B}"/>
              </a:ext>
            </a:extLst>
          </p:cNvPr>
          <p:cNvSpPr>
            <a:spLocks noGrp="1"/>
          </p:cNvSpPr>
          <p:nvPr>
            <p:ph idx="1"/>
          </p:nvPr>
        </p:nvSpPr>
        <p:spPr/>
        <p:txBody>
          <a:bodyPr rtlCol="0">
            <a:normAutofit/>
          </a:bodyPr>
          <a:lstStyle/>
          <a:p>
            <a:pPr fontAlgn="auto">
              <a:spcBef>
                <a:spcPts val="0"/>
              </a:spcBef>
              <a:spcAft>
                <a:spcPts val="0"/>
              </a:spcAft>
              <a:buFont typeface="Wingdings 3" charset="2"/>
              <a:buChar char=""/>
              <a:defRPr/>
            </a:pPr>
            <a:r>
              <a:rPr lang="en-US" dirty="0">
                <a:solidFill>
                  <a:schemeClr val="tx1">
                    <a:lumMod val="75000"/>
                    <a:lumOff val="25000"/>
                  </a:schemeClr>
                </a:solidFill>
              </a:rPr>
              <a:t>Because there can be activity on a capital project in the last weeks of the school year, and lags between Facilities Planning processing and State Aid processing, as well as wait-time for the system to process changes, </a:t>
            </a:r>
            <a:r>
              <a:rPr lang="en-US" i="1" dirty="0">
                <a:solidFill>
                  <a:schemeClr val="tx1">
                    <a:lumMod val="75000"/>
                    <a:lumOff val="25000"/>
                  </a:schemeClr>
                </a:solidFill>
              </a:rPr>
              <a:t>finalizing your BOCES capital claim often requires engagement of BOCES and SED staff</a:t>
            </a:r>
          </a:p>
        </p:txBody>
      </p:sp>
    </p:spTree>
    <p:extLst>
      <p:ext uri="{BB962C8B-B14F-4D97-AF65-F5344CB8AC3E}">
        <p14:creationId xmlns:p14="http://schemas.microsoft.com/office/powerpoint/2010/main" val="39032536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D0DB1293-CCD8-4925-8F67-BA3E56F0E85A}"/>
              </a:ext>
            </a:extLst>
          </p:cNvPr>
          <p:cNvSpPr>
            <a:spLocks noGrp="1" noChangeArrowheads="1"/>
          </p:cNvSpPr>
          <p:nvPr>
            <p:ph type="title"/>
          </p:nvPr>
        </p:nvSpPr>
        <p:spPr>
          <a:xfrm>
            <a:off x="381000" y="76200"/>
            <a:ext cx="7797662" cy="1151965"/>
          </a:xfrm>
        </p:spPr>
        <p:txBody>
          <a:bodyPr>
            <a:normAutofit/>
          </a:bodyPr>
          <a:lstStyle/>
          <a:p>
            <a:pPr algn="ctr" fontAlgn="auto">
              <a:spcAft>
                <a:spcPts val="0"/>
              </a:spcAft>
              <a:defRPr/>
            </a:pPr>
            <a:r>
              <a:rPr lang="en-US" altLang="en-US" dirty="0"/>
              <a:t>Capital Claim Process:</a:t>
            </a:r>
            <a:br>
              <a:rPr lang="en-US" altLang="en-US" dirty="0"/>
            </a:br>
            <a:r>
              <a:rPr lang="en-US" altLang="en-US" dirty="0"/>
              <a:t>SA-109</a:t>
            </a:r>
          </a:p>
        </p:txBody>
      </p:sp>
      <p:sp>
        <p:nvSpPr>
          <p:cNvPr id="3" name="Content Placeholder 2">
            <a:extLst>
              <a:ext uri="{FF2B5EF4-FFF2-40B4-BE49-F238E27FC236}">
                <a16:creationId xmlns:a16="http://schemas.microsoft.com/office/drawing/2014/main" id="{461C1CED-6D91-4B67-A0B6-CD74D3D4E73F}"/>
              </a:ext>
            </a:extLst>
          </p:cNvPr>
          <p:cNvSpPr>
            <a:spLocks noGrp="1"/>
          </p:cNvSpPr>
          <p:nvPr>
            <p:ph idx="1"/>
          </p:nvPr>
        </p:nvSpPr>
        <p:spPr>
          <a:xfrm>
            <a:off x="381000" y="1228166"/>
            <a:ext cx="8229600" cy="4486834"/>
          </a:xfrm>
        </p:spPr>
        <p:txBody>
          <a:bodyPr rtlCol="0">
            <a:normAutofit/>
          </a:bodyPr>
          <a:lstStyle/>
          <a:p>
            <a:pPr fontAlgn="auto">
              <a:spcBef>
                <a:spcPts val="0"/>
              </a:spcBef>
              <a:spcAft>
                <a:spcPts val="0"/>
              </a:spcAft>
              <a:buFont typeface="Wingdings 3" charset="2"/>
              <a:buChar char=""/>
              <a:defRPr/>
            </a:pPr>
            <a:r>
              <a:rPr lang="en-US" dirty="0">
                <a:solidFill>
                  <a:schemeClr val="tx1">
                    <a:lumMod val="75000"/>
                    <a:lumOff val="25000"/>
                  </a:schemeClr>
                </a:solidFill>
              </a:rPr>
              <a:t>The SA-109 must be completed by any BOCES that has an actual capital claim for the aid year and is due May 1</a:t>
            </a:r>
            <a:r>
              <a:rPr lang="en-US" baseline="30000" dirty="0">
                <a:solidFill>
                  <a:schemeClr val="tx1">
                    <a:lumMod val="75000"/>
                    <a:lumOff val="25000"/>
                  </a:schemeClr>
                </a:solidFill>
              </a:rPr>
              <a:t>st</a:t>
            </a:r>
            <a:r>
              <a:rPr lang="en-US" dirty="0">
                <a:solidFill>
                  <a:schemeClr val="tx1">
                    <a:lumMod val="75000"/>
                    <a:lumOff val="25000"/>
                  </a:schemeClr>
                </a:solidFill>
              </a:rPr>
              <a:t> of the claim year</a:t>
            </a:r>
          </a:p>
          <a:p>
            <a:pPr fontAlgn="auto">
              <a:spcBef>
                <a:spcPts val="0"/>
              </a:spcBef>
              <a:spcAft>
                <a:spcPts val="0"/>
              </a:spcAft>
              <a:buFont typeface="Wingdings 3" charset="2"/>
              <a:buChar char=""/>
              <a:defRPr/>
            </a:pPr>
            <a:r>
              <a:rPr lang="en-US" dirty="0">
                <a:solidFill>
                  <a:schemeClr val="tx1">
                    <a:lumMod val="75000"/>
                    <a:lumOff val="25000"/>
                  </a:schemeClr>
                </a:solidFill>
              </a:rPr>
              <a:t>If capital expense was claimed in SAMS during the aid year, but by May 1</a:t>
            </a:r>
            <a:r>
              <a:rPr lang="en-US" baseline="30000" dirty="0">
                <a:solidFill>
                  <a:schemeClr val="tx1">
                    <a:lumMod val="75000"/>
                    <a:lumOff val="25000"/>
                  </a:schemeClr>
                </a:solidFill>
              </a:rPr>
              <a:t>st</a:t>
            </a:r>
            <a:r>
              <a:rPr lang="en-US" dirty="0">
                <a:solidFill>
                  <a:schemeClr val="tx1">
                    <a:lumMod val="75000"/>
                    <a:lumOff val="25000"/>
                  </a:schemeClr>
                </a:solidFill>
              </a:rPr>
              <a:t> it is clear there will be no actual claim, then no SA-109 is needed, </a:t>
            </a:r>
            <a:r>
              <a:rPr lang="en-US" i="1" dirty="0">
                <a:solidFill>
                  <a:schemeClr val="tx1">
                    <a:lumMod val="75000"/>
                    <a:lumOff val="25000"/>
                  </a:schemeClr>
                </a:solidFill>
              </a:rPr>
              <a:t>but the BOCES must revise SAMS to delete the allocated capital expense</a:t>
            </a:r>
          </a:p>
          <a:p>
            <a:pPr fontAlgn="auto">
              <a:spcBef>
                <a:spcPts val="0"/>
              </a:spcBef>
              <a:spcAft>
                <a:spcPts val="0"/>
              </a:spcAft>
              <a:buFont typeface="Wingdings 3" charset="2"/>
              <a:buChar char=""/>
              <a:defRPr/>
            </a:pPr>
            <a:r>
              <a:rPr lang="en-US" dirty="0">
                <a:solidFill>
                  <a:schemeClr val="tx1">
                    <a:lumMod val="75000"/>
                    <a:lumOff val="25000"/>
                  </a:schemeClr>
                </a:solidFill>
              </a:rPr>
              <a:t>Extensions beyond May 1</a:t>
            </a:r>
            <a:r>
              <a:rPr lang="en-US" baseline="30000" dirty="0">
                <a:solidFill>
                  <a:schemeClr val="tx1">
                    <a:lumMod val="75000"/>
                    <a:lumOff val="25000"/>
                  </a:schemeClr>
                </a:solidFill>
              </a:rPr>
              <a:t>st</a:t>
            </a:r>
            <a:r>
              <a:rPr lang="en-US" dirty="0">
                <a:solidFill>
                  <a:schemeClr val="tx1">
                    <a:lumMod val="75000"/>
                    <a:lumOff val="25000"/>
                  </a:schemeClr>
                </a:solidFill>
              </a:rPr>
              <a:t> may be granted if a contract will be signed by June 30th but has not been signed by May 1</a:t>
            </a:r>
            <a:r>
              <a:rPr lang="en-US" baseline="30000" dirty="0">
                <a:solidFill>
                  <a:schemeClr val="tx1">
                    <a:lumMod val="75000"/>
                    <a:lumOff val="25000"/>
                  </a:schemeClr>
                </a:solidFill>
              </a:rPr>
              <a:t>st</a:t>
            </a:r>
            <a:r>
              <a:rPr lang="en-US" dirty="0">
                <a:solidFill>
                  <a:schemeClr val="tx1">
                    <a:lumMod val="75000"/>
                    <a:lumOff val="25000"/>
                  </a:schemeClr>
                </a:solidFill>
              </a:rPr>
              <a:t>, or possibly for other reasons. The BOCES should contact SED to discuss the specific situation</a:t>
            </a:r>
          </a:p>
          <a:p>
            <a:pPr fontAlgn="auto">
              <a:spcBef>
                <a:spcPts val="0"/>
              </a:spcBef>
              <a:buFont typeface="Arial"/>
              <a:buChar char="•"/>
              <a:defRPr/>
            </a:pPr>
            <a:endParaRPr lang="en-US" dirty="0"/>
          </a:p>
        </p:txBody>
      </p:sp>
    </p:spTree>
    <p:extLst>
      <p:ext uri="{BB962C8B-B14F-4D97-AF65-F5344CB8AC3E}">
        <p14:creationId xmlns:p14="http://schemas.microsoft.com/office/powerpoint/2010/main" val="11789824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F5EAEC79-FD7A-4758-BFFE-652C68CE3B1E}"/>
              </a:ext>
            </a:extLst>
          </p:cNvPr>
          <p:cNvSpPr>
            <a:spLocks noGrp="1" noChangeArrowheads="1"/>
          </p:cNvSpPr>
          <p:nvPr>
            <p:ph type="title"/>
          </p:nvPr>
        </p:nvSpPr>
        <p:spPr>
          <a:xfrm>
            <a:off x="381000" y="76200"/>
            <a:ext cx="7797662" cy="1151965"/>
          </a:xfrm>
        </p:spPr>
        <p:txBody>
          <a:bodyPr>
            <a:normAutofit/>
          </a:bodyPr>
          <a:lstStyle/>
          <a:p>
            <a:pPr algn="ctr" fontAlgn="auto">
              <a:spcAft>
                <a:spcPts val="0"/>
              </a:spcAft>
              <a:defRPr/>
            </a:pPr>
            <a:r>
              <a:rPr lang="en-US" altLang="en-US" dirty="0"/>
              <a:t>Rent Claim Process:</a:t>
            </a:r>
            <a:br>
              <a:rPr lang="en-US" altLang="en-US" dirty="0"/>
            </a:br>
            <a:r>
              <a:rPr lang="en-US" altLang="en-US" dirty="0"/>
              <a:t>SA-116</a:t>
            </a:r>
          </a:p>
        </p:txBody>
      </p:sp>
      <p:sp>
        <p:nvSpPr>
          <p:cNvPr id="3" name="Content Placeholder 2">
            <a:extLst>
              <a:ext uri="{FF2B5EF4-FFF2-40B4-BE49-F238E27FC236}">
                <a16:creationId xmlns:a16="http://schemas.microsoft.com/office/drawing/2014/main" id="{470ECB82-916C-4301-A600-4B8B73EEC36E}"/>
              </a:ext>
            </a:extLst>
          </p:cNvPr>
          <p:cNvSpPr>
            <a:spLocks noGrp="1"/>
          </p:cNvSpPr>
          <p:nvPr>
            <p:ph idx="1"/>
          </p:nvPr>
        </p:nvSpPr>
        <p:spPr>
          <a:xfrm>
            <a:off x="228600" y="1295400"/>
            <a:ext cx="8458200" cy="4495800"/>
          </a:xfrm>
        </p:spPr>
        <p:txBody>
          <a:bodyPr rtlCol="0">
            <a:normAutofit/>
          </a:bodyPr>
          <a:lstStyle/>
          <a:p>
            <a:pPr fontAlgn="auto">
              <a:spcBef>
                <a:spcPts val="0"/>
              </a:spcBef>
              <a:spcAft>
                <a:spcPts val="0"/>
              </a:spcAft>
              <a:buFont typeface="Wingdings 3" charset="2"/>
              <a:buChar char=""/>
              <a:defRPr/>
            </a:pPr>
            <a:r>
              <a:rPr lang="en-US" dirty="0">
                <a:solidFill>
                  <a:schemeClr val="tx1">
                    <a:lumMod val="75000"/>
                    <a:lumOff val="25000"/>
                  </a:schemeClr>
                </a:solidFill>
              </a:rPr>
              <a:t>The purpose of the SA-116 is to determine the exact amount of aidable  rent expense that can be claimed for an aid year</a:t>
            </a:r>
          </a:p>
          <a:p>
            <a:pPr fontAlgn="auto">
              <a:spcBef>
                <a:spcPts val="0"/>
              </a:spcBef>
              <a:spcAft>
                <a:spcPts val="0"/>
              </a:spcAft>
              <a:buFont typeface="Wingdings 3" charset="2"/>
              <a:buChar char=""/>
              <a:defRPr/>
            </a:pPr>
            <a:r>
              <a:rPr lang="en-US" dirty="0">
                <a:solidFill>
                  <a:schemeClr val="tx1">
                    <a:lumMod val="75000"/>
                    <a:lumOff val="25000"/>
                  </a:schemeClr>
                </a:solidFill>
              </a:rPr>
              <a:t>By the end of the aid year, the allocated rent amounts on the SED-approved SA-116 and the allocated rent amounts in SAMS must be equal.</a:t>
            </a:r>
          </a:p>
          <a:p>
            <a:pPr fontAlgn="auto">
              <a:spcBef>
                <a:spcPts val="0"/>
              </a:spcBef>
              <a:spcAft>
                <a:spcPts val="0"/>
              </a:spcAft>
              <a:buFont typeface="Wingdings 3" charset="2"/>
              <a:buChar char=""/>
              <a:defRPr/>
            </a:pPr>
            <a:r>
              <a:rPr lang="en-US" dirty="0">
                <a:solidFill>
                  <a:schemeClr val="tx1">
                    <a:lumMod val="75000"/>
                    <a:lumOff val="25000"/>
                  </a:schemeClr>
                </a:solidFill>
              </a:rPr>
              <a:t>SED reviews the SA-116, and then advises the BOCES whether a SAMS revision should be submitted to reflect the actual SA-116 claim, OR </a:t>
            </a:r>
            <a:r>
              <a:rPr lang="en-US" i="1" dirty="0">
                <a:solidFill>
                  <a:schemeClr val="tx1">
                    <a:lumMod val="75000"/>
                    <a:lumOff val="25000"/>
                  </a:schemeClr>
                </a:solidFill>
              </a:rPr>
              <a:t> </a:t>
            </a:r>
            <a:r>
              <a:rPr lang="en-US" dirty="0">
                <a:solidFill>
                  <a:schemeClr val="tx1">
                    <a:lumMod val="75000"/>
                    <a:lumOff val="25000"/>
                  </a:schemeClr>
                </a:solidFill>
              </a:rPr>
              <a:t>whether the SA-116 should be revised. </a:t>
            </a:r>
          </a:p>
          <a:p>
            <a:pPr fontAlgn="auto">
              <a:spcBef>
                <a:spcPts val="0"/>
              </a:spcBef>
              <a:spcAft>
                <a:spcPts val="0"/>
              </a:spcAft>
              <a:buFont typeface="Wingdings 3" charset="2"/>
              <a:buChar char=""/>
              <a:defRPr/>
            </a:pPr>
            <a:r>
              <a:rPr lang="en-US" dirty="0">
                <a:solidFill>
                  <a:schemeClr val="tx1">
                    <a:lumMod val="75000"/>
                    <a:lumOff val="25000"/>
                  </a:schemeClr>
                </a:solidFill>
              </a:rPr>
              <a:t>SED would appreciate prompt action in these cases as the ‘off-line’ nature of this process makes it cumbersome to track compliance</a:t>
            </a:r>
          </a:p>
          <a:p>
            <a:pPr marL="0" indent="0" fontAlgn="auto">
              <a:spcBef>
                <a:spcPts val="0"/>
              </a:spcBef>
              <a:spcAft>
                <a:spcPts val="0"/>
              </a:spcAft>
              <a:buFont typeface="Wingdings 3" panose="05040102010807070707" pitchFamily="18" charset="2"/>
              <a:buNone/>
              <a:defRPr/>
            </a:pPr>
            <a:r>
              <a:rPr lang="en-US" dirty="0">
                <a:solidFill>
                  <a:schemeClr val="tx1">
                    <a:lumMod val="75000"/>
                    <a:lumOff val="25000"/>
                  </a:schemeClr>
                </a:solidFill>
              </a:rPr>
              <a:t> </a:t>
            </a:r>
          </a:p>
        </p:txBody>
      </p:sp>
    </p:spTree>
    <p:extLst>
      <p:ext uri="{BB962C8B-B14F-4D97-AF65-F5344CB8AC3E}">
        <p14:creationId xmlns:p14="http://schemas.microsoft.com/office/powerpoint/2010/main" val="34956577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7CB4E1B0-A734-4AD9-98B7-29CB32C02FCB}"/>
              </a:ext>
            </a:extLst>
          </p:cNvPr>
          <p:cNvSpPr>
            <a:spLocks noGrp="1" noChangeArrowheads="1"/>
          </p:cNvSpPr>
          <p:nvPr>
            <p:ph type="title"/>
          </p:nvPr>
        </p:nvSpPr>
        <p:spPr>
          <a:xfrm>
            <a:off x="489542" y="76200"/>
            <a:ext cx="7797662" cy="1151965"/>
          </a:xfrm>
        </p:spPr>
        <p:txBody>
          <a:bodyPr>
            <a:normAutofit/>
          </a:bodyPr>
          <a:lstStyle/>
          <a:p>
            <a:pPr algn="ctr" fontAlgn="auto">
              <a:spcAft>
                <a:spcPts val="0"/>
              </a:spcAft>
              <a:defRPr/>
            </a:pPr>
            <a:r>
              <a:rPr lang="en-US" altLang="en-US" dirty="0"/>
              <a:t>Rent Claim Process: </a:t>
            </a:r>
            <a:br>
              <a:rPr lang="en-US" altLang="en-US" dirty="0"/>
            </a:br>
            <a:r>
              <a:rPr lang="en-US" altLang="en-US" dirty="0"/>
              <a:t>SA-116A</a:t>
            </a:r>
          </a:p>
        </p:txBody>
      </p:sp>
      <p:sp>
        <p:nvSpPr>
          <p:cNvPr id="39939" name="Content Placeholder 2">
            <a:extLst>
              <a:ext uri="{FF2B5EF4-FFF2-40B4-BE49-F238E27FC236}">
                <a16:creationId xmlns:a16="http://schemas.microsoft.com/office/drawing/2014/main" id="{0C0810E7-1D32-4167-AF70-E102A110F204}"/>
              </a:ext>
            </a:extLst>
          </p:cNvPr>
          <p:cNvSpPr>
            <a:spLocks noGrp="1" noChangeArrowheads="1"/>
          </p:cNvSpPr>
          <p:nvPr>
            <p:ph idx="1"/>
          </p:nvPr>
        </p:nvSpPr>
        <p:spPr>
          <a:xfrm>
            <a:off x="152400" y="1524000"/>
            <a:ext cx="8534400" cy="3850585"/>
          </a:xfrm>
        </p:spPr>
        <p:txBody>
          <a:bodyPr rtlCol="0">
            <a:normAutofit/>
          </a:bodyPr>
          <a:lstStyle/>
          <a:p>
            <a:pPr fontAlgn="auto">
              <a:spcBef>
                <a:spcPts val="0"/>
              </a:spcBef>
              <a:spcAft>
                <a:spcPts val="0"/>
              </a:spcAft>
              <a:buFont typeface="Wingdings 3" charset="2"/>
              <a:buChar char=""/>
              <a:defRPr/>
            </a:pPr>
            <a:r>
              <a:rPr lang="en-US" dirty="0">
                <a:solidFill>
                  <a:schemeClr val="tx1">
                    <a:lumMod val="75000"/>
                    <a:lumOff val="25000"/>
                  </a:schemeClr>
                </a:solidFill>
              </a:rPr>
              <a:t>The SA-116 must be completed by any BOCES that has an actual rent claim for the aid year and is due May 1</a:t>
            </a:r>
            <a:r>
              <a:rPr lang="en-US" baseline="30000" dirty="0">
                <a:solidFill>
                  <a:schemeClr val="tx1">
                    <a:lumMod val="75000"/>
                    <a:lumOff val="25000"/>
                  </a:schemeClr>
                </a:solidFill>
              </a:rPr>
              <a:t>st</a:t>
            </a:r>
            <a:r>
              <a:rPr lang="en-US" dirty="0">
                <a:solidFill>
                  <a:schemeClr val="tx1">
                    <a:lumMod val="75000"/>
                    <a:lumOff val="25000"/>
                  </a:schemeClr>
                </a:solidFill>
              </a:rPr>
              <a:t> of the claim year</a:t>
            </a:r>
          </a:p>
          <a:p>
            <a:pPr fontAlgn="auto">
              <a:spcBef>
                <a:spcPts val="0"/>
              </a:spcBef>
              <a:spcAft>
                <a:spcPts val="0"/>
              </a:spcAft>
              <a:buFont typeface="Wingdings 3" charset="2"/>
              <a:buChar char=""/>
              <a:defRPr/>
            </a:pPr>
            <a:r>
              <a:rPr lang="en-US" dirty="0">
                <a:solidFill>
                  <a:schemeClr val="tx1">
                    <a:lumMod val="75000"/>
                    <a:lumOff val="25000"/>
                  </a:schemeClr>
                </a:solidFill>
              </a:rPr>
              <a:t>Extensions beyond May 1</a:t>
            </a:r>
            <a:r>
              <a:rPr lang="en-US" baseline="30000" dirty="0">
                <a:solidFill>
                  <a:schemeClr val="tx1">
                    <a:lumMod val="75000"/>
                    <a:lumOff val="25000"/>
                  </a:schemeClr>
                </a:solidFill>
              </a:rPr>
              <a:t>st</a:t>
            </a:r>
            <a:r>
              <a:rPr lang="en-US" dirty="0">
                <a:solidFill>
                  <a:schemeClr val="tx1">
                    <a:lumMod val="75000"/>
                    <a:lumOff val="25000"/>
                  </a:schemeClr>
                </a:solidFill>
              </a:rPr>
              <a:t> may be granted on a case by case basis. The BOCES should contact SED to discuss the specific situation.</a:t>
            </a:r>
          </a:p>
          <a:p>
            <a:pPr fontAlgn="auto">
              <a:spcBef>
                <a:spcPts val="0"/>
              </a:spcBef>
              <a:buFont typeface="Arial"/>
              <a:buChar char="•"/>
              <a:defRPr/>
            </a:pPr>
            <a:endParaRPr lang="en-US" altLang="en-US" dirty="0"/>
          </a:p>
        </p:txBody>
      </p:sp>
    </p:spTree>
    <p:extLst>
      <p:ext uri="{BB962C8B-B14F-4D97-AF65-F5344CB8AC3E}">
        <p14:creationId xmlns:p14="http://schemas.microsoft.com/office/powerpoint/2010/main" val="5582694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2A2C1-F1E7-4D00-9936-C3ADC52C4D04}"/>
              </a:ext>
            </a:extLst>
          </p:cNvPr>
          <p:cNvSpPr>
            <a:spLocks noGrp="1"/>
          </p:cNvSpPr>
          <p:nvPr>
            <p:ph type="title"/>
          </p:nvPr>
        </p:nvSpPr>
        <p:spPr/>
        <p:txBody>
          <a:bodyPr/>
          <a:lstStyle/>
          <a:p>
            <a:r>
              <a:rPr lang="en-US" dirty="0"/>
              <a:t>Federal Funding – Coronavirus Relief</a:t>
            </a:r>
          </a:p>
        </p:txBody>
      </p:sp>
      <p:sp>
        <p:nvSpPr>
          <p:cNvPr id="3" name="Content Placeholder 2">
            <a:extLst>
              <a:ext uri="{FF2B5EF4-FFF2-40B4-BE49-F238E27FC236}">
                <a16:creationId xmlns:a16="http://schemas.microsoft.com/office/drawing/2014/main" id="{8B7F2D13-39C4-4D62-9C95-00920537BB7F}"/>
              </a:ext>
            </a:extLst>
          </p:cNvPr>
          <p:cNvSpPr>
            <a:spLocks noGrp="1"/>
          </p:cNvSpPr>
          <p:nvPr>
            <p:ph idx="1"/>
          </p:nvPr>
        </p:nvSpPr>
        <p:spPr/>
        <p:txBody>
          <a:bodyPr/>
          <a:lstStyle/>
          <a:p>
            <a:r>
              <a:rPr lang="en-US" dirty="0"/>
              <a:t>Any questions about allowable expenses please contact P12:</a:t>
            </a:r>
          </a:p>
          <a:p>
            <a:pPr lvl="1"/>
            <a:r>
              <a:rPr lang="en-US" dirty="0"/>
              <a:t>Email: CARESAct@nysed.gov</a:t>
            </a:r>
          </a:p>
        </p:txBody>
      </p:sp>
    </p:spTree>
    <p:extLst>
      <p:ext uri="{BB962C8B-B14F-4D97-AF65-F5344CB8AC3E}">
        <p14:creationId xmlns:p14="http://schemas.microsoft.com/office/powerpoint/2010/main" val="462082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1E6B9-F1D9-4B10-B687-25A06C659AF0}"/>
              </a:ext>
            </a:extLst>
          </p:cNvPr>
          <p:cNvSpPr>
            <a:spLocks noGrp="1"/>
          </p:cNvSpPr>
          <p:nvPr>
            <p:ph type="title"/>
          </p:nvPr>
        </p:nvSpPr>
        <p:spPr>
          <a:xfrm>
            <a:off x="457200" y="21047"/>
            <a:ext cx="7797662" cy="1151965"/>
          </a:xfrm>
        </p:spPr>
        <p:txBody>
          <a:bodyPr>
            <a:normAutofit/>
          </a:bodyPr>
          <a:lstStyle/>
          <a:p>
            <a:pPr algn="ctr"/>
            <a:r>
              <a:rPr lang="en-US" altLang="en-US" dirty="0"/>
              <a:t>Capital Claim Process:</a:t>
            </a:r>
            <a:br>
              <a:rPr lang="en-US" altLang="en-US" dirty="0"/>
            </a:br>
            <a:r>
              <a:rPr lang="en-US" altLang="en-US" dirty="0"/>
              <a:t>The SA-</a:t>
            </a:r>
            <a:r>
              <a:rPr lang="en-US" altLang="en-US" dirty="0" err="1"/>
              <a:t>116A</a:t>
            </a:r>
            <a:endParaRPr lang="en-US" dirty="0"/>
          </a:p>
        </p:txBody>
      </p:sp>
      <p:sp>
        <p:nvSpPr>
          <p:cNvPr id="5" name="Content Placeholder 4">
            <a:extLst>
              <a:ext uri="{FF2B5EF4-FFF2-40B4-BE49-F238E27FC236}">
                <a16:creationId xmlns:a16="http://schemas.microsoft.com/office/drawing/2014/main" id="{8894CDDD-8C83-4FFF-ACBC-FE99F07AC0EF}"/>
              </a:ext>
            </a:extLst>
          </p:cNvPr>
          <p:cNvSpPr>
            <a:spLocks noGrp="1"/>
          </p:cNvSpPr>
          <p:nvPr>
            <p:ph sz="half" idx="1"/>
          </p:nvPr>
        </p:nvSpPr>
        <p:spPr>
          <a:xfrm>
            <a:off x="266700" y="4038600"/>
            <a:ext cx="8610600" cy="1844040"/>
          </a:xfrm>
        </p:spPr>
        <p:txBody>
          <a:bodyPr/>
          <a:lstStyle/>
          <a:p>
            <a:r>
              <a:rPr lang="en-US" dirty="0"/>
              <a:t>The projects that are loaded will be listed in the summary form </a:t>
            </a:r>
          </a:p>
        </p:txBody>
      </p:sp>
      <p:pic>
        <p:nvPicPr>
          <p:cNvPr id="7" name="Picture 6">
            <a:extLst>
              <a:ext uri="{FF2B5EF4-FFF2-40B4-BE49-F238E27FC236}">
                <a16:creationId xmlns:a16="http://schemas.microsoft.com/office/drawing/2014/main" id="{06F7BB93-E400-4142-9C01-78B35EBE7053}"/>
              </a:ext>
            </a:extLst>
          </p:cNvPr>
          <p:cNvPicPr>
            <a:picLocks noChangeAspect="1"/>
          </p:cNvPicPr>
          <p:nvPr/>
        </p:nvPicPr>
        <p:blipFill rotWithShape="1">
          <a:blip r:embed="rId2"/>
          <a:srcRect t="51481" r="39167" b="17407"/>
          <a:stretch/>
        </p:blipFill>
        <p:spPr>
          <a:xfrm>
            <a:off x="381000" y="1656437"/>
            <a:ext cx="7924800" cy="2279737"/>
          </a:xfrm>
          <a:prstGeom prst="rect">
            <a:avLst/>
          </a:prstGeom>
        </p:spPr>
      </p:pic>
    </p:spTree>
    <p:extLst>
      <p:ext uri="{BB962C8B-B14F-4D97-AF65-F5344CB8AC3E}">
        <p14:creationId xmlns:p14="http://schemas.microsoft.com/office/powerpoint/2010/main" val="22341061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1E6B9-F1D9-4B10-B687-25A06C659AF0}"/>
              </a:ext>
            </a:extLst>
          </p:cNvPr>
          <p:cNvSpPr>
            <a:spLocks noGrp="1"/>
          </p:cNvSpPr>
          <p:nvPr>
            <p:ph type="title"/>
          </p:nvPr>
        </p:nvSpPr>
        <p:spPr>
          <a:xfrm>
            <a:off x="228600" y="0"/>
            <a:ext cx="7797662" cy="1151965"/>
          </a:xfrm>
        </p:spPr>
        <p:txBody>
          <a:bodyPr>
            <a:normAutofit/>
          </a:bodyPr>
          <a:lstStyle/>
          <a:p>
            <a:pPr algn="ctr"/>
            <a:r>
              <a:rPr lang="en-US" altLang="en-US" dirty="0"/>
              <a:t>Capital Claim Process:</a:t>
            </a:r>
            <a:br>
              <a:rPr lang="en-US" altLang="en-US" dirty="0"/>
            </a:br>
            <a:r>
              <a:rPr lang="en-US" altLang="en-US" dirty="0"/>
              <a:t>The SA-</a:t>
            </a:r>
            <a:r>
              <a:rPr lang="en-US" altLang="en-US" dirty="0" err="1"/>
              <a:t>116A</a:t>
            </a:r>
            <a:endParaRPr lang="en-US" dirty="0"/>
          </a:p>
        </p:txBody>
      </p:sp>
      <p:pic>
        <p:nvPicPr>
          <p:cNvPr id="5" name="Content Placeholder 4">
            <a:extLst>
              <a:ext uri="{FF2B5EF4-FFF2-40B4-BE49-F238E27FC236}">
                <a16:creationId xmlns:a16="http://schemas.microsoft.com/office/drawing/2014/main" id="{3FC65269-92C0-4141-824C-C4CE8B3BBAEE}"/>
              </a:ext>
            </a:extLst>
          </p:cNvPr>
          <p:cNvPicPr>
            <a:picLocks noGrp="1" noChangeAspect="1"/>
          </p:cNvPicPr>
          <p:nvPr>
            <p:ph idx="1"/>
          </p:nvPr>
        </p:nvPicPr>
        <p:blipFill rotWithShape="1">
          <a:blip r:embed="rId2"/>
          <a:stretch/>
        </p:blipFill>
        <p:spPr>
          <a:xfrm>
            <a:off x="103718" y="1295400"/>
            <a:ext cx="8583082" cy="4827984"/>
          </a:xfrm>
          <a:prstGeom prst="rect">
            <a:avLst/>
          </a:prstGeom>
        </p:spPr>
      </p:pic>
    </p:spTree>
    <p:extLst>
      <p:ext uri="{BB962C8B-B14F-4D97-AF65-F5344CB8AC3E}">
        <p14:creationId xmlns:p14="http://schemas.microsoft.com/office/powerpoint/2010/main" val="11214380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1E6B9-F1D9-4B10-B687-25A06C659AF0}"/>
              </a:ext>
            </a:extLst>
          </p:cNvPr>
          <p:cNvSpPr>
            <a:spLocks noGrp="1"/>
          </p:cNvSpPr>
          <p:nvPr>
            <p:ph type="title"/>
          </p:nvPr>
        </p:nvSpPr>
        <p:spPr>
          <a:xfrm>
            <a:off x="381000" y="76200"/>
            <a:ext cx="7797662" cy="1151965"/>
          </a:xfrm>
        </p:spPr>
        <p:txBody>
          <a:bodyPr>
            <a:normAutofit/>
          </a:bodyPr>
          <a:lstStyle/>
          <a:p>
            <a:pPr algn="ctr"/>
            <a:r>
              <a:rPr lang="en-US" altLang="en-US" dirty="0"/>
              <a:t>Capital Claim Process:</a:t>
            </a:r>
            <a:br>
              <a:rPr lang="en-US" altLang="en-US" dirty="0"/>
            </a:br>
            <a:r>
              <a:rPr lang="en-US" altLang="en-US" dirty="0"/>
              <a:t>The SA-</a:t>
            </a:r>
            <a:r>
              <a:rPr lang="en-US" altLang="en-US" dirty="0" err="1"/>
              <a:t>116A</a:t>
            </a:r>
            <a:endParaRPr lang="en-US" dirty="0"/>
          </a:p>
        </p:txBody>
      </p:sp>
      <p:pic>
        <p:nvPicPr>
          <p:cNvPr id="9" name="Content Placeholder 8">
            <a:extLst>
              <a:ext uri="{FF2B5EF4-FFF2-40B4-BE49-F238E27FC236}">
                <a16:creationId xmlns:a16="http://schemas.microsoft.com/office/drawing/2014/main" id="{739A713A-0C11-4BBB-82B6-8DACA3D7A2AA}"/>
              </a:ext>
            </a:extLst>
          </p:cNvPr>
          <p:cNvPicPr>
            <a:picLocks noGrp="1" noChangeAspect="1"/>
          </p:cNvPicPr>
          <p:nvPr>
            <p:ph idx="1"/>
          </p:nvPr>
        </p:nvPicPr>
        <p:blipFill rotWithShape="1">
          <a:blip r:embed="rId2"/>
          <a:stretch/>
        </p:blipFill>
        <p:spPr>
          <a:xfrm>
            <a:off x="239183" y="1371600"/>
            <a:ext cx="8127999" cy="4572000"/>
          </a:xfrm>
          <a:prstGeom prst="rect">
            <a:avLst/>
          </a:prstGeom>
        </p:spPr>
      </p:pic>
    </p:spTree>
    <p:extLst>
      <p:ext uri="{BB962C8B-B14F-4D97-AF65-F5344CB8AC3E}">
        <p14:creationId xmlns:p14="http://schemas.microsoft.com/office/powerpoint/2010/main" val="30706082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1E6B9-F1D9-4B10-B687-25A06C659AF0}"/>
              </a:ext>
            </a:extLst>
          </p:cNvPr>
          <p:cNvSpPr>
            <a:spLocks noGrp="1"/>
          </p:cNvSpPr>
          <p:nvPr>
            <p:ph type="title"/>
          </p:nvPr>
        </p:nvSpPr>
        <p:spPr>
          <a:xfrm>
            <a:off x="381000" y="76200"/>
            <a:ext cx="7797662" cy="1151965"/>
          </a:xfrm>
        </p:spPr>
        <p:txBody>
          <a:bodyPr>
            <a:normAutofit/>
          </a:bodyPr>
          <a:lstStyle/>
          <a:p>
            <a:pPr algn="ctr"/>
            <a:r>
              <a:rPr lang="en-US" altLang="en-US" dirty="0"/>
              <a:t>Capital Claim Process:</a:t>
            </a:r>
            <a:br>
              <a:rPr lang="en-US" altLang="en-US" dirty="0"/>
            </a:br>
            <a:r>
              <a:rPr lang="en-US" altLang="en-US" dirty="0"/>
              <a:t>The SA-</a:t>
            </a:r>
            <a:r>
              <a:rPr lang="en-US" altLang="en-US" dirty="0" err="1"/>
              <a:t>116A</a:t>
            </a:r>
            <a:endParaRPr lang="en-US" dirty="0"/>
          </a:p>
        </p:txBody>
      </p:sp>
      <p:pic>
        <p:nvPicPr>
          <p:cNvPr id="6" name="Content Placeholder 5">
            <a:extLst>
              <a:ext uri="{FF2B5EF4-FFF2-40B4-BE49-F238E27FC236}">
                <a16:creationId xmlns:a16="http://schemas.microsoft.com/office/drawing/2014/main" id="{1BC7928E-9170-4629-AAB2-CF529D3AC4F1}"/>
              </a:ext>
            </a:extLst>
          </p:cNvPr>
          <p:cNvPicPr>
            <a:picLocks noGrp="1" noChangeAspect="1"/>
          </p:cNvPicPr>
          <p:nvPr>
            <p:ph idx="1"/>
          </p:nvPr>
        </p:nvPicPr>
        <p:blipFill rotWithShape="1">
          <a:blip r:embed="rId3"/>
          <a:stretch/>
        </p:blipFill>
        <p:spPr>
          <a:xfrm>
            <a:off x="1146175" y="1635323"/>
            <a:ext cx="6851650" cy="3854053"/>
          </a:xfrm>
          <a:prstGeom prst="rect">
            <a:avLst/>
          </a:prstGeom>
        </p:spPr>
      </p:pic>
    </p:spTree>
    <p:extLst>
      <p:ext uri="{BB962C8B-B14F-4D97-AF65-F5344CB8AC3E}">
        <p14:creationId xmlns:p14="http://schemas.microsoft.com/office/powerpoint/2010/main" val="40047209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1E6B9-F1D9-4B10-B687-25A06C659AF0}"/>
              </a:ext>
            </a:extLst>
          </p:cNvPr>
          <p:cNvSpPr>
            <a:spLocks noGrp="1"/>
          </p:cNvSpPr>
          <p:nvPr>
            <p:ph type="title"/>
          </p:nvPr>
        </p:nvSpPr>
        <p:spPr>
          <a:xfrm>
            <a:off x="457200" y="76200"/>
            <a:ext cx="7797662" cy="1151965"/>
          </a:xfrm>
        </p:spPr>
        <p:txBody>
          <a:bodyPr>
            <a:normAutofit/>
          </a:bodyPr>
          <a:lstStyle/>
          <a:p>
            <a:pPr algn="ctr"/>
            <a:r>
              <a:rPr lang="en-US" altLang="en-US" dirty="0"/>
              <a:t>Capital Claim Process:</a:t>
            </a:r>
            <a:br>
              <a:rPr lang="en-US" altLang="en-US" dirty="0"/>
            </a:br>
            <a:r>
              <a:rPr lang="en-US" altLang="en-US" dirty="0"/>
              <a:t>The SA-</a:t>
            </a:r>
            <a:r>
              <a:rPr lang="en-US" altLang="en-US" dirty="0" err="1"/>
              <a:t>116A</a:t>
            </a:r>
            <a:endParaRPr lang="en-US" dirty="0"/>
          </a:p>
        </p:txBody>
      </p:sp>
      <p:pic>
        <p:nvPicPr>
          <p:cNvPr id="5" name="Content Placeholder 4">
            <a:extLst>
              <a:ext uri="{FF2B5EF4-FFF2-40B4-BE49-F238E27FC236}">
                <a16:creationId xmlns:a16="http://schemas.microsoft.com/office/drawing/2014/main" id="{1A764479-3852-4041-9000-1FFA5DCF6B02}"/>
              </a:ext>
            </a:extLst>
          </p:cNvPr>
          <p:cNvPicPr>
            <a:picLocks noGrp="1" noChangeAspect="1"/>
          </p:cNvPicPr>
          <p:nvPr>
            <p:ph idx="1"/>
          </p:nvPr>
        </p:nvPicPr>
        <p:blipFill rotWithShape="1">
          <a:blip r:embed="rId2"/>
          <a:stretch/>
        </p:blipFill>
        <p:spPr>
          <a:xfrm>
            <a:off x="1146175" y="1635323"/>
            <a:ext cx="6851650" cy="3854053"/>
          </a:xfrm>
          <a:prstGeom prst="rect">
            <a:avLst/>
          </a:prstGeom>
        </p:spPr>
      </p:pic>
    </p:spTree>
    <p:extLst>
      <p:ext uri="{BB962C8B-B14F-4D97-AF65-F5344CB8AC3E}">
        <p14:creationId xmlns:p14="http://schemas.microsoft.com/office/powerpoint/2010/main" val="2384686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1E6B9-F1D9-4B10-B687-25A06C659AF0}"/>
              </a:ext>
            </a:extLst>
          </p:cNvPr>
          <p:cNvSpPr>
            <a:spLocks noGrp="1"/>
          </p:cNvSpPr>
          <p:nvPr>
            <p:ph type="title"/>
          </p:nvPr>
        </p:nvSpPr>
        <p:spPr>
          <a:xfrm>
            <a:off x="381000" y="152400"/>
            <a:ext cx="7797662" cy="1151965"/>
          </a:xfrm>
        </p:spPr>
        <p:txBody>
          <a:bodyPr>
            <a:normAutofit/>
          </a:bodyPr>
          <a:lstStyle/>
          <a:p>
            <a:pPr algn="ctr"/>
            <a:r>
              <a:rPr lang="en-US" altLang="en-US" dirty="0"/>
              <a:t>Capital Claim Process:</a:t>
            </a:r>
            <a:br>
              <a:rPr lang="en-US" altLang="en-US" dirty="0"/>
            </a:br>
            <a:r>
              <a:rPr lang="en-US" altLang="en-US" dirty="0"/>
              <a:t>The Capital Claim Edit Report</a:t>
            </a:r>
            <a:endParaRPr lang="en-US" dirty="0"/>
          </a:p>
        </p:txBody>
      </p:sp>
      <p:pic>
        <p:nvPicPr>
          <p:cNvPr id="5" name="Content Placeholder 4">
            <a:extLst>
              <a:ext uri="{FF2B5EF4-FFF2-40B4-BE49-F238E27FC236}">
                <a16:creationId xmlns:a16="http://schemas.microsoft.com/office/drawing/2014/main" id="{72C1CDC4-2E5A-4442-8709-2D8FD98A4A55}"/>
              </a:ext>
            </a:extLst>
          </p:cNvPr>
          <p:cNvPicPr>
            <a:picLocks noGrp="1" noChangeAspect="1"/>
          </p:cNvPicPr>
          <p:nvPr>
            <p:ph idx="1"/>
          </p:nvPr>
        </p:nvPicPr>
        <p:blipFill rotWithShape="1">
          <a:blip r:embed="rId2"/>
          <a:stretch/>
        </p:blipFill>
        <p:spPr>
          <a:xfrm>
            <a:off x="1146175" y="1635323"/>
            <a:ext cx="6851650" cy="3854053"/>
          </a:xfrm>
          <a:prstGeom prst="rect">
            <a:avLst/>
          </a:prstGeom>
        </p:spPr>
      </p:pic>
    </p:spTree>
    <p:extLst>
      <p:ext uri="{BB962C8B-B14F-4D97-AF65-F5344CB8AC3E}">
        <p14:creationId xmlns:p14="http://schemas.microsoft.com/office/powerpoint/2010/main" val="15649288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1E6B9-F1D9-4B10-B687-25A06C659AF0}"/>
              </a:ext>
            </a:extLst>
          </p:cNvPr>
          <p:cNvSpPr>
            <a:spLocks noGrp="1"/>
          </p:cNvSpPr>
          <p:nvPr>
            <p:ph type="title"/>
          </p:nvPr>
        </p:nvSpPr>
        <p:spPr>
          <a:xfrm>
            <a:off x="381000" y="76200"/>
            <a:ext cx="7797662" cy="1151965"/>
          </a:xfrm>
        </p:spPr>
        <p:txBody>
          <a:bodyPr>
            <a:normAutofit/>
          </a:bodyPr>
          <a:lstStyle/>
          <a:p>
            <a:pPr algn="ctr"/>
            <a:r>
              <a:rPr lang="en-US" altLang="en-US" dirty="0"/>
              <a:t>Capital Claim Process:</a:t>
            </a:r>
            <a:br>
              <a:rPr lang="en-US" altLang="en-US" dirty="0"/>
            </a:br>
            <a:r>
              <a:rPr lang="en-US" altLang="en-US" dirty="0"/>
              <a:t>The Capital Claim Edit Report</a:t>
            </a:r>
            <a:endParaRPr lang="en-US" dirty="0"/>
          </a:p>
        </p:txBody>
      </p:sp>
      <p:pic>
        <p:nvPicPr>
          <p:cNvPr id="6" name="Content Placeholder 5">
            <a:extLst>
              <a:ext uri="{FF2B5EF4-FFF2-40B4-BE49-F238E27FC236}">
                <a16:creationId xmlns:a16="http://schemas.microsoft.com/office/drawing/2014/main" id="{113FA793-26AC-4653-9E9D-DFA63DBF3A2C}"/>
              </a:ext>
            </a:extLst>
          </p:cNvPr>
          <p:cNvPicPr>
            <a:picLocks noGrp="1" noChangeAspect="1"/>
          </p:cNvPicPr>
          <p:nvPr>
            <p:ph idx="1"/>
          </p:nvPr>
        </p:nvPicPr>
        <p:blipFill rotWithShape="1">
          <a:blip r:embed="rId2"/>
          <a:stretch/>
        </p:blipFill>
        <p:spPr>
          <a:xfrm>
            <a:off x="103718" y="1295400"/>
            <a:ext cx="8430682" cy="4742259"/>
          </a:xfrm>
          <a:prstGeom prst="rect">
            <a:avLst/>
          </a:prstGeom>
        </p:spPr>
      </p:pic>
    </p:spTree>
    <p:extLst>
      <p:ext uri="{BB962C8B-B14F-4D97-AF65-F5344CB8AC3E}">
        <p14:creationId xmlns:p14="http://schemas.microsoft.com/office/powerpoint/2010/main" val="39316970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1E6B9-F1D9-4B10-B687-25A06C659AF0}"/>
              </a:ext>
            </a:extLst>
          </p:cNvPr>
          <p:cNvSpPr>
            <a:spLocks noGrp="1"/>
          </p:cNvSpPr>
          <p:nvPr>
            <p:ph type="title"/>
          </p:nvPr>
        </p:nvSpPr>
        <p:spPr>
          <a:xfrm>
            <a:off x="514418" y="76200"/>
            <a:ext cx="7797662" cy="1151965"/>
          </a:xfrm>
        </p:spPr>
        <p:txBody>
          <a:bodyPr>
            <a:normAutofit/>
          </a:bodyPr>
          <a:lstStyle/>
          <a:p>
            <a:pPr algn="ctr"/>
            <a:r>
              <a:rPr lang="en-US" altLang="en-US" dirty="0"/>
              <a:t>Capital Claim Process:</a:t>
            </a:r>
            <a:br>
              <a:rPr lang="en-US" altLang="en-US" dirty="0"/>
            </a:br>
            <a:r>
              <a:rPr lang="en-US" altLang="en-US" dirty="0"/>
              <a:t>The Capital Claim Edit Report</a:t>
            </a:r>
            <a:endParaRPr lang="en-US" dirty="0"/>
          </a:p>
        </p:txBody>
      </p:sp>
      <p:pic>
        <p:nvPicPr>
          <p:cNvPr id="6" name="Content Placeholder 5">
            <a:extLst>
              <a:ext uri="{FF2B5EF4-FFF2-40B4-BE49-F238E27FC236}">
                <a16:creationId xmlns:a16="http://schemas.microsoft.com/office/drawing/2014/main" id="{76C22D85-4516-475E-AAB7-CB3D7F259FB0}"/>
              </a:ext>
            </a:extLst>
          </p:cNvPr>
          <p:cNvPicPr>
            <a:picLocks noGrp="1" noChangeAspect="1"/>
          </p:cNvPicPr>
          <p:nvPr>
            <p:ph idx="1"/>
          </p:nvPr>
        </p:nvPicPr>
        <p:blipFill rotWithShape="1">
          <a:blip r:embed="rId2"/>
          <a:stretch/>
        </p:blipFill>
        <p:spPr>
          <a:xfrm>
            <a:off x="1146175" y="1635323"/>
            <a:ext cx="6851650" cy="3854053"/>
          </a:xfrm>
          <a:prstGeom prst="rect">
            <a:avLst/>
          </a:prstGeom>
        </p:spPr>
      </p:pic>
    </p:spTree>
    <p:extLst>
      <p:ext uri="{BB962C8B-B14F-4D97-AF65-F5344CB8AC3E}">
        <p14:creationId xmlns:p14="http://schemas.microsoft.com/office/powerpoint/2010/main" val="9922170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1E6B9-F1D9-4B10-B687-25A06C659AF0}"/>
              </a:ext>
            </a:extLst>
          </p:cNvPr>
          <p:cNvSpPr>
            <a:spLocks noGrp="1"/>
          </p:cNvSpPr>
          <p:nvPr>
            <p:ph type="title"/>
          </p:nvPr>
        </p:nvSpPr>
        <p:spPr>
          <a:xfrm>
            <a:off x="457200" y="152400"/>
            <a:ext cx="7797662" cy="1151965"/>
          </a:xfrm>
        </p:spPr>
        <p:txBody>
          <a:bodyPr>
            <a:normAutofit/>
          </a:bodyPr>
          <a:lstStyle/>
          <a:p>
            <a:pPr algn="ctr"/>
            <a:r>
              <a:rPr lang="en-US" altLang="en-US" dirty="0"/>
              <a:t>Capital Claim Process:</a:t>
            </a:r>
            <a:br>
              <a:rPr lang="en-US" altLang="en-US" dirty="0"/>
            </a:br>
            <a:r>
              <a:rPr lang="en-US" altLang="en-US" dirty="0"/>
              <a:t>The Capital Claim Edit Report</a:t>
            </a:r>
            <a:endParaRPr lang="en-US" dirty="0"/>
          </a:p>
        </p:txBody>
      </p:sp>
      <p:pic>
        <p:nvPicPr>
          <p:cNvPr id="5" name="Content Placeholder 4">
            <a:extLst>
              <a:ext uri="{FF2B5EF4-FFF2-40B4-BE49-F238E27FC236}">
                <a16:creationId xmlns:a16="http://schemas.microsoft.com/office/drawing/2014/main" id="{F6DBE3A5-65DC-44E9-8D43-34C6ED76EA55}"/>
              </a:ext>
            </a:extLst>
          </p:cNvPr>
          <p:cNvPicPr>
            <a:picLocks noGrp="1" noChangeAspect="1"/>
          </p:cNvPicPr>
          <p:nvPr>
            <p:ph idx="1"/>
          </p:nvPr>
        </p:nvPicPr>
        <p:blipFill rotWithShape="1">
          <a:blip r:embed="rId2"/>
          <a:stretch/>
        </p:blipFill>
        <p:spPr>
          <a:xfrm>
            <a:off x="1146175" y="1635323"/>
            <a:ext cx="6851650" cy="3854053"/>
          </a:xfrm>
          <a:prstGeom prst="rect">
            <a:avLst/>
          </a:prstGeom>
        </p:spPr>
      </p:pic>
    </p:spTree>
    <p:extLst>
      <p:ext uri="{BB962C8B-B14F-4D97-AF65-F5344CB8AC3E}">
        <p14:creationId xmlns:p14="http://schemas.microsoft.com/office/powerpoint/2010/main" val="3869650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1E6B9-F1D9-4B10-B687-25A06C659AF0}"/>
              </a:ext>
            </a:extLst>
          </p:cNvPr>
          <p:cNvSpPr>
            <a:spLocks noGrp="1"/>
          </p:cNvSpPr>
          <p:nvPr>
            <p:ph type="title"/>
          </p:nvPr>
        </p:nvSpPr>
        <p:spPr>
          <a:xfrm>
            <a:off x="514418" y="76200"/>
            <a:ext cx="7797662" cy="1151965"/>
          </a:xfrm>
        </p:spPr>
        <p:txBody>
          <a:bodyPr>
            <a:normAutofit/>
          </a:bodyPr>
          <a:lstStyle/>
          <a:p>
            <a:pPr algn="ctr"/>
            <a:r>
              <a:rPr lang="en-US" altLang="en-US" dirty="0"/>
              <a:t>Capital Claim Process:</a:t>
            </a:r>
            <a:br>
              <a:rPr lang="en-US" altLang="en-US" dirty="0"/>
            </a:br>
            <a:r>
              <a:rPr lang="en-US" altLang="en-US" dirty="0"/>
              <a:t>The Capital Claim Edit Report</a:t>
            </a:r>
            <a:endParaRPr lang="en-US" dirty="0"/>
          </a:p>
        </p:txBody>
      </p:sp>
      <p:pic>
        <p:nvPicPr>
          <p:cNvPr id="6" name="Content Placeholder 5">
            <a:extLst>
              <a:ext uri="{FF2B5EF4-FFF2-40B4-BE49-F238E27FC236}">
                <a16:creationId xmlns:a16="http://schemas.microsoft.com/office/drawing/2014/main" id="{73852C1E-358F-46AF-B8A0-2ACB404A5D34}"/>
              </a:ext>
            </a:extLst>
          </p:cNvPr>
          <p:cNvPicPr>
            <a:picLocks noGrp="1" noChangeAspect="1"/>
          </p:cNvPicPr>
          <p:nvPr>
            <p:ph idx="1"/>
          </p:nvPr>
        </p:nvPicPr>
        <p:blipFill rotWithShape="1">
          <a:blip r:embed="rId2"/>
          <a:stretch/>
        </p:blipFill>
        <p:spPr>
          <a:xfrm>
            <a:off x="1146175" y="1635323"/>
            <a:ext cx="6851650" cy="3854053"/>
          </a:xfrm>
          <a:prstGeom prst="rect">
            <a:avLst/>
          </a:prstGeom>
        </p:spPr>
      </p:pic>
    </p:spTree>
    <p:extLst>
      <p:ext uri="{BB962C8B-B14F-4D97-AF65-F5344CB8AC3E}">
        <p14:creationId xmlns:p14="http://schemas.microsoft.com/office/powerpoint/2010/main" val="3689186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5159B-23C4-4DFE-AF6A-D44F74DAEFB8}"/>
              </a:ext>
            </a:extLst>
          </p:cNvPr>
          <p:cNvSpPr>
            <a:spLocks noGrp="1"/>
          </p:cNvSpPr>
          <p:nvPr>
            <p:ph type="title"/>
          </p:nvPr>
        </p:nvSpPr>
        <p:spPr/>
        <p:txBody>
          <a:bodyPr/>
          <a:lstStyle/>
          <a:p>
            <a:r>
              <a:rPr lang="en-US" dirty="0"/>
              <a:t>State Aid Reminders</a:t>
            </a:r>
          </a:p>
        </p:txBody>
      </p:sp>
    </p:spTree>
    <p:extLst>
      <p:ext uri="{BB962C8B-B14F-4D97-AF65-F5344CB8AC3E}">
        <p14:creationId xmlns:p14="http://schemas.microsoft.com/office/powerpoint/2010/main" val="762630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a:extLst>
              <a:ext uri="{FF2B5EF4-FFF2-40B4-BE49-F238E27FC236}">
                <a16:creationId xmlns:a16="http://schemas.microsoft.com/office/drawing/2014/main" id="{CC470CBC-161B-433F-BE24-5779CBFC7FEF}"/>
              </a:ext>
            </a:extLst>
          </p:cNvPr>
          <p:cNvSpPr>
            <a:spLocks noGrp="1" noChangeArrowheads="1"/>
          </p:cNvSpPr>
          <p:nvPr>
            <p:ph type="title"/>
          </p:nvPr>
        </p:nvSpPr>
        <p:spPr>
          <a:xfrm>
            <a:off x="76201" y="76200"/>
            <a:ext cx="8726488" cy="1066800"/>
          </a:xfrm>
        </p:spPr>
        <p:txBody>
          <a:bodyPr>
            <a:normAutofit/>
          </a:bodyPr>
          <a:lstStyle/>
          <a:p>
            <a:pPr algn="ctr" fontAlgn="auto">
              <a:spcAft>
                <a:spcPts val="0"/>
              </a:spcAft>
              <a:defRPr/>
            </a:pPr>
            <a:r>
              <a:rPr lang="en-US" sz="4000" dirty="0"/>
              <a:t>Fall Deadlines for Submission</a:t>
            </a:r>
            <a:r>
              <a:rPr lang="en-US" dirty="0"/>
              <a:t>	</a:t>
            </a:r>
          </a:p>
        </p:txBody>
      </p:sp>
      <p:sp>
        <p:nvSpPr>
          <p:cNvPr id="464899" name="Rectangle 3">
            <a:extLst>
              <a:ext uri="{FF2B5EF4-FFF2-40B4-BE49-F238E27FC236}">
                <a16:creationId xmlns:a16="http://schemas.microsoft.com/office/drawing/2014/main" id="{46D5247E-9E18-4335-B6C7-96A1DFA05C48}"/>
              </a:ext>
            </a:extLst>
          </p:cNvPr>
          <p:cNvSpPr>
            <a:spLocks noGrp="1" noChangeArrowheads="1"/>
          </p:cNvSpPr>
          <p:nvPr>
            <p:ph idx="1"/>
          </p:nvPr>
        </p:nvSpPr>
        <p:spPr>
          <a:xfrm>
            <a:off x="609600" y="1371600"/>
            <a:ext cx="8193088" cy="4648200"/>
          </a:xfrm>
        </p:spPr>
        <p:txBody>
          <a:bodyPr rtlCol="0">
            <a:normAutofit/>
          </a:bodyPr>
          <a:lstStyle/>
          <a:p>
            <a:pPr marL="0" indent="0" fontAlgn="auto">
              <a:lnSpc>
                <a:spcPct val="90000"/>
              </a:lnSpc>
              <a:spcBef>
                <a:spcPts val="0"/>
              </a:spcBef>
              <a:spcAft>
                <a:spcPts val="0"/>
              </a:spcAft>
              <a:buFont typeface="Wingdings" panose="05000000000000000000" pitchFamily="2" charset="2"/>
              <a:buNone/>
              <a:defRPr/>
            </a:pPr>
            <a:r>
              <a:rPr lang="en-US" altLang="en-US" sz="2400" dirty="0">
                <a:solidFill>
                  <a:schemeClr val="tx1">
                    <a:lumMod val="75000"/>
                    <a:lumOff val="25000"/>
                  </a:schemeClr>
                </a:solidFill>
              </a:rPr>
              <a:t>October 1 – BOCES Financial Data Set must be </a:t>
            </a:r>
            <a:r>
              <a:rPr lang="en-US" altLang="en-US" sz="2400" i="1" dirty="0">
                <a:solidFill>
                  <a:srgbClr val="FF0000"/>
                </a:solidFill>
              </a:rPr>
              <a:t>Certified</a:t>
            </a:r>
          </a:p>
          <a:p>
            <a:pPr marL="0" indent="0" fontAlgn="auto">
              <a:lnSpc>
                <a:spcPct val="90000"/>
              </a:lnSpc>
              <a:spcBef>
                <a:spcPts val="0"/>
              </a:spcBef>
              <a:spcAft>
                <a:spcPts val="0"/>
              </a:spcAft>
              <a:buFont typeface="Wingdings" panose="05000000000000000000" pitchFamily="2" charset="2"/>
              <a:buNone/>
              <a:defRPr/>
            </a:pPr>
            <a:endParaRPr lang="en-US" altLang="en-US" sz="2400" i="1" dirty="0">
              <a:solidFill>
                <a:srgbClr val="FF0000"/>
              </a:solidFill>
            </a:endParaRPr>
          </a:p>
          <a:p>
            <a:pPr lvl="1" fontAlgn="auto">
              <a:lnSpc>
                <a:spcPct val="90000"/>
              </a:lnSpc>
              <a:spcBef>
                <a:spcPts val="0"/>
              </a:spcBef>
              <a:spcAft>
                <a:spcPts val="0"/>
              </a:spcAft>
              <a:buFont typeface="Wingdings 3" charset="2"/>
              <a:buChar char=""/>
              <a:defRPr/>
            </a:pPr>
            <a:r>
              <a:rPr lang="en-US" altLang="en-US" sz="2400" dirty="0">
                <a:solidFill>
                  <a:schemeClr val="tx1">
                    <a:lumMod val="75000"/>
                    <a:lumOff val="25000"/>
                  </a:schemeClr>
                </a:solidFill>
              </a:rPr>
              <a:t>Reminder - Edit Report must be marked </a:t>
            </a:r>
            <a:r>
              <a:rPr lang="ja-JP" altLang="en-US" sz="2400" dirty="0">
                <a:solidFill>
                  <a:schemeClr val="tx1">
                    <a:lumMod val="75000"/>
                    <a:lumOff val="25000"/>
                  </a:schemeClr>
                </a:solidFill>
              </a:rPr>
              <a:t>“</a:t>
            </a:r>
            <a:r>
              <a:rPr lang="en-US" altLang="ja-JP" sz="2400" dirty="0">
                <a:solidFill>
                  <a:schemeClr val="tx1">
                    <a:lumMod val="75000"/>
                    <a:lumOff val="25000"/>
                  </a:schemeClr>
                </a:solidFill>
              </a:rPr>
              <a:t>Ready</a:t>
            </a:r>
            <a:r>
              <a:rPr lang="ja-JP" altLang="en-US" sz="2400" dirty="0">
                <a:solidFill>
                  <a:schemeClr val="tx1">
                    <a:lumMod val="75000"/>
                    <a:lumOff val="25000"/>
                  </a:schemeClr>
                </a:solidFill>
              </a:rPr>
              <a:t>”</a:t>
            </a:r>
            <a:r>
              <a:rPr lang="en-US" altLang="ja-JP" sz="2400" dirty="0">
                <a:solidFill>
                  <a:schemeClr val="tx1">
                    <a:lumMod val="75000"/>
                    <a:lumOff val="25000"/>
                  </a:schemeClr>
                </a:solidFill>
              </a:rPr>
              <a:t> before District Superintendent can Certify</a:t>
            </a:r>
          </a:p>
          <a:p>
            <a:pPr lvl="1" fontAlgn="auto">
              <a:lnSpc>
                <a:spcPct val="90000"/>
              </a:lnSpc>
              <a:spcBef>
                <a:spcPts val="0"/>
              </a:spcBef>
              <a:spcAft>
                <a:spcPts val="0"/>
              </a:spcAft>
              <a:buFont typeface="Wingdings 3" charset="2"/>
              <a:buChar char=""/>
              <a:defRPr/>
            </a:pPr>
            <a:r>
              <a:rPr lang="en-US" altLang="ja-JP" sz="2400" dirty="0">
                <a:solidFill>
                  <a:schemeClr val="tx1">
                    <a:lumMod val="75000"/>
                    <a:lumOff val="25000"/>
                  </a:schemeClr>
                </a:solidFill>
              </a:rPr>
              <a:t>Reminder – The Certify/Submit button must be pressed for State Aid to be able to review the file</a:t>
            </a:r>
            <a:endParaRPr lang="en-US" altLang="en-US" sz="2400" dirty="0">
              <a:solidFill>
                <a:schemeClr val="tx1">
                  <a:lumMod val="75000"/>
                  <a:lumOff val="25000"/>
                </a:schemeClr>
              </a:solidFill>
            </a:endParaRPr>
          </a:p>
          <a:p>
            <a:pPr lvl="1" fontAlgn="auto">
              <a:lnSpc>
                <a:spcPct val="90000"/>
              </a:lnSpc>
              <a:spcBef>
                <a:spcPts val="0"/>
              </a:spcBef>
              <a:spcAft>
                <a:spcPts val="0"/>
              </a:spcAft>
              <a:buFont typeface="Wingdings 3" charset="2"/>
              <a:buChar char=""/>
              <a:defRPr/>
            </a:pPr>
            <a:r>
              <a:rPr lang="en-US" altLang="en-US" sz="2400" dirty="0">
                <a:solidFill>
                  <a:schemeClr val="tx1">
                    <a:lumMod val="75000"/>
                    <a:lumOff val="25000"/>
                  </a:schemeClr>
                </a:solidFill>
              </a:rPr>
              <a:t>Submissions must be substantially complete </a:t>
            </a:r>
            <a:r>
              <a:rPr lang="en-US" altLang="en-US" sz="2400" i="1" dirty="0">
                <a:solidFill>
                  <a:schemeClr val="tx1">
                    <a:lumMod val="75000"/>
                    <a:lumOff val="25000"/>
                  </a:schemeClr>
                </a:solidFill>
              </a:rPr>
              <a:t>for both current and projected year </a:t>
            </a:r>
            <a:r>
              <a:rPr lang="en-US" altLang="en-US" sz="2400" dirty="0">
                <a:solidFill>
                  <a:schemeClr val="tx1">
                    <a:lumMod val="75000"/>
                    <a:lumOff val="25000"/>
                  </a:schemeClr>
                </a:solidFill>
              </a:rPr>
              <a:t>before being certified</a:t>
            </a:r>
          </a:p>
          <a:p>
            <a:pPr lvl="1" fontAlgn="auto">
              <a:lnSpc>
                <a:spcPct val="90000"/>
              </a:lnSpc>
              <a:spcBef>
                <a:spcPts val="0"/>
              </a:spcBef>
              <a:spcAft>
                <a:spcPts val="0"/>
              </a:spcAft>
              <a:buFont typeface="Wingdings 3" charset="2"/>
              <a:buChar char=""/>
              <a:defRPr/>
            </a:pPr>
            <a:endParaRPr lang="en-US" altLang="en-US" sz="2400" dirty="0">
              <a:solidFill>
                <a:schemeClr val="tx1">
                  <a:lumMod val="75000"/>
                  <a:lumOff val="25000"/>
                </a:schemeClr>
              </a:solidFill>
            </a:endParaRPr>
          </a:p>
          <a:p>
            <a:pPr marL="0" lvl="1" indent="0" fontAlgn="auto">
              <a:lnSpc>
                <a:spcPct val="90000"/>
              </a:lnSpc>
              <a:spcBef>
                <a:spcPts val="0"/>
              </a:spcBef>
              <a:spcAft>
                <a:spcPts val="0"/>
              </a:spcAft>
              <a:buFont typeface="Wingdings" panose="05000000000000000000" pitchFamily="2" charset="2"/>
              <a:buNone/>
              <a:defRPr/>
            </a:pPr>
            <a:r>
              <a:rPr lang="en-US" altLang="en-US" sz="2400" dirty="0">
                <a:solidFill>
                  <a:schemeClr val="tx1">
                    <a:lumMod val="75000"/>
                    <a:lumOff val="25000"/>
                  </a:schemeClr>
                </a:solidFill>
              </a:rPr>
              <a:t>November 1st : Last day to submit </a:t>
            </a:r>
            <a:r>
              <a:rPr lang="en-US" altLang="en-US" sz="2400" i="1" dirty="0">
                <a:solidFill>
                  <a:srgbClr val="FF0000"/>
                </a:solidFill>
              </a:rPr>
              <a:t>revisions</a:t>
            </a:r>
            <a:r>
              <a:rPr lang="en-US" altLang="en-US" sz="2400" dirty="0">
                <a:solidFill>
                  <a:schemeClr val="tx1">
                    <a:lumMod val="75000"/>
                    <a:lumOff val="25000"/>
                  </a:schemeClr>
                </a:solidFill>
              </a:rPr>
              <a:t> to guarantee SED processing in time to be included in Nov. frozen data file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Title 1">
            <a:extLst>
              <a:ext uri="{FF2B5EF4-FFF2-40B4-BE49-F238E27FC236}">
                <a16:creationId xmlns:a16="http://schemas.microsoft.com/office/drawing/2014/main" id="{509DC2D9-3F7F-45BA-87C3-051E14CF3CFE}"/>
              </a:ext>
            </a:extLst>
          </p:cNvPr>
          <p:cNvSpPr>
            <a:spLocks noGrp="1" noChangeArrowheads="1"/>
          </p:cNvSpPr>
          <p:nvPr>
            <p:ph type="title"/>
          </p:nvPr>
        </p:nvSpPr>
        <p:spPr/>
        <p:txBody>
          <a:bodyPr/>
          <a:lstStyle/>
          <a:p>
            <a:pPr algn="ctr" fontAlgn="auto">
              <a:spcAft>
                <a:spcPts val="0"/>
              </a:spcAft>
              <a:defRPr/>
            </a:pPr>
            <a:r>
              <a:rPr lang="en-US" altLang="en-US" dirty="0"/>
              <a:t>Questions?</a:t>
            </a:r>
          </a:p>
        </p:txBody>
      </p:sp>
      <p:sp>
        <p:nvSpPr>
          <p:cNvPr id="234499" name="Content Placeholder 2">
            <a:extLst>
              <a:ext uri="{FF2B5EF4-FFF2-40B4-BE49-F238E27FC236}">
                <a16:creationId xmlns:a16="http://schemas.microsoft.com/office/drawing/2014/main" id="{E26DBD8C-944C-4EBC-9C5B-374F197C4AD3}"/>
              </a:ext>
            </a:extLst>
          </p:cNvPr>
          <p:cNvSpPr>
            <a:spLocks noGrp="1" noChangeArrowheads="1"/>
          </p:cNvSpPr>
          <p:nvPr>
            <p:ph idx="1"/>
          </p:nvPr>
        </p:nvSpPr>
        <p:spPr/>
        <p:txBody>
          <a:bodyPr/>
          <a:lstStyle/>
          <a:p>
            <a:pPr marL="0" indent="0">
              <a:buFont typeface="Wingdings" panose="05000000000000000000" pitchFamily="2" charset="2"/>
              <a:buNone/>
            </a:pPr>
            <a:endParaRPr lang="en-US" altLang="en-US" dirty="0"/>
          </a:p>
          <a:p>
            <a:pPr marL="0" indent="0">
              <a:buFont typeface="Wingdings" panose="05000000000000000000" pitchFamily="2" charset="2"/>
              <a:buNone/>
            </a:pPr>
            <a:endParaRPr lang="en-US" altLang="en-US" dirty="0"/>
          </a:p>
          <a:p>
            <a:pPr marL="0" indent="0">
              <a:buFont typeface="Wingdings" panose="05000000000000000000" pitchFamily="2" charset="2"/>
              <a:buNone/>
            </a:pPr>
            <a:r>
              <a:rPr lang="en-US" altLang="en-US" dirty="0"/>
              <a:t>Please feel free to contact the State Aid office with any questions regarding the reviewing and submission of your BOCES State Aid claim.</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a:extLst>
              <a:ext uri="{FF2B5EF4-FFF2-40B4-BE49-F238E27FC236}">
                <a16:creationId xmlns:a16="http://schemas.microsoft.com/office/drawing/2014/main" id="{7782BBC5-E364-475C-BAD0-DD8B37B9E648}"/>
              </a:ext>
            </a:extLst>
          </p:cNvPr>
          <p:cNvSpPr>
            <a:spLocks noGrp="1" noChangeArrowheads="1"/>
          </p:cNvSpPr>
          <p:nvPr>
            <p:ph type="title"/>
          </p:nvPr>
        </p:nvSpPr>
        <p:spPr>
          <a:xfrm>
            <a:off x="1676400" y="228600"/>
            <a:ext cx="5097463" cy="1462088"/>
          </a:xfrm>
        </p:spPr>
        <p:txBody>
          <a:bodyPr/>
          <a:lstStyle/>
          <a:p>
            <a:pPr algn="ctr" fontAlgn="auto">
              <a:spcAft>
                <a:spcPts val="0"/>
              </a:spcAft>
              <a:defRPr/>
            </a:pPr>
            <a:r>
              <a:rPr lang="en-US" altLang="en-US" dirty="0"/>
              <a:t>Contact us:</a:t>
            </a:r>
          </a:p>
        </p:txBody>
      </p:sp>
      <p:sp>
        <p:nvSpPr>
          <p:cNvPr id="417795" name="Rectangle 3">
            <a:extLst>
              <a:ext uri="{FF2B5EF4-FFF2-40B4-BE49-F238E27FC236}">
                <a16:creationId xmlns:a16="http://schemas.microsoft.com/office/drawing/2014/main" id="{2C4FE2F8-66B2-417F-985D-725E1C534CDE}"/>
              </a:ext>
            </a:extLst>
          </p:cNvPr>
          <p:cNvSpPr>
            <a:spLocks noGrp="1" noChangeArrowheads="1"/>
          </p:cNvSpPr>
          <p:nvPr>
            <p:ph idx="1"/>
          </p:nvPr>
        </p:nvSpPr>
        <p:spPr/>
        <p:txBody>
          <a:bodyPr rtlCol="0">
            <a:normAutofit/>
          </a:bodyPr>
          <a:lstStyle/>
          <a:p>
            <a:pPr fontAlgn="auto">
              <a:spcBef>
                <a:spcPts val="0"/>
              </a:spcBef>
              <a:spcAft>
                <a:spcPts val="0"/>
              </a:spcAft>
              <a:buFont typeface="Wingdings" charset="0"/>
              <a:buChar char="n"/>
              <a:defRPr/>
            </a:pPr>
            <a:r>
              <a:rPr lang="en-US" sz="2800" dirty="0">
                <a:solidFill>
                  <a:schemeClr val="tx1">
                    <a:lumMod val="75000"/>
                    <a:lumOff val="25000"/>
                  </a:schemeClr>
                </a:solidFill>
              </a:rPr>
              <a:t>State Aid Office:</a:t>
            </a:r>
          </a:p>
          <a:p>
            <a:pPr fontAlgn="auto">
              <a:spcBef>
                <a:spcPts val="0"/>
              </a:spcBef>
              <a:spcAft>
                <a:spcPts val="0"/>
              </a:spcAft>
              <a:buFont typeface="Wingdings" charset="0"/>
              <a:buNone/>
              <a:defRPr/>
            </a:pPr>
            <a:r>
              <a:rPr lang="en-US" sz="2800" dirty="0">
                <a:solidFill>
                  <a:schemeClr val="tx1">
                    <a:lumMod val="75000"/>
                    <a:lumOff val="25000"/>
                  </a:schemeClr>
                </a:solidFill>
              </a:rPr>
              <a:t>	 518-474-2977</a:t>
            </a:r>
          </a:p>
          <a:p>
            <a:pPr fontAlgn="auto">
              <a:spcBef>
                <a:spcPts val="0"/>
              </a:spcBef>
              <a:spcAft>
                <a:spcPts val="0"/>
              </a:spcAft>
              <a:buFont typeface="Wingdings" charset="0"/>
              <a:buChar char="n"/>
              <a:defRPr/>
            </a:pPr>
            <a:r>
              <a:rPr lang="en-US" sz="2800" dirty="0">
                <a:solidFill>
                  <a:schemeClr val="tx1">
                    <a:lumMod val="75000"/>
                    <a:lumOff val="25000"/>
                  </a:schemeClr>
                </a:solidFill>
              </a:rPr>
              <a:t>Email:  </a:t>
            </a:r>
            <a:r>
              <a:rPr lang="en-US" sz="2800" dirty="0">
                <a:solidFill>
                  <a:schemeClr val="tx1">
                    <a:lumMod val="75000"/>
                    <a:lumOff val="25000"/>
                  </a:schemeClr>
                </a:solidFill>
                <a:hlinkClick r:id="rId3"/>
              </a:rPr>
              <a:t>BOCES@NYSED.GOV</a:t>
            </a:r>
            <a:r>
              <a:rPr lang="en-US" sz="2800" dirty="0">
                <a:solidFill>
                  <a:schemeClr val="tx1">
                    <a:lumMod val="75000"/>
                    <a:lumOff val="25000"/>
                  </a:schemeClr>
                </a:solidFill>
              </a:rPr>
              <a:t> </a:t>
            </a:r>
          </a:p>
          <a:p>
            <a:pPr fontAlgn="auto">
              <a:spcBef>
                <a:spcPts val="0"/>
              </a:spcBef>
              <a:spcAft>
                <a:spcPts val="0"/>
              </a:spcAft>
              <a:buFont typeface="Wingdings" charset="0"/>
              <a:buChar char="n"/>
              <a:defRPr/>
            </a:pPr>
            <a:r>
              <a:rPr lang="en-US" sz="2800" dirty="0">
                <a:solidFill>
                  <a:schemeClr val="tx1">
                    <a:lumMod val="75000"/>
                    <a:lumOff val="25000"/>
                  </a:schemeClr>
                </a:solidFill>
              </a:rPr>
              <a:t>Website:   </a:t>
            </a:r>
            <a:r>
              <a:rPr lang="en-US" sz="2800" dirty="0">
                <a:solidFill>
                  <a:schemeClr val="tx1">
                    <a:lumMod val="75000"/>
                    <a:lumOff val="25000"/>
                  </a:schemeClr>
                </a:solidFill>
                <a:hlinkClick r:id="rId4"/>
              </a:rPr>
              <a:t>https://stateaid.nysed.gov</a:t>
            </a:r>
            <a:r>
              <a:rPr lang="en-US" dirty="0">
                <a:solidFill>
                  <a:schemeClr val="tx1">
                    <a:lumMod val="75000"/>
                    <a:lumOff val="25000"/>
                  </a:schemeClr>
                </a:solidFill>
              </a:rPr>
              <a:t>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a:extLst>
              <a:ext uri="{FF2B5EF4-FFF2-40B4-BE49-F238E27FC236}">
                <a16:creationId xmlns:a16="http://schemas.microsoft.com/office/drawing/2014/main" id="{AD3C121E-43A5-49EC-8472-CDAA16CA7532}"/>
              </a:ext>
            </a:extLst>
          </p:cNvPr>
          <p:cNvSpPr>
            <a:spLocks noGrp="1" noChangeArrowheads="1"/>
          </p:cNvSpPr>
          <p:nvPr>
            <p:ph type="title"/>
          </p:nvPr>
        </p:nvSpPr>
        <p:spPr>
          <a:xfrm>
            <a:off x="609600" y="76200"/>
            <a:ext cx="8153400" cy="1524000"/>
          </a:xfrm>
        </p:spPr>
        <p:txBody>
          <a:bodyPr>
            <a:normAutofit/>
          </a:bodyPr>
          <a:lstStyle/>
          <a:p>
            <a:pPr marL="342900" indent="-342900" algn="ctr" defTabSz="914400" fontAlgn="auto">
              <a:spcAft>
                <a:spcPts val="0"/>
              </a:spcAft>
              <a:defRPr/>
            </a:pPr>
            <a:r>
              <a:rPr lang="en-US" altLang="en-US" dirty="0">
                <a:solidFill>
                  <a:schemeClr val="tx2"/>
                </a:solidFill>
              </a:rPr>
              <a:t>State Aid Reminder: 7 Steps to Submitting a BOCES State Aid claim</a:t>
            </a:r>
          </a:p>
        </p:txBody>
      </p:sp>
      <p:sp>
        <p:nvSpPr>
          <p:cNvPr id="25603" name="Rectangle 5">
            <a:extLst>
              <a:ext uri="{FF2B5EF4-FFF2-40B4-BE49-F238E27FC236}">
                <a16:creationId xmlns:a16="http://schemas.microsoft.com/office/drawing/2014/main" id="{21BB25F5-8AAC-4AB8-A347-F01E5CE96A40}"/>
              </a:ext>
            </a:extLst>
          </p:cNvPr>
          <p:cNvSpPr>
            <a:spLocks noGrp="1" noChangeArrowheads="1"/>
          </p:cNvSpPr>
          <p:nvPr>
            <p:ph idx="1"/>
          </p:nvPr>
        </p:nvSpPr>
        <p:spPr>
          <a:xfrm>
            <a:off x="609600" y="1828800"/>
            <a:ext cx="8153400" cy="4267200"/>
          </a:xfrm>
        </p:spPr>
        <p:txBody>
          <a:bodyPr/>
          <a:lstStyle/>
          <a:p>
            <a:pPr marL="274320" lvl="2" indent="-342900">
              <a:buFont typeface="Century Gothic" panose="020B0502020202020204" pitchFamily="34" charset="0"/>
              <a:buAutoNum type="arabicPeriod"/>
            </a:pPr>
            <a:r>
              <a:rPr lang="en-US" altLang="en-US" sz="2000" dirty="0"/>
              <a:t>Import the XML data file into SAMS</a:t>
            </a:r>
          </a:p>
          <a:p>
            <a:pPr marL="274320" lvl="2" indent="-342900">
              <a:buFont typeface="Century Gothic" panose="020B0502020202020204" pitchFamily="34" charset="0"/>
              <a:buAutoNum type="arabicPeriod"/>
            </a:pPr>
            <a:r>
              <a:rPr lang="en-US" altLang="en-US" sz="2000" dirty="0"/>
              <a:t>Create &amp; Review the SED Excel File (and a common reporting problem)</a:t>
            </a:r>
          </a:p>
          <a:p>
            <a:pPr marL="274320" lvl="2" indent="-342900">
              <a:buFont typeface="Century Gothic" panose="020B0502020202020204" pitchFamily="34" charset="0"/>
              <a:buAutoNum type="arabicPeriod"/>
            </a:pPr>
            <a:r>
              <a:rPr lang="en-US" altLang="en-US" sz="2000" dirty="0"/>
              <a:t>Review the Validation Error Report  (including how to view data in SAMS forms &amp; common reporting problems)</a:t>
            </a:r>
          </a:p>
          <a:p>
            <a:pPr marL="274320" lvl="2" indent="-342900">
              <a:buFont typeface="Century Gothic" panose="020B0502020202020204" pitchFamily="34" charset="0"/>
              <a:buAutoNum type="arabicPeriod"/>
            </a:pPr>
            <a:r>
              <a:rPr lang="en-US" altLang="en-US" sz="2000" dirty="0"/>
              <a:t>Review the  Aidable Expense 3-Year Trend Report</a:t>
            </a:r>
          </a:p>
          <a:p>
            <a:pPr marL="274320" lvl="2" indent="-342900">
              <a:buFont typeface="Century Gothic" panose="020B0502020202020204" pitchFamily="34" charset="0"/>
              <a:buAutoNum type="arabicPeriod"/>
            </a:pPr>
            <a:r>
              <a:rPr lang="en-US" altLang="en-US" sz="2000" dirty="0"/>
              <a:t>Run &amp; Review the Edit Exception Report (Overview)</a:t>
            </a:r>
          </a:p>
          <a:p>
            <a:pPr marL="274320" lvl="2" indent="-342900">
              <a:buFont typeface="Century Gothic" panose="020B0502020202020204" pitchFamily="34" charset="0"/>
              <a:buAutoNum type="arabicPeriod"/>
            </a:pPr>
            <a:r>
              <a:rPr lang="en-US" altLang="en-US" sz="2000" dirty="0"/>
              <a:t>Certify the BOCES State Aid Claim</a:t>
            </a:r>
          </a:p>
          <a:p>
            <a:pPr marL="274320" lvl="2" indent="-342900">
              <a:buFont typeface="Century Gothic" panose="020B0502020202020204" pitchFamily="34" charset="0"/>
              <a:buAutoNum type="arabicPeriod"/>
            </a:pPr>
            <a:r>
              <a:rPr lang="en-US" altLang="en-US" sz="2000" dirty="0"/>
              <a:t>Verify Certification Using the Activity Log (&amp; more about the Activity Log and SAMS data states)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0BBA2818-7525-4282-8E32-C41216911344}"/>
              </a:ext>
            </a:extLst>
          </p:cNvPr>
          <p:cNvSpPr>
            <a:spLocks noGrp="1" noChangeArrowheads="1"/>
          </p:cNvSpPr>
          <p:nvPr>
            <p:ph type="title"/>
          </p:nvPr>
        </p:nvSpPr>
        <p:spPr/>
        <p:txBody>
          <a:bodyPr>
            <a:normAutofit/>
          </a:bodyPr>
          <a:lstStyle/>
          <a:p>
            <a:pPr fontAlgn="auto">
              <a:spcAft>
                <a:spcPts val="0"/>
              </a:spcAft>
              <a:defRPr/>
            </a:pPr>
            <a:r>
              <a:rPr lang="en-US" altLang="en-US" dirty="0">
                <a:cs typeface="Arial" panose="020B0604020202020204" pitchFamily="34" charset="0"/>
              </a:rPr>
              <a:t>State Aid Reminder: Unique PSNs</a:t>
            </a:r>
          </a:p>
        </p:txBody>
      </p:sp>
      <p:sp>
        <p:nvSpPr>
          <p:cNvPr id="27651" name="Content Placeholder 2">
            <a:extLst>
              <a:ext uri="{FF2B5EF4-FFF2-40B4-BE49-F238E27FC236}">
                <a16:creationId xmlns:a16="http://schemas.microsoft.com/office/drawing/2014/main" id="{F7ACFB9F-CE4C-4AF7-9248-95F1411B39B1}"/>
              </a:ext>
            </a:extLst>
          </p:cNvPr>
          <p:cNvSpPr>
            <a:spLocks noGrp="1" noChangeArrowheads="1"/>
          </p:cNvSpPr>
          <p:nvPr>
            <p:ph idx="1"/>
          </p:nvPr>
        </p:nvSpPr>
        <p:spPr/>
        <p:txBody>
          <a:bodyPr/>
          <a:lstStyle/>
          <a:p>
            <a:r>
              <a:rPr lang="en-US" altLang="en-US" dirty="0"/>
              <a:t>Every Co-Ser needs to have a separate and distinct PSN (Project Serial Number)</a:t>
            </a:r>
          </a:p>
          <a:p>
            <a:r>
              <a:rPr lang="en-US" altLang="en-US" dirty="0"/>
              <a:t>This includes all ‘pass-through’ cross contracts, even if multiple services have the same activity code, and even if the same activity is purchased from two different BOCES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80D1C66E-5FA5-4F51-8837-9CC95CA0C6D1}"/>
              </a:ext>
            </a:extLst>
          </p:cNvPr>
          <p:cNvSpPr>
            <a:spLocks noGrp="1" noChangeArrowheads="1"/>
          </p:cNvSpPr>
          <p:nvPr>
            <p:ph type="title"/>
          </p:nvPr>
        </p:nvSpPr>
        <p:spPr/>
        <p:txBody>
          <a:bodyPr>
            <a:normAutofit/>
          </a:bodyPr>
          <a:lstStyle/>
          <a:p>
            <a:pPr fontAlgn="auto">
              <a:spcAft>
                <a:spcPts val="0"/>
              </a:spcAft>
              <a:defRPr/>
            </a:pPr>
            <a:r>
              <a:rPr lang="en-US" altLang="en-US" dirty="0"/>
              <a:t>State Aid Reminder: Smart Schools Bond Act (SSBA)</a:t>
            </a:r>
          </a:p>
        </p:txBody>
      </p:sp>
      <p:sp>
        <p:nvSpPr>
          <p:cNvPr id="3" name="Content Placeholder 2">
            <a:extLst>
              <a:ext uri="{FF2B5EF4-FFF2-40B4-BE49-F238E27FC236}">
                <a16:creationId xmlns:a16="http://schemas.microsoft.com/office/drawing/2014/main" id="{2C3E649A-6B26-440A-9126-8AA4556F2DCC}"/>
              </a:ext>
            </a:extLst>
          </p:cNvPr>
          <p:cNvSpPr>
            <a:spLocks noGrp="1"/>
          </p:cNvSpPr>
          <p:nvPr>
            <p:ph idx="1"/>
          </p:nvPr>
        </p:nvSpPr>
        <p:spPr>
          <a:xfrm>
            <a:off x="509035" y="2590800"/>
            <a:ext cx="7797662" cy="3311189"/>
          </a:xfrm>
        </p:spPr>
        <p:txBody>
          <a:bodyPr rtlCol="0">
            <a:normAutofit/>
          </a:bodyPr>
          <a:lstStyle/>
          <a:p>
            <a:pPr fontAlgn="auto">
              <a:spcBef>
                <a:spcPts val="0"/>
              </a:spcBef>
              <a:spcAft>
                <a:spcPts val="0"/>
              </a:spcAft>
              <a:buFont typeface="Wingdings 3" charset="2"/>
              <a:buChar char=""/>
              <a:defRPr/>
            </a:pPr>
            <a:r>
              <a:rPr lang="en-US" kern="1600" dirty="0">
                <a:solidFill>
                  <a:schemeClr val="tx1">
                    <a:lumMod val="75000"/>
                    <a:lumOff val="25000"/>
                  </a:schemeClr>
                </a:solidFill>
              </a:rPr>
              <a:t>The Smart Schools Bond Act (SSBA) authorized the issuance of $2 billion of general obligation bonds to finance improved educational technology and infrastructure to improve learning and opportunity for students throughout the State.</a:t>
            </a:r>
          </a:p>
          <a:p>
            <a:pPr fontAlgn="auto">
              <a:spcBef>
                <a:spcPts val="0"/>
              </a:spcBef>
              <a:spcAft>
                <a:spcPts val="0"/>
              </a:spcAft>
              <a:buFont typeface="Wingdings 3" charset="2"/>
              <a:buChar char=""/>
              <a:defRPr/>
            </a:pPr>
            <a:r>
              <a:rPr lang="en-US" kern="1600" dirty="0">
                <a:solidFill>
                  <a:schemeClr val="tx1">
                    <a:lumMod val="75000"/>
                    <a:lumOff val="25000"/>
                  </a:schemeClr>
                </a:solidFill>
              </a:rPr>
              <a:t>Districts receive allocations; allocation amounts have been determined, but expense must be reported to receive reimbursement</a:t>
            </a:r>
          </a:p>
          <a:p>
            <a:pPr fontAlgn="auto">
              <a:spcBef>
                <a:spcPts val="0"/>
              </a:spcBef>
              <a:spcAft>
                <a:spcPts val="0"/>
              </a:spcAft>
              <a:buFont typeface="Wingdings 3" charset="2"/>
              <a:buChar char=""/>
              <a:defRPr/>
            </a:pPr>
            <a:r>
              <a:rPr lang="en-US" u="sng" kern="1600" dirty="0">
                <a:solidFill>
                  <a:schemeClr val="tx1">
                    <a:lumMod val="75000"/>
                    <a:lumOff val="25000"/>
                  </a:schemeClr>
                </a:solidFill>
              </a:rPr>
              <a:t>Expenditures supported by SSBA funds may not generate BOCES Aid.</a:t>
            </a:r>
          </a:p>
          <a:p>
            <a:pPr fontAlgn="auto">
              <a:spcBef>
                <a:spcPts val="0"/>
              </a:spcBef>
              <a:spcAft>
                <a:spcPts val="0"/>
              </a:spcAft>
              <a:buFont typeface="Wingdings 3" charset="2"/>
              <a:buChar char=""/>
              <a:defRPr/>
            </a:pPr>
            <a:r>
              <a:rPr lang="en-US" kern="1600" dirty="0">
                <a:solidFill>
                  <a:schemeClr val="tx1">
                    <a:lumMod val="75000"/>
                    <a:lumOff val="25000"/>
                  </a:schemeClr>
                </a:solidFill>
              </a:rPr>
              <a:t>QUESTIONS? Contact the State Aid Office: 518-474-2977</a:t>
            </a:r>
          </a:p>
          <a:p>
            <a:pPr marL="0" indent="0" fontAlgn="auto">
              <a:spcBef>
                <a:spcPts val="0"/>
              </a:spcBef>
              <a:spcAft>
                <a:spcPts val="0"/>
              </a:spcAft>
              <a:buNone/>
              <a:defRPr/>
            </a:pPr>
            <a:endParaRPr lang="en-US" sz="2000" b="1" u="sng" dirty="0">
              <a:solidFill>
                <a:schemeClr val="tx1">
                  <a:lumMod val="75000"/>
                  <a:lumOff val="25000"/>
                </a:schemeClr>
              </a:solidFill>
            </a:endParaRPr>
          </a:p>
          <a:p>
            <a:pPr fontAlgn="auto">
              <a:spcBef>
                <a:spcPts val="0"/>
              </a:spcBef>
              <a:spcAft>
                <a:spcPts val="0"/>
              </a:spcAft>
              <a:buFont typeface="Wingdings 3" charset="2"/>
              <a:buChar char=""/>
              <a:defRPr/>
            </a:pPr>
            <a:endParaRPr lang="en-US" sz="2000" dirty="0">
              <a:solidFill>
                <a:schemeClr val="tx1">
                  <a:lumMod val="75000"/>
                  <a:lumOff val="25000"/>
                </a:schemeClr>
              </a:solidFill>
            </a:endParaRPr>
          </a:p>
          <a:p>
            <a:pPr fontAlgn="auto">
              <a:spcBef>
                <a:spcPts val="0"/>
              </a:spcBef>
              <a:spcAft>
                <a:spcPts val="0"/>
              </a:spcAft>
              <a:buFont typeface="Wingdings 3" charset="2"/>
              <a:buChar char=""/>
              <a:defRPr/>
            </a:pPr>
            <a:endParaRPr lang="en-US" dirty="0">
              <a:solidFill>
                <a:schemeClr val="tx1">
                  <a:lumMod val="75000"/>
                  <a:lumOff val="25000"/>
                </a:scheme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DE2D4454-84EF-477C-BED9-223E33DCC0C1}"/>
              </a:ext>
            </a:extLst>
          </p:cNvPr>
          <p:cNvSpPr>
            <a:spLocks noGrp="1" noChangeArrowheads="1"/>
          </p:cNvSpPr>
          <p:nvPr>
            <p:ph type="title"/>
          </p:nvPr>
        </p:nvSpPr>
        <p:spPr/>
        <p:txBody>
          <a:bodyPr>
            <a:normAutofit/>
          </a:bodyPr>
          <a:lstStyle/>
          <a:p>
            <a:pPr fontAlgn="auto">
              <a:spcAft>
                <a:spcPts val="0"/>
              </a:spcAft>
              <a:defRPr/>
            </a:pPr>
            <a:r>
              <a:rPr lang="en-US" altLang="en-US" dirty="0"/>
              <a:t>State Aid Reminder: Smart Schools Bond Act (SSBA)</a:t>
            </a:r>
          </a:p>
        </p:txBody>
      </p:sp>
      <p:sp>
        <p:nvSpPr>
          <p:cNvPr id="29699" name="Content Placeholder 2">
            <a:extLst>
              <a:ext uri="{FF2B5EF4-FFF2-40B4-BE49-F238E27FC236}">
                <a16:creationId xmlns:a16="http://schemas.microsoft.com/office/drawing/2014/main" id="{5EAAF1F4-150A-446E-8B66-7DE6752B65AF}"/>
              </a:ext>
            </a:extLst>
          </p:cNvPr>
          <p:cNvSpPr>
            <a:spLocks noGrp="1" noChangeArrowheads="1"/>
          </p:cNvSpPr>
          <p:nvPr>
            <p:ph idx="1"/>
          </p:nvPr>
        </p:nvSpPr>
        <p:spPr/>
        <p:txBody>
          <a:bodyPr/>
          <a:lstStyle/>
          <a:p>
            <a:r>
              <a:rPr lang="en-US" altLang="en-US" dirty="0"/>
              <a:t>More information on the SSBA expense reporting can be found here: Link will be provided shortly</a:t>
            </a:r>
          </a:p>
          <a:p>
            <a:r>
              <a:rPr lang="en-US" altLang="en-US" dirty="0"/>
              <a:t>More information on the SSBA can be found here: </a:t>
            </a:r>
            <a:r>
              <a:rPr lang="en-US" altLang="en-US" dirty="0">
                <a:hlinkClick r:id="rId2"/>
              </a:rPr>
              <a:t>http://www.p12.nysed.gov/mgtserv/smart_schools/home.html</a:t>
            </a:r>
            <a:endParaRPr lang="en-US" altLang="en-US" dirty="0"/>
          </a:p>
          <a:p>
            <a:endParaRPr lang="en-US" alt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3DCDD-07C3-416B-9676-7288558DF24F}"/>
              </a:ext>
            </a:extLst>
          </p:cNvPr>
          <p:cNvSpPr>
            <a:spLocks noGrp="1"/>
          </p:cNvSpPr>
          <p:nvPr>
            <p:ph type="title"/>
          </p:nvPr>
        </p:nvSpPr>
        <p:spPr/>
        <p:txBody>
          <a:bodyPr>
            <a:normAutofit fontScale="90000"/>
          </a:bodyPr>
          <a:lstStyle/>
          <a:p>
            <a:pPr fontAlgn="auto">
              <a:spcAft>
                <a:spcPts val="0"/>
              </a:spcAft>
              <a:defRPr/>
            </a:pPr>
            <a:r>
              <a:rPr lang="en-US" sz="4000" dirty="0"/>
              <a:t>State Aid Reminder: Community Schools Set-aside Funds</a:t>
            </a:r>
          </a:p>
        </p:txBody>
      </p:sp>
      <p:sp>
        <p:nvSpPr>
          <p:cNvPr id="3" name="Content Placeholder 2">
            <a:extLst>
              <a:ext uri="{FF2B5EF4-FFF2-40B4-BE49-F238E27FC236}">
                <a16:creationId xmlns:a16="http://schemas.microsoft.com/office/drawing/2014/main" id="{A8699F78-9956-43FF-821E-C4D7D7CC4073}"/>
              </a:ext>
            </a:extLst>
          </p:cNvPr>
          <p:cNvSpPr>
            <a:spLocks noGrp="1"/>
          </p:cNvSpPr>
          <p:nvPr>
            <p:ph idx="1"/>
          </p:nvPr>
        </p:nvSpPr>
        <p:spPr>
          <a:xfrm>
            <a:off x="304800" y="2362200"/>
            <a:ext cx="8229600" cy="3549650"/>
          </a:xfrm>
        </p:spPr>
        <p:txBody>
          <a:bodyPr rtlCol="0">
            <a:normAutofit/>
          </a:bodyPr>
          <a:lstStyle/>
          <a:p>
            <a:pPr fontAlgn="auto">
              <a:spcBef>
                <a:spcPts val="0"/>
              </a:spcBef>
              <a:spcAft>
                <a:spcPts val="0"/>
              </a:spcAft>
              <a:buFont typeface="Wingdings 3" charset="2"/>
              <a:buChar char=""/>
              <a:defRPr/>
            </a:pPr>
            <a:r>
              <a:rPr lang="en-US" sz="2000" dirty="0">
                <a:solidFill>
                  <a:schemeClr val="tx1">
                    <a:lumMod val="75000"/>
                    <a:lumOff val="25000"/>
                  </a:schemeClr>
                </a:solidFill>
              </a:rPr>
              <a:t>District projected 2021-22 expenses to be funded with Community Schools Set-aside funds are BOCES aidable, as long as the expenses are for eligible community schools purposes, and supplement not supplant previous community schools expenditures. </a:t>
            </a:r>
          </a:p>
          <a:p>
            <a:pPr fontAlgn="auto">
              <a:spcBef>
                <a:spcPts val="0"/>
              </a:spcBef>
              <a:spcAft>
                <a:spcPts val="0"/>
              </a:spcAft>
              <a:buFont typeface="Wingdings 3" charset="2"/>
              <a:buChar char=""/>
              <a:defRPr/>
            </a:pPr>
            <a:endParaRPr lang="en-US" sz="2000" dirty="0">
              <a:solidFill>
                <a:schemeClr val="tx1">
                  <a:lumMod val="75000"/>
                  <a:lumOff val="25000"/>
                </a:schemeClr>
              </a:solidFill>
            </a:endParaRPr>
          </a:p>
          <a:p>
            <a:pPr marL="0" indent="0" fontAlgn="auto">
              <a:spcBef>
                <a:spcPts val="0"/>
              </a:spcBef>
              <a:spcAft>
                <a:spcPts val="0"/>
              </a:spcAft>
              <a:buFont typeface="Wingdings" panose="05000000000000000000" pitchFamily="2" charset="2"/>
              <a:buNone/>
              <a:defRPr/>
            </a:pPr>
            <a:r>
              <a:rPr lang="en-US" sz="2000" dirty="0">
                <a:solidFill>
                  <a:schemeClr val="tx1">
                    <a:lumMod val="75000"/>
                    <a:lumOff val="25000"/>
                  </a:schemeClr>
                </a:solidFill>
                <a:hlinkClick r:id="rId3"/>
              </a:rPr>
              <a:t>http://www.p12.nysed.gov/sss/documents/CommunitySchoolsSetAsideGuidance.pdf</a:t>
            </a:r>
            <a:r>
              <a:rPr lang="en-US" sz="2000" dirty="0">
                <a:solidFill>
                  <a:schemeClr val="tx1">
                    <a:lumMod val="75000"/>
                    <a:lumOff val="25000"/>
                  </a:schemeClr>
                </a:solidFill>
              </a:rPr>
              <a:t> </a:t>
            </a:r>
          </a:p>
          <a:p>
            <a:pPr marL="0" indent="0" fontAlgn="auto">
              <a:spcBef>
                <a:spcPts val="0"/>
              </a:spcBef>
              <a:spcAft>
                <a:spcPts val="0"/>
              </a:spcAft>
              <a:buFont typeface="Wingdings" panose="05000000000000000000" pitchFamily="2" charset="2"/>
              <a:buNone/>
              <a:defRPr/>
            </a:pPr>
            <a:endParaRPr lang="en-US" sz="2000" b="1" dirty="0">
              <a:solidFill>
                <a:schemeClr val="tx1">
                  <a:lumMod val="75000"/>
                  <a:lumOff val="25000"/>
                </a:scheme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E5F73-AC57-4AA6-BE6F-32C7AB078156}"/>
              </a:ext>
            </a:extLst>
          </p:cNvPr>
          <p:cNvSpPr>
            <a:spLocks noGrp="1"/>
          </p:cNvSpPr>
          <p:nvPr>
            <p:ph type="title"/>
          </p:nvPr>
        </p:nvSpPr>
        <p:spPr/>
        <p:txBody>
          <a:bodyPr/>
          <a:lstStyle/>
          <a:p>
            <a:r>
              <a:rPr lang="en-US" dirty="0"/>
              <a:t>BOCES Transportation Services </a:t>
            </a:r>
          </a:p>
        </p:txBody>
      </p:sp>
    </p:spTree>
    <p:extLst>
      <p:ext uri="{BB962C8B-B14F-4D97-AF65-F5344CB8AC3E}">
        <p14:creationId xmlns:p14="http://schemas.microsoft.com/office/powerpoint/2010/main" val="3721129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FF74A-96A7-4348-9E07-751A8806AF54}"/>
              </a:ext>
            </a:extLst>
          </p:cNvPr>
          <p:cNvSpPr>
            <a:spLocks noGrp="1"/>
          </p:cNvSpPr>
          <p:nvPr>
            <p:ph type="title"/>
          </p:nvPr>
        </p:nvSpPr>
        <p:spPr/>
        <p:txBody>
          <a:bodyPr/>
          <a:lstStyle/>
          <a:p>
            <a:r>
              <a:rPr lang="en-US" dirty="0"/>
              <a:t>BOCES Transportation Services </a:t>
            </a:r>
          </a:p>
        </p:txBody>
      </p:sp>
      <p:sp>
        <p:nvSpPr>
          <p:cNvPr id="3" name="Content Placeholder 2">
            <a:extLst>
              <a:ext uri="{FF2B5EF4-FFF2-40B4-BE49-F238E27FC236}">
                <a16:creationId xmlns:a16="http://schemas.microsoft.com/office/drawing/2014/main" id="{3CD0DFC4-A674-4268-A1D7-6713F03EC681}"/>
              </a:ext>
            </a:extLst>
          </p:cNvPr>
          <p:cNvSpPr>
            <a:spLocks noGrp="1"/>
          </p:cNvSpPr>
          <p:nvPr>
            <p:ph idx="1"/>
          </p:nvPr>
        </p:nvSpPr>
        <p:spPr/>
        <p:txBody>
          <a:bodyPr/>
          <a:lstStyle/>
          <a:p>
            <a:r>
              <a:rPr lang="en-US" sz="1600" dirty="0"/>
              <a:t>Thank you for your responses to the BOCES transportation claim verification project. We are processing the data and analyzing the results. Part of the questionnaire focused on whether districts/components claim BOCES transportation services on Form FT Schedule I or Schedule J. Please be aware of the following distinction with student transportation.</a:t>
            </a:r>
            <a:endParaRPr lang="en-US" sz="1200" dirty="0"/>
          </a:p>
          <a:p>
            <a:pPr lvl="0"/>
            <a:r>
              <a:rPr lang="en-US" sz="1600" dirty="0"/>
              <a:t>Starting with SAMS Claim Year 2021-22 (2020-21 school year):</a:t>
            </a:r>
            <a:endParaRPr lang="en-US" sz="1200" dirty="0"/>
          </a:p>
          <a:p>
            <a:pPr lvl="1"/>
            <a:r>
              <a:rPr lang="en-US" dirty="0"/>
              <a:t>Districts/components should claim BOCES-provided transportation services on Form FT Schedule I (lines 20 through 23) for the BOCES COSERs 7333, 7334, 7335, and 7337 (these are non-student transportation services). </a:t>
            </a:r>
            <a:endParaRPr lang="en-US" sz="1100" dirty="0"/>
          </a:p>
          <a:p>
            <a:pPr lvl="1"/>
            <a:r>
              <a:rPr lang="en-US" dirty="0"/>
              <a:t>BOCES COSERs 7331, 7332, and 7336 (student transportation services) should be reported on Form FT Schedule J. </a:t>
            </a:r>
            <a:endParaRPr lang="en-US" sz="1100" dirty="0"/>
          </a:p>
          <a:p>
            <a:endParaRPr lang="en-US" dirty="0"/>
          </a:p>
        </p:txBody>
      </p:sp>
    </p:spTree>
    <p:extLst>
      <p:ext uri="{BB962C8B-B14F-4D97-AF65-F5344CB8AC3E}">
        <p14:creationId xmlns:p14="http://schemas.microsoft.com/office/powerpoint/2010/main" val="2305367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a:extLst>
              <a:ext uri="{FF2B5EF4-FFF2-40B4-BE49-F238E27FC236}">
                <a16:creationId xmlns:a16="http://schemas.microsoft.com/office/drawing/2014/main" id="{815B04F8-5698-42CE-B540-6298AB8B5F4D}"/>
              </a:ext>
            </a:extLst>
          </p:cNvPr>
          <p:cNvSpPr>
            <a:spLocks noGrp="1" noChangeArrowheads="1"/>
          </p:cNvSpPr>
          <p:nvPr>
            <p:ph type="title"/>
          </p:nvPr>
        </p:nvSpPr>
        <p:spPr>
          <a:xfrm>
            <a:off x="754063" y="381000"/>
            <a:ext cx="7793037" cy="914400"/>
          </a:xfrm>
        </p:spPr>
        <p:txBody>
          <a:bodyPr>
            <a:normAutofit/>
          </a:bodyPr>
          <a:lstStyle/>
          <a:p>
            <a:pPr algn="ctr" fontAlgn="auto">
              <a:spcAft>
                <a:spcPts val="0"/>
              </a:spcAft>
              <a:defRPr/>
            </a:pPr>
            <a:r>
              <a:rPr lang="en-US" altLang="en-US" sz="2800" dirty="0"/>
              <a:t>What we will cover in this training</a:t>
            </a:r>
          </a:p>
        </p:txBody>
      </p:sp>
      <p:sp>
        <p:nvSpPr>
          <p:cNvPr id="2053" name="Rectangle 5">
            <a:extLst>
              <a:ext uri="{FF2B5EF4-FFF2-40B4-BE49-F238E27FC236}">
                <a16:creationId xmlns:a16="http://schemas.microsoft.com/office/drawing/2014/main" id="{8242036B-30F3-4136-9D78-D158625297C8}"/>
              </a:ext>
            </a:extLst>
          </p:cNvPr>
          <p:cNvSpPr>
            <a:spLocks noGrp="1" noChangeArrowheads="1"/>
          </p:cNvSpPr>
          <p:nvPr>
            <p:ph idx="1"/>
          </p:nvPr>
        </p:nvSpPr>
        <p:spPr>
          <a:xfrm>
            <a:off x="762000" y="1447800"/>
            <a:ext cx="7162800" cy="4419600"/>
          </a:xfrm>
        </p:spPr>
        <p:txBody>
          <a:bodyPr rtlCol="0">
            <a:normAutofit/>
          </a:bodyPr>
          <a:lstStyle/>
          <a:p>
            <a:pPr lvl="1" fontAlgn="auto">
              <a:spcBef>
                <a:spcPts val="0"/>
              </a:spcBef>
              <a:spcAft>
                <a:spcPts val="0"/>
              </a:spcAft>
              <a:buFont typeface="Wingdings" panose="05000000000000000000" pitchFamily="2" charset="2"/>
              <a:buChar char="Ø"/>
              <a:defRPr/>
            </a:pPr>
            <a:r>
              <a:rPr lang="en-US" sz="2400" dirty="0">
                <a:solidFill>
                  <a:schemeClr val="tx1">
                    <a:lumMod val="75000"/>
                    <a:lumOff val="25000"/>
                  </a:schemeClr>
                </a:solidFill>
              </a:rPr>
              <a:t>Federal Funding</a:t>
            </a:r>
          </a:p>
          <a:p>
            <a:pPr lvl="1" fontAlgn="auto">
              <a:spcBef>
                <a:spcPts val="0"/>
              </a:spcBef>
              <a:spcAft>
                <a:spcPts val="0"/>
              </a:spcAft>
              <a:buFont typeface="Wingdings" panose="05000000000000000000" pitchFamily="2" charset="2"/>
              <a:buChar char="Ø"/>
              <a:defRPr/>
            </a:pPr>
            <a:r>
              <a:rPr lang="en-US" sz="2400" dirty="0">
                <a:solidFill>
                  <a:schemeClr val="tx1">
                    <a:lumMod val="75000"/>
                    <a:lumOff val="25000"/>
                  </a:schemeClr>
                </a:solidFill>
              </a:rPr>
              <a:t>State Aid Reminders</a:t>
            </a:r>
          </a:p>
          <a:p>
            <a:pPr lvl="1" fontAlgn="auto">
              <a:spcBef>
                <a:spcPts val="0"/>
              </a:spcBef>
              <a:spcAft>
                <a:spcPts val="0"/>
              </a:spcAft>
              <a:buFont typeface="Wingdings" panose="05000000000000000000" pitchFamily="2" charset="2"/>
              <a:buChar char="Ø"/>
              <a:defRPr/>
            </a:pPr>
            <a:r>
              <a:rPr lang="en-US" sz="2400" dirty="0">
                <a:solidFill>
                  <a:schemeClr val="tx1">
                    <a:lumMod val="75000"/>
                    <a:lumOff val="25000"/>
                  </a:schemeClr>
                </a:solidFill>
              </a:rPr>
              <a:t>BOCES Transportation Services</a:t>
            </a:r>
          </a:p>
          <a:p>
            <a:pPr lvl="1" fontAlgn="auto">
              <a:spcBef>
                <a:spcPts val="0"/>
              </a:spcBef>
              <a:spcAft>
                <a:spcPts val="0"/>
              </a:spcAft>
              <a:buFont typeface="Wingdings" panose="05000000000000000000" pitchFamily="2" charset="2"/>
              <a:buChar char="Ø"/>
              <a:defRPr/>
            </a:pPr>
            <a:r>
              <a:rPr lang="en-US" sz="2400" dirty="0">
                <a:solidFill>
                  <a:schemeClr val="tx1">
                    <a:lumMod val="75000"/>
                    <a:lumOff val="25000"/>
                  </a:schemeClr>
                </a:solidFill>
              </a:rPr>
              <a:t>Logging on to SAMS</a:t>
            </a:r>
          </a:p>
          <a:p>
            <a:pPr lvl="1" fontAlgn="auto">
              <a:spcBef>
                <a:spcPts val="0"/>
              </a:spcBef>
              <a:spcAft>
                <a:spcPts val="0"/>
              </a:spcAft>
              <a:buFont typeface="Wingdings" panose="05000000000000000000" pitchFamily="2" charset="2"/>
              <a:buChar char="Ø"/>
              <a:defRPr/>
            </a:pPr>
            <a:r>
              <a:rPr lang="en-US" sz="2400" dirty="0">
                <a:solidFill>
                  <a:schemeClr val="tx1">
                    <a:lumMod val="75000"/>
                    <a:lumOff val="25000"/>
                  </a:schemeClr>
                </a:solidFill>
              </a:rPr>
              <a:t>7 Steps to Submitting a BOCES State Aid claim</a:t>
            </a:r>
          </a:p>
          <a:p>
            <a:pPr lvl="1" fontAlgn="auto">
              <a:spcBef>
                <a:spcPts val="0"/>
              </a:spcBef>
              <a:spcAft>
                <a:spcPts val="0"/>
              </a:spcAft>
              <a:buFont typeface="Wingdings" panose="05000000000000000000" pitchFamily="2" charset="2"/>
              <a:buChar char="Ø"/>
              <a:defRPr/>
            </a:pPr>
            <a:r>
              <a:rPr lang="en-US" sz="2400" dirty="0">
                <a:solidFill>
                  <a:schemeClr val="tx1">
                    <a:lumMod val="75000"/>
                    <a:lumOff val="25000"/>
                  </a:schemeClr>
                </a:solidFill>
              </a:rPr>
              <a:t>Revising Data in SAMS</a:t>
            </a:r>
          </a:p>
          <a:p>
            <a:pPr lvl="1" fontAlgn="auto">
              <a:spcBef>
                <a:spcPts val="0"/>
              </a:spcBef>
              <a:spcAft>
                <a:spcPts val="0"/>
              </a:spcAft>
              <a:buFont typeface="Wingdings" panose="05000000000000000000" pitchFamily="2" charset="2"/>
              <a:buChar char="Ø"/>
              <a:defRPr/>
            </a:pPr>
            <a:r>
              <a:rPr lang="en-US" sz="2400" dirty="0">
                <a:solidFill>
                  <a:schemeClr val="tx1">
                    <a:lumMod val="75000"/>
                    <a:lumOff val="25000"/>
                  </a:schemeClr>
                </a:solidFill>
              </a:rPr>
              <a:t>BOCES SAMS Financial Reports (Overview)</a:t>
            </a:r>
          </a:p>
          <a:p>
            <a:pPr lvl="1" fontAlgn="auto">
              <a:spcBef>
                <a:spcPts val="0"/>
              </a:spcBef>
              <a:spcAft>
                <a:spcPts val="0"/>
              </a:spcAft>
              <a:buFont typeface="Wingdings" panose="05000000000000000000" pitchFamily="2" charset="2"/>
              <a:buChar char="Ø"/>
              <a:defRPr/>
            </a:pPr>
            <a:r>
              <a:rPr lang="en-US" sz="2400" dirty="0">
                <a:solidFill>
                  <a:schemeClr val="tx1">
                    <a:lumMod val="75000"/>
                    <a:lumOff val="25000"/>
                  </a:schemeClr>
                </a:solidFill>
              </a:rPr>
              <a:t>Understanding &amp; Responding to the Edit Report</a:t>
            </a:r>
          </a:p>
          <a:p>
            <a:pPr lvl="1" fontAlgn="auto">
              <a:spcBef>
                <a:spcPts val="0"/>
              </a:spcBef>
              <a:spcAft>
                <a:spcPts val="0"/>
              </a:spcAft>
              <a:buFont typeface="Wingdings" panose="05000000000000000000" pitchFamily="2" charset="2"/>
              <a:buChar char="Ø"/>
              <a:defRPr/>
            </a:pPr>
            <a:r>
              <a:rPr lang="en-US" sz="2400" dirty="0">
                <a:solidFill>
                  <a:schemeClr val="tx1">
                    <a:lumMod val="75000"/>
                    <a:lumOff val="25000"/>
                  </a:schemeClr>
                </a:solidFill>
              </a:rPr>
              <a:t>Deadlines for Submission</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a:extLst>
              <a:ext uri="{FF2B5EF4-FFF2-40B4-BE49-F238E27FC236}">
                <a16:creationId xmlns:a16="http://schemas.microsoft.com/office/drawing/2014/main" id="{757D5243-F9E0-4955-94A3-29106495D575}"/>
              </a:ext>
            </a:extLst>
          </p:cNvPr>
          <p:cNvSpPr>
            <a:spLocks noGrp="1" noChangeArrowheads="1"/>
          </p:cNvSpPr>
          <p:nvPr>
            <p:ph type="title"/>
          </p:nvPr>
        </p:nvSpPr>
        <p:spPr/>
        <p:txBody>
          <a:bodyPr/>
          <a:lstStyle/>
          <a:p>
            <a:pPr fontAlgn="auto">
              <a:spcAft>
                <a:spcPts val="0"/>
              </a:spcAft>
              <a:defRPr/>
            </a:pPr>
            <a:r>
              <a:rPr lang="en-US" altLang="en-US" dirty="0"/>
              <a:t>Claim Review</a:t>
            </a:r>
          </a:p>
        </p:txBody>
      </p:sp>
      <p:sp>
        <p:nvSpPr>
          <p:cNvPr id="92163" name="Content Placeholder 2">
            <a:extLst>
              <a:ext uri="{FF2B5EF4-FFF2-40B4-BE49-F238E27FC236}">
                <a16:creationId xmlns:a16="http://schemas.microsoft.com/office/drawing/2014/main" id="{60BB54AE-3A5F-4B4B-8D6B-1B25C3BB45D5}"/>
              </a:ext>
            </a:extLst>
          </p:cNvPr>
          <p:cNvSpPr>
            <a:spLocks noGrp="1" noChangeArrowheads="1"/>
          </p:cNvSpPr>
          <p:nvPr>
            <p:ph idx="1"/>
          </p:nvPr>
        </p:nvSpPr>
        <p:spPr/>
        <p:txBody>
          <a:bodyPr/>
          <a:lstStyle/>
          <a:p>
            <a:pPr marL="0" indent="0">
              <a:buFont typeface="Wingdings" panose="05000000000000000000" pitchFamily="2" charset="2"/>
              <a:buNone/>
            </a:pPr>
            <a:r>
              <a:rPr lang="en-US" altLang="en-US" dirty="0"/>
              <a:t>Feel free to call me and schedule a block of time for us to go over your claim together.  We can walk through the steps we recommend for reviewing your claim. This is especially recommended for those of you that are new to BOCES SAMS.  And as always, feel free to call with any questions about your claim.</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a:extLst>
              <a:ext uri="{FF2B5EF4-FFF2-40B4-BE49-F238E27FC236}">
                <a16:creationId xmlns:a16="http://schemas.microsoft.com/office/drawing/2014/main" id="{1049FC5C-A9A3-4020-B83B-9B23E2646ABA}"/>
              </a:ext>
            </a:extLst>
          </p:cNvPr>
          <p:cNvSpPr>
            <a:spLocks noGrp="1" noChangeArrowheads="1"/>
          </p:cNvSpPr>
          <p:nvPr>
            <p:ph type="title"/>
          </p:nvPr>
        </p:nvSpPr>
        <p:spPr/>
        <p:txBody>
          <a:bodyPr/>
          <a:lstStyle/>
          <a:p>
            <a:pPr algn="ctr" fontAlgn="auto">
              <a:spcAft>
                <a:spcPts val="0"/>
              </a:spcAft>
              <a:defRPr/>
            </a:pPr>
            <a:r>
              <a:rPr lang="en-US" altLang="en-US" sz="4000" dirty="0"/>
              <a:t>Logging Onto SAMS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E112DAFE-DC09-4703-A8E9-41DA3E9315B5}"/>
              </a:ext>
            </a:extLst>
          </p:cNvPr>
          <p:cNvSpPr>
            <a:spLocks noGrp="1" noChangeArrowheads="1"/>
          </p:cNvSpPr>
          <p:nvPr>
            <p:ph type="title"/>
          </p:nvPr>
        </p:nvSpPr>
        <p:spPr>
          <a:xfrm>
            <a:off x="2590800" y="304800"/>
            <a:ext cx="3963988" cy="754063"/>
          </a:xfrm>
        </p:spPr>
        <p:txBody>
          <a:bodyPr>
            <a:normAutofit/>
          </a:bodyPr>
          <a:lstStyle/>
          <a:p>
            <a:pPr fontAlgn="auto">
              <a:spcAft>
                <a:spcPts val="0"/>
              </a:spcAft>
              <a:defRPr/>
            </a:pPr>
            <a:r>
              <a:rPr lang="en-US" altLang="en-US" sz="2800" dirty="0"/>
              <a:t>SAMS Log On</a:t>
            </a:r>
          </a:p>
        </p:txBody>
      </p:sp>
      <p:sp>
        <p:nvSpPr>
          <p:cNvPr id="10246" name="Text Box 6">
            <a:extLst>
              <a:ext uri="{FF2B5EF4-FFF2-40B4-BE49-F238E27FC236}">
                <a16:creationId xmlns:a16="http://schemas.microsoft.com/office/drawing/2014/main" id="{71D55569-1BBB-4D4B-91BE-AA06638ECCB4}"/>
              </a:ext>
            </a:extLst>
          </p:cNvPr>
          <p:cNvSpPr txBox="1">
            <a:spLocks noChangeArrowheads="1"/>
          </p:cNvSpPr>
          <p:nvPr/>
        </p:nvSpPr>
        <p:spPr bwMode="auto">
          <a:xfrm>
            <a:off x="1600200" y="1066800"/>
            <a:ext cx="434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fontAlgn="auto" hangingPunct="1">
              <a:spcBef>
                <a:spcPct val="50000"/>
              </a:spcBef>
              <a:spcAft>
                <a:spcPts val="0"/>
              </a:spcAft>
              <a:buFont typeface="Wingdings" charset="0"/>
              <a:buNone/>
              <a:defRPr/>
            </a:pPr>
            <a:r>
              <a:rPr lang="en-US" dirty="0">
                <a:latin typeface="+mj-lt"/>
                <a:ea typeface="ＭＳ Ｐゴシック" charset="0"/>
              </a:rPr>
              <a:t>	</a:t>
            </a:r>
            <a:r>
              <a:rPr lang="en-US" sz="2400" dirty="0">
                <a:latin typeface="+mj-lt"/>
                <a:ea typeface="ＭＳ Ｐゴシック" charset="0"/>
              </a:rPr>
              <a:t>http://portal.nysed.gov</a:t>
            </a:r>
          </a:p>
        </p:txBody>
      </p:sp>
      <p:pic>
        <p:nvPicPr>
          <p:cNvPr id="95236" name="Picture 6">
            <a:extLst>
              <a:ext uri="{FF2B5EF4-FFF2-40B4-BE49-F238E27FC236}">
                <a16:creationId xmlns:a16="http://schemas.microsoft.com/office/drawing/2014/main" id="{0D82C7D2-D87C-445C-B4D8-5BD38D85AF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8748" t="8667" r="18475" b="22266"/>
          <a:stretch>
            <a:fillRect/>
          </a:stretch>
        </p:blipFill>
        <p:spPr bwMode="auto">
          <a:xfrm>
            <a:off x="1554163" y="2117725"/>
            <a:ext cx="6378575" cy="3948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lowchart: Alternate Process 1">
            <a:extLst>
              <a:ext uri="{FF2B5EF4-FFF2-40B4-BE49-F238E27FC236}">
                <a16:creationId xmlns:a16="http://schemas.microsoft.com/office/drawing/2014/main" id="{5407726F-2C1C-46F0-A9FA-247929817476}"/>
              </a:ext>
            </a:extLst>
          </p:cNvPr>
          <p:cNvSpPr/>
          <p:nvPr/>
        </p:nvSpPr>
        <p:spPr bwMode="auto">
          <a:xfrm>
            <a:off x="7239000" y="2514600"/>
            <a:ext cx="693738" cy="381000"/>
          </a:xfrm>
          <a:prstGeom prst="flowChartAlternateProcess">
            <a:avLst/>
          </a:prstGeom>
          <a:noFill/>
          <a:ln>
            <a:solidFill>
              <a:srgbClr val="00206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eaLnBrk="1" fontAlgn="auto" hangingPunct="1">
              <a:spcBef>
                <a:spcPts val="0"/>
              </a:spcBef>
              <a:spcAft>
                <a:spcPts val="0"/>
              </a:spcAft>
              <a:defRPr/>
            </a:pPr>
            <a:endParaRPr lang="en-US" dirty="0">
              <a:solidFill>
                <a:schemeClr val="tx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5" name="Rectangle 5">
            <a:extLst>
              <a:ext uri="{FF2B5EF4-FFF2-40B4-BE49-F238E27FC236}">
                <a16:creationId xmlns:a16="http://schemas.microsoft.com/office/drawing/2014/main" id="{CF88DCE6-854B-4C35-B3E7-2CC6E011C70A}"/>
              </a:ext>
            </a:extLst>
          </p:cNvPr>
          <p:cNvSpPr>
            <a:spLocks noChangeArrowheads="1"/>
          </p:cNvSpPr>
          <p:nvPr/>
        </p:nvSpPr>
        <p:spPr bwMode="auto">
          <a:xfrm>
            <a:off x="762000" y="3017600"/>
            <a:ext cx="73914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gn="just" eaLnBrk="1" fontAlgn="auto" hangingPunct="1">
              <a:spcBef>
                <a:spcPct val="20000"/>
              </a:spcBef>
              <a:spcAft>
                <a:spcPts val="0"/>
              </a:spcAft>
              <a:buClr>
                <a:schemeClr val="folHlink"/>
              </a:buClr>
              <a:buSzPct val="60000"/>
              <a:buFont typeface="Wingdings" charset="0"/>
              <a:buNone/>
              <a:defRPr/>
            </a:pPr>
            <a:r>
              <a:rPr lang="en-US" sz="3200" dirty="0">
                <a:latin typeface="Arial" charset="0"/>
                <a:ea typeface="ＭＳ Ｐゴシック" charset="0"/>
              </a:rPr>
              <a:t>	</a:t>
            </a:r>
            <a:r>
              <a:rPr lang="en-US" sz="1600" dirty="0">
                <a:latin typeface="Arial" charset="0"/>
                <a:ea typeface="ＭＳ Ｐゴシック" charset="0"/>
              </a:rPr>
              <a:t>The State Aid Unit does not issue SAMS user IDs or passwords. If new SAMS accounts are needed, or if passwords need resetting, you must contact your SEDDAS administrator which is your BOCES Superintendent.. </a:t>
            </a:r>
          </a:p>
          <a:p>
            <a:pPr marL="342900" indent="-342900" algn="just" eaLnBrk="1" fontAlgn="auto" hangingPunct="1">
              <a:spcBef>
                <a:spcPct val="20000"/>
              </a:spcBef>
              <a:spcAft>
                <a:spcPts val="0"/>
              </a:spcAft>
              <a:buClr>
                <a:schemeClr val="folHlink"/>
              </a:buClr>
              <a:buSzPct val="60000"/>
              <a:buFont typeface="Wingdings" charset="0"/>
              <a:buNone/>
              <a:defRPr/>
            </a:pPr>
            <a:r>
              <a:rPr lang="en-US" sz="1600" dirty="0">
                <a:latin typeface="Arial" charset="0"/>
                <a:ea typeface="ＭＳ Ｐゴシック" charset="0"/>
              </a:rPr>
              <a:t>	</a:t>
            </a:r>
          </a:p>
          <a:p>
            <a:pPr marL="342900" indent="-342900" eaLnBrk="1" fontAlgn="auto" hangingPunct="1">
              <a:spcBef>
                <a:spcPct val="20000"/>
              </a:spcBef>
              <a:spcAft>
                <a:spcPts val="0"/>
              </a:spcAft>
              <a:buClr>
                <a:schemeClr val="folHlink"/>
              </a:buClr>
              <a:buSzPct val="60000"/>
              <a:buFont typeface="Wingdings" charset="0"/>
              <a:buNone/>
              <a:defRPr/>
            </a:pPr>
            <a:r>
              <a:rPr lang="en-US" sz="1600" dirty="0">
                <a:latin typeface="Arial" charset="0"/>
                <a:ea typeface="ＭＳ Ｐゴシック" charset="0"/>
              </a:rPr>
              <a:t>	SEDDAS (SED Delegated Account System) is a program that enables districts to create and maintain their own accounts and reset passwords for SAMS and other SED applications. For more information you can visit: </a:t>
            </a:r>
            <a:r>
              <a:rPr lang="en-US" sz="1600" dirty="0">
                <a:latin typeface="Arial" charset="0"/>
                <a:ea typeface="ＭＳ Ｐゴシック" charset="0"/>
                <a:hlinkClick r:id="rId3"/>
              </a:rPr>
              <a:t>http://www.p12.nysed.gov/seddas/seddashome.html</a:t>
            </a:r>
            <a:endParaRPr lang="en-US" sz="1600" dirty="0">
              <a:latin typeface="Arial" charset="0"/>
              <a:ea typeface="ＭＳ Ｐゴシック" charset="0"/>
            </a:endParaRPr>
          </a:p>
          <a:p>
            <a:pPr marL="342900" indent="-342900" eaLnBrk="1" fontAlgn="auto" hangingPunct="1">
              <a:spcBef>
                <a:spcPct val="20000"/>
              </a:spcBef>
              <a:spcAft>
                <a:spcPts val="0"/>
              </a:spcAft>
              <a:buClr>
                <a:schemeClr val="folHlink"/>
              </a:buClr>
              <a:buSzPct val="60000"/>
              <a:buFont typeface="Wingdings" charset="0"/>
              <a:buNone/>
              <a:defRPr/>
            </a:pPr>
            <a:r>
              <a:rPr lang="en-US" sz="1600" dirty="0">
                <a:latin typeface="Arial" charset="0"/>
                <a:ea typeface="ＭＳ Ｐゴシック" charset="0"/>
              </a:rPr>
              <a:t>	            			</a:t>
            </a:r>
          </a:p>
          <a:p>
            <a:pPr marL="342900" indent="-342900" algn="ctr" eaLnBrk="1" fontAlgn="auto" hangingPunct="1">
              <a:spcBef>
                <a:spcPts val="0"/>
              </a:spcBef>
              <a:spcAft>
                <a:spcPts val="0"/>
              </a:spcAft>
              <a:buClr>
                <a:schemeClr val="bg1"/>
              </a:buClr>
              <a:buSzPct val="60000"/>
              <a:defRPr/>
            </a:pPr>
            <a:r>
              <a:rPr lang="en-US" sz="1600" b="1" dirty="0">
                <a:latin typeface="Arial" charset="0"/>
                <a:ea typeface="ＭＳ Ｐゴシック" charset="0"/>
              </a:rPr>
              <a:t>SEDDAS Help</a:t>
            </a:r>
            <a:r>
              <a:rPr lang="en-US" sz="1600" dirty="0">
                <a:latin typeface="Arial" charset="0"/>
                <a:ea typeface="ＭＳ Ｐゴシック" charset="0"/>
              </a:rPr>
              <a:t> (518) 474-7965</a:t>
            </a:r>
          </a:p>
          <a:p>
            <a:pPr marL="342900" indent="-342900" eaLnBrk="1" fontAlgn="auto" hangingPunct="1">
              <a:spcBef>
                <a:spcPct val="20000"/>
              </a:spcBef>
              <a:spcAft>
                <a:spcPts val="0"/>
              </a:spcAft>
              <a:buClr>
                <a:schemeClr val="folHlink"/>
              </a:buClr>
              <a:buSzPct val="60000"/>
              <a:buFont typeface="Wingdings" charset="0"/>
              <a:buNone/>
              <a:defRPr/>
            </a:pPr>
            <a:r>
              <a:rPr lang="en-US" sz="1200" dirty="0">
                <a:latin typeface="Arial" charset="0"/>
                <a:ea typeface="ＭＳ Ｐゴシック" charset="0"/>
              </a:rPr>
              <a:t>			</a:t>
            </a:r>
            <a:r>
              <a:rPr lang="en-US" sz="1600" dirty="0">
                <a:latin typeface="Arial" charset="0"/>
                <a:ea typeface="ＭＳ Ｐゴシック" charset="0"/>
              </a:rPr>
              <a:t>			</a:t>
            </a:r>
          </a:p>
        </p:txBody>
      </p:sp>
      <p:pic>
        <p:nvPicPr>
          <p:cNvPr id="97283" name="Picture 4">
            <a:extLst>
              <a:ext uri="{FF2B5EF4-FFF2-40B4-BE49-F238E27FC236}">
                <a16:creationId xmlns:a16="http://schemas.microsoft.com/office/drawing/2014/main" id="{635815D1-EFE9-4D13-A6E1-E14D53A18F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4375" t="9111" r="14500" b="38889"/>
          <a:stretch>
            <a:fillRect/>
          </a:stretch>
        </p:blipFill>
        <p:spPr bwMode="auto">
          <a:xfrm>
            <a:off x="1181100" y="228600"/>
            <a:ext cx="6781800" cy="278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25450EBD-A287-4C31-9615-AC64E1524984}"/>
              </a:ext>
            </a:extLst>
          </p:cNvPr>
          <p:cNvSpPr>
            <a:spLocks noGrp="1" noChangeArrowheads="1"/>
          </p:cNvSpPr>
          <p:nvPr>
            <p:ph type="title"/>
          </p:nvPr>
        </p:nvSpPr>
        <p:spPr>
          <a:xfrm>
            <a:off x="0" y="228600"/>
            <a:ext cx="9144000" cy="1143000"/>
          </a:xfrm>
        </p:spPr>
        <p:txBody>
          <a:bodyPr>
            <a:normAutofit fontScale="90000"/>
          </a:bodyPr>
          <a:lstStyle/>
          <a:p>
            <a:pPr fontAlgn="auto">
              <a:spcAft>
                <a:spcPts val="0"/>
              </a:spcAft>
              <a:defRPr/>
            </a:pPr>
            <a:br>
              <a:rPr lang="en-US" altLang="en-US" sz="4000" dirty="0">
                <a:solidFill>
                  <a:schemeClr val="accent2">
                    <a:lumMod val="75000"/>
                  </a:schemeClr>
                </a:solidFill>
                <a:latin typeface="Times New Roman" pitchFamily="18" charset="0"/>
              </a:rPr>
            </a:br>
            <a:br>
              <a:rPr lang="en-US" altLang="en-US" sz="4000" dirty="0">
                <a:solidFill>
                  <a:schemeClr val="accent2">
                    <a:lumMod val="75000"/>
                  </a:schemeClr>
                </a:solidFill>
                <a:latin typeface="Times New Roman" pitchFamily="18" charset="0"/>
              </a:rPr>
            </a:br>
            <a:br>
              <a:rPr lang="en-US" altLang="en-US" sz="4000" dirty="0">
                <a:solidFill>
                  <a:schemeClr val="accent2">
                    <a:lumMod val="75000"/>
                  </a:schemeClr>
                </a:solidFill>
                <a:latin typeface="Times New Roman" pitchFamily="18" charset="0"/>
              </a:rPr>
            </a:br>
            <a:endParaRPr lang="en-US" altLang="en-US" sz="4000" dirty="0">
              <a:solidFill>
                <a:schemeClr val="accent2">
                  <a:lumMod val="75000"/>
                </a:schemeClr>
              </a:solidFill>
              <a:latin typeface="Times New Roman" pitchFamily="18" charset="0"/>
            </a:endParaRPr>
          </a:p>
        </p:txBody>
      </p:sp>
      <p:pic>
        <p:nvPicPr>
          <p:cNvPr id="99331" name="Picture 8">
            <a:extLst>
              <a:ext uri="{FF2B5EF4-FFF2-40B4-BE49-F238E27FC236}">
                <a16:creationId xmlns:a16="http://schemas.microsoft.com/office/drawing/2014/main" id="{8EB4439E-DF27-43EF-AB98-9E34B0B2F76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1146175" y="1635323"/>
            <a:ext cx="6851650" cy="3854053"/>
          </a:xfrm>
        </p:spPr>
      </p:pic>
      <p:sp>
        <p:nvSpPr>
          <p:cNvPr id="12294" name="Rectangle 6">
            <a:extLst>
              <a:ext uri="{FF2B5EF4-FFF2-40B4-BE49-F238E27FC236}">
                <a16:creationId xmlns:a16="http://schemas.microsoft.com/office/drawing/2014/main" id="{444473AB-8808-48FE-BFC5-450C9A06389A}"/>
              </a:ext>
            </a:extLst>
          </p:cNvPr>
          <p:cNvSpPr>
            <a:spLocks noChangeArrowheads="1"/>
          </p:cNvSpPr>
          <p:nvPr/>
        </p:nvSpPr>
        <p:spPr bwMode="auto">
          <a:xfrm>
            <a:off x="1600200" y="914400"/>
            <a:ext cx="52578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fontAlgn="auto" hangingPunct="1">
              <a:spcBef>
                <a:spcPts val="0"/>
              </a:spcBef>
              <a:spcAft>
                <a:spcPts val="0"/>
              </a:spcAft>
              <a:defRPr/>
            </a:pPr>
            <a:r>
              <a:rPr lang="en-US" sz="3600" dirty="0">
                <a:solidFill>
                  <a:schemeClr val="accent2"/>
                </a:solidFill>
                <a:latin typeface="Arial" charset="0"/>
                <a:ea typeface="ＭＳ Ｐゴシック" charset="0"/>
              </a:rPr>
              <a:t>SAMS Logon</a:t>
            </a:r>
          </a:p>
        </p:txBody>
      </p:sp>
      <p:cxnSp>
        <p:nvCxnSpPr>
          <p:cNvPr id="4" name="Elbow Connector 3">
            <a:extLst>
              <a:ext uri="{FF2B5EF4-FFF2-40B4-BE49-F238E27FC236}">
                <a16:creationId xmlns:a16="http://schemas.microsoft.com/office/drawing/2014/main" id="{785F3329-FE69-484E-A363-5D42B83D1457}"/>
              </a:ext>
            </a:extLst>
          </p:cNvPr>
          <p:cNvCxnSpPr>
            <a:cxnSpLocks/>
          </p:cNvCxnSpPr>
          <p:nvPr/>
        </p:nvCxnSpPr>
        <p:spPr bwMode="auto">
          <a:xfrm flipV="1">
            <a:off x="1303971" y="4057650"/>
            <a:ext cx="2958123" cy="57150"/>
          </a:xfrm>
          <a:prstGeom prst="bentConnector3">
            <a:avLst>
              <a:gd name="adj1" fmla="val -35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5" name="TextBox 4">
            <a:extLst>
              <a:ext uri="{FF2B5EF4-FFF2-40B4-BE49-F238E27FC236}">
                <a16:creationId xmlns:a16="http://schemas.microsoft.com/office/drawing/2014/main" id="{1B3E1D12-4B29-4E7B-9BEA-03DE058D0383}"/>
              </a:ext>
            </a:extLst>
          </p:cNvPr>
          <p:cNvSpPr txBox="1"/>
          <p:nvPr/>
        </p:nvSpPr>
        <p:spPr>
          <a:xfrm>
            <a:off x="152400" y="3733800"/>
            <a:ext cx="1143000" cy="647700"/>
          </a:xfrm>
          <a:prstGeom prst="rect">
            <a:avLst/>
          </a:prstGeom>
          <a:ln/>
        </p:spPr>
        <p:style>
          <a:lnRef idx="2">
            <a:schemeClr val="accent4"/>
          </a:lnRef>
          <a:fillRef idx="1">
            <a:schemeClr val="lt1"/>
          </a:fillRef>
          <a:effectRef idx="0">
            <a:schemeClr val="accent4"/>
          </a:effectRef>
          <a:fontRef idx="minor">
            <a:schemeClr val="dk1"/>
          </a:fontRef>
        </p:style>
        <p:txBody>
          <a:bodyPr>
            <a:spAutoFit/>
          </a:bodyPr>
          <a:lstStyle/>
          <a:p>
            <a:pPr algn="ctr" eaLnBrk="1" fontAlgn="auto" hangingPunct="1">
              <a:spcBef>
                <a:spcPts val="0"/>
              </a:spcBef>
              <a:spcAft>
                <a:spcPts val="0"/>
              </a:spcAft>
              <a:defRPr/>
            </a:pPr>
            <a:r>
              <a:rPr lang="en-US" dirty="0"/>
              <a:t>Click on SAMS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5" name="Rectangle 7">
            <a:extLst>
              <a:ext uri="{FF2B5EF4-FFF2-40B4-BE49-F238E27FC236}">
                <a16:creationId xmlns:a16="http://schemas.microsoft.com/office/drawing/2014/main" id="{B7B9E2FB-A01D-40E4-8A60-6FCC4698F5A0}"/>
              </a:ext>
            </a:extLst>
          </p:cNvPr>
          <p:cNvSpPr>
            <a:spLocks noChangeArrowheads="1"/>
          </p:cNvSpPr>
          <p:nvPr/>
        </p:nvSpPr>
        <p:spPr bwMode="auto">
          <a:xfrm>
            <a:off x="1600200" y="533400"/>
            <a:ext cx="5867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p>
            <a:pPr algn="ctr" eaLnBrk="1" fontAlgn="auto" hangingPunct="1">
              <a:spcBef>
                <a:spcPts val="0"/>
              </a:spcBef>
              <a:spcAft>
                <a:spcPts val="0"/>
              </a:spcAft>
              <a:defRPr/>
            </a:pPr>
            <a:r>
              <a:rPr lang="en-US" sz="3600" dirty="0">
                <a:latin typeface="Arial" charset="0"/>
                <a:ea typeface="ＭＳ Ｐゴシック" charset="0"/>
              </a:rPr>
              <a:t>SAMS Logon:</a:t>
            </a:r>
          </a:p>
          <a:p>
            <a:pPr algn="ctr" eaLnBrk="1" fontAlgn="auto" hangingPunct="1">
              <a:spcBef>
                <a:spcPts val="0"/>
              </a:spcBef>
              <a:spcAft>
                <a:spcPts val="0"/>
              </a:spcAft>
              <a:defRPr/>
            </a:pPr>
            <a:r>
              <a:rPr lang="en-US" sz="3200" dirty="0">
                <a:latin typeface="Arial" charset="0"/>
                <a:ea typeface="ＭＳ Ｐゴシック" charset="0"/>
              </a:rPr>
              <a:t>BOCES SAMS Main Menu</a:t>
            </a:r>
          </a:p>
        </p:txBody>
      </p:sp>
      <p:pic>
        <p:nvPicPr>
          <p:cNvPr id="101379" name="Picture 4">
            <a:extLst>
              <a:ext uri="{FF2B5EF4-FFF2-40B4-BE49-F238E27FC236}">
                <a16:creationId xmlns:a16="http://schemas.microsoft.com/office/drawing/2014/main" id="{BAA85787-FDB2-4D3C-99A3-1BA7FF74A9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889" r="37073" b="36446"/>
          <a:stretch>
            <a:fillRect/>
          </a:stretch>
        </p:blipFill>
        <p:spPr bwMode="auto">
          <a:xfrm>
            <a:off x="1371600" y="1628775"/>
            <a:ext cx="7391400" cy="424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lowchart: Alternate Process 1">
            <a:extLst>
              <a:ext uri="{FF2B5EF4-FFF2-40B4-BE49-F238E27FC236}">
                <a16:creationId xmlns:a16="http://schemas.microsoft.com/office/drawing/2014/main" id="{7C9DC457-7705-4945-8B4C-6A7351EBBA98}"/>
              </a:ext>
            </a:extLst>
          </p:cNvPr>
          <p:cNvSpPr/>
          <p:nvPr/>
        </p:nvSpPr>
        <p:spPr bwMode="auto">
          <a:xfrm>
            <a:off x="1371600" y="3124200"/>
            <a:ext cx="762000" cy="381000"/>
          </a:xfrm>
          <a:prstGeom prst="flowChartAlternateProcess">
            <a:avLst/>
          </a:prstGeom>
          <a:no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a:lstStyle/>
          <a:p>
            <a:pPr eaLnBrk="1" fontAlgn="auto" hangingPunct="1">
              <a:spcBef>
                <a:spcPts val="0"/>
              </a:spcBef>
              <a:spcAft>
                <a:spcPts val="0"/>
              </a:spcAft>
              <a:defRPr/>
            </a:pPr>
            <a:endParaRPr lang="en-US"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a:extLst>
              <a:ext uri="{FF2B5EF4-FFF2-40B4-BE49-F238E27FC236}">
                <a16:creationId xmlns:a16="http://schemas.microsoft.com/office/drawing/2014/main" id="{F8B693F9-D77D-4834-9A53-92A02F0F7617}"/>
              </a:ext>
            </a:extLst>
          </p:cNvPr>
          <p:cNvSpPr>
            <a:spLocks noChangeArrowheads="1"/>
          </p:cNvSpPr>
          <p:nvPr/>
        </p:nvSpPr>
        <p:spPr bwMode="auto">
          <a:xfrm>
            <a:off x="609600" y="762000"/>
            <a:ext cx="75438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fontAlgn="auto" hangingPunct="1">
              <a:spcBef>
                <a:spcPts val="0"/>
              </a:spcBef>
              <a:spcAft>
                <a:spcPts val="0"/>
              </a:spcAft>
              <a:defRPr/>
            </a:pPr>
            <a:endParaRPr lang="en-US" sz="2400" dirty="0">
              <a:latin typeface="Times New Roman" charset="0"/>
              <a:ea typeface="ＭＳ Ｐゴシック" charset="0"/>
            </a:endParaRPr>
          </a:p>
        </p:txBody>
      </p:sp>
      <p:sp>
        <p:nvSpPr>
          <p:cNvPr id="13325" name="Rectangle 13">
            <a:extLst>
              <a:ext uri="{FF2B5EF4-FFF2-40B4-BE49-F238E27FC236}">
                <a16:creationId xmlns:a16="http://schemas.microsoft.com/office/drawing/2014/main" id="{B31EEB04-BA8C-4BC0-A646-FD07A41B395C}"/>
              </a:ext>
            </a:extLst>
          </p:cNvPr>
          <p:cNvSpPr>
            <a:spLocks noGrp="1" noChangeArrowheads="1"/>
          </p:cNvSpPr>
          <p:nvPr>
            <p:ph type="title"/>
          </p:nvPr>
        </p:nvSpPr>
        <p:spPr>
          <a:xfrm>
            <a:off x="1447800" y="457200"/>
            <a:ext cx="6172200" cy="1109663"/>
          </a:xfrm>
        </p:spPr>
        <p:txBody>
          <a:bodyPr>
            <a:normAutofit/>
          </a:bodyPr>
          <a:lstStyle/>
          <a:p>
            <a:pPr algn="ctr" fontAlgn="auto">
              <a:spcAft>
                <a:spcPts val="0"/>
              </a:spcAft>
              <a:defRPr/>
            </a:pPr>
            <a:r>
              <a:rPr lang="en-US" dirty="0"/>
              <a:t>SAMS Logon: </a:t>
            </a:r>
            <a:br>
              <a:rPr lang="en-US" dirty="0"/>
            </a:br>
            <a:r>
              <a:rPr lang="en-US" sz="3200" dirty="0"/>
              <a:t>Check Entity Information</a:t>
            </a:r>
          </a:p>
        </p:txBody>
      </p:sp>
      <p:sp>
        <p:nvSpPr>
          <p:cNvPr id="13327" name="Rectangle 15">
            <a:extLst>
              <a:ext uri="{FF2B5EF4-FFF2-40B4-BE49-F238E27FC236}">
                <a16:creationId xmlns:a16="http://schemas.microsoft.com/office/drawing/2014/main" id="{8AC439C0-690A-4C66-BFE4-D63468A3C8D6}"/>
              </a:ext>
            </a:extLst>
          </p:cNvPr>
          <p:cNvSpPr>
            <a:spLocks noGrp="1" noChangeArrowheads="1"/>
          </p:cNvSpPr>
          <p:nvPr>
            <p:ph idx="1"/>
          </p:nvPr>
        </p:nvSpPr>
        <p:spPr>
          <a:xfrm>
            <a:off x="228600" y="1643063"/>
            <a:ext cx="8458200" cy="5062537"/>
          </a:xfrm>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solidFill>
                  <a:srgbClr val="000000"/>
                </a:solidFill>
                <a:miter lim="800000"/>
                <a:headEnd/>
                <a:tailEnd/>
              </a14:hiddenLine>
            </a:ext>
          </a:extLst>
        </p:spPr>
        <p:txBody>
          <a:bodyPr rtlCol="0">
            <a:normAutofit fontScale="92500" lnSpcReduction="20000"/>
          </a:bodyPr>
          <a:lstStyle/>
          <a:p>
            <a:pPr fontAlgn="auto">
              <a:lnSpc>
                <a:spcPct val="90000"/>
              </a:lnSpc>
              <a:spcAft>
                <a:spcPts val="0"/>
              </a:spcAft>
              <a:buFont typeface="Wingdings" charset="0"/>
              <a:buChar char="n"/>
              <a:defRPr/>
            </a:pPr>
            <a:r>
              <a:rPr lang="en-US" sz="2000" dirty="0">
                <a:solidFill>
                  <a:schemeClr val="tx1">
                    <a:lumMod val="75000"/>
                    <a:lumOff val="25000"/>
                  </a:schemeClr>
                </a:solidFill>
              </a:rPr>
              <a:t>Use to update BOCES contact information for:</a:t>
            </a:r>
          </a:p>
          <a:p>
            <a:pPr lvl="1">
              <a:lnSpc>
                <a:spcPct val="90000"/>
              </a:lnSpc>
              <a:spcAft>
                <a:spcPts val="0"/>
              </a:spcAft>
              <a:buFont typeface="Wingdings" charset="0"/>
              <a:buChar char="n"/>
              <a:defRPr/>
            </a:pPr>
            <a:r>
              <a:rPr lang="en-US" sz="1600" dirty="0">
                <a:solidFill>
                  <a:schemeClr val="tx1">
                    <a:lumMod val="75000"/>
                    <a:lumOff val="25000"/>
                  </a:schemeClr>
                </a:solidFill>
              </a:rPr>
              <a:t>BOCES State Aid Designee </a:t>
            </a:r>
          </a:p>
          <a:p>
            <a:pPr lvl="1">
              <a:lnSpc>
                <a:spcPct val="90000"/>
              </a:lnSpc>
              <a:spcAft>
                <a:spcPts val="0"/>
              </a:spcAft>
              <a:buFont typeface="Wingdings" charset="0"/>
              <a:buChar char="n"/>
              <a:defRPr/>
            </a:pPr>
            <a:r>
              <a:rPr lang="en-US" sz="1600" dirty="0">
                <a:solidFill>
                  <a:schemeClr val="tx1">
                    <a:lumMod val="75000"/>
                    <a:lumOff val="25000"/>
                  </a:schemeClr>
                </a:solidFill>
              </a:rPr>
              <a:t>Board of Education Contact</a:t>
            </a:r>
          </a:p>
          <a:p>
            <a:pPr lvl="1">
              <a:lnSpc>
                <a:spcPct val="90000"/>
              </a:lnSpc>
              <a:spcAft>
                <a:spcPts val="0"/>
              </a:spcAft>
              <a:buFont typeface="Wingdings" charset="0"/>
              <a:buChar char="n"/>
              <a:defRPr/>
            </a:pPr>
            <a:r>
              <a:rPr lang="en-US" sz="1600" dirty="0">
                <a:solidFill>
                  <a:schemeClr val="tx1">
                    <a:lumMod val="75000"/>
                    <a:lumOff val="25000"/>
                  </a:schemeClr>
                </a:solidFill>
              </a:rPr>
              <a:t>Co Ser System Designee Contact</a:t>
            </a:r>
          </a:p>
          <a:p>
            <a:pPr lvl="1">
              <a:lnSpc>
                <a:spcPct val="90000"/>
              </a:lnSpc>
              <a:spcAft>
                <a:spcPts val="0"/>
              </a:spcAft>
              <a:buFont typeface="Wingdings" charset="0"/>
              <a:buChar char="n"/>
              <a:defRPr/>
            </a:pPr>
            <a:r>
              <a:rPr lang="en-US" sz="1600" dirty="0">
                <a:solidFill>
                  <a:schemeClr val="tx1">
                    <a:lumMod val="75000"/>
                    <a:lumOff val="25000"/>
                  </a:schemeClr>
                </a:solidFill>
              </a:rPr>
              <a:t>SA-111 Contact</a:t>
            </a:r>
          </a:p>
          <a:p>
            <a:pPr lvl="1">
              <a:lnSpc>
                <a:spcPct val="90000"/>
              </a:lnSpc>
              <a:spcAft>
                <a:spcPts val="0"/>
              </a:spcAft>
              <a:buFont typeface="Wingdings" charset="0"/>
              <a:buChar char="n"/>
              <a:defRPr/>
            </a:pPr>
            <a:r>
              <a:rPr lang="en-US" sz="1600" dirty="0">
                <a:solidFill>
                  <a:schemeClr val="tx1">
                    <a:lumMod val="75000"/>
                    <a:lumOff val="25000"/>
                  </a:schemeClr>
                </a:solidFill>
              </a:rPr>
              <a:t>Procedures to update/change Superintendent information: </a:t>
            </a:r>
            <a:r>
              <a:rPr lang="en-US" sz="1600" dirty="0">
                <a:solidFill>
                  <a:schemeClr val="tx1">
                    <a:lumMod val="75000"/>
                    <a:lumOff val="25000"/>
                  </a:schemeClr>
                </a:solidFill>
                <a:hlinkClick r:id="rId3"/>
              </a:rPr>
              <a:t>http://www.p12.nysed.gov/sedrefupdate.html</a:t>
            </a:r>
            <a:endParaRPr lang="en-US" sz="1600" dirty="0">
              <a:solidFill>
                <a:schemeClr val="tx1">
                  <a:lumMod val="75000"/>
                  <a:lumOff val="25000"/>
                </a:schemeClr>
              </a:solidFill>
            </a:endParaRPr>
          </a:p>
          <a:p>
            <a:pPr fontAlgn="auto">
              <a:lnSpc>
                <a:spcPct val="90000"/>
              </a:lnSpc>
              <a:spcAft>
                <a:spcPts val="0"/>
              </a:spcAft>
              <a:buFont typeface="Wingdings" charset="0"/>
              <a:buChar char="n"/>
              <a:defRPr/>
            </a:pPr>
            <a:endParaRPr lang="en-US" sz="2000" dirty="0">
              <a:solidFill>
                <a:schemeClr val="tx1">
                  <a:lumMod val="75000"/>
                  <a:lumOff val="25000"/>
                </a:schemeClr>
              </a:solidFill>
            </a:endParaRPr>
          </a:p>
          <a:p>
            <a:pPr fontAlgn="auto">
              <a:lnSpc>
                <a:spcPct val="90000"/>
              </a:lnSpc>
              <a:spcAft>
                <a:spcPts val="0"/>
              </a:spcAft>
              <a:buFont typeface="Wingdings" charset="0"/>
              <a:buChar char="n"/>
              <a:defRPr/>
            </a:pPr>
            <a:r>
              <a:rPr lang="en-US" sz="2000" dirty="0">
                <a:solidFill>
                  <a:schemeClr val="tx1">
                    <a:lumMod val="75000"/>
                    <a:lumOff val="25000"/>
                  </a:schemeClr>
                </a:solidFill>
              </a:rPr>
              <a:t>All State Aid correspondence will go to the State Aid Designee. Whoever is in that role is responsible for communicating with other business office personnel as appropriate</a:t>
            </a:r>
          </a:p>
          <a:p>
            <a:pPr lvl="1" fontAlgn="auto">
              <a:lnSpc>
                <a:spcPct val="90000"/>
              </a:lnSpc>
              <a:spcAft>
                <a:spcPts val="0"/>
              </a:spcAft>
              <a:buFont typeface="Wingdings" charset="0"/>
              <a:buNone/>
              <a:defRPr/>
            </a:pPr>
            <a:endParaRPr lang="en-US" dirty="0">
              <a:solidFill>
                <a:schemeClr val="tx1">
                  <a:lumMod val="75000"/>
                  <a:lumOff val="25000"/>
                </a:schemeClr>
              </a:solidFill>
            </a:endParaRPr>
          </a:p>
          <a:p>
            <a:pPr fontAlgn="auto">
              <a:lnSpc>
                <a:spcPct val="90000"/>
              </a:lnSpc>
              <a:spcAft>
                <a:spcPts val="0"/>
              </a:spcAft>
              <a:buFont typeface="Wingdings" charset="0"/>
              <a:buChar char="n"/>
              <a:defRPr/>
            </a:pPr>
            <a:r>
              <a:rPr lang="en-US" sz="2000" dirty="0">
                <a:solidFill>
                  <a:schemeClr val="tx1">
                    <a:lumMod val="75000"/>
                    <a:lumOff val="25000"/>
                  </a:schemeClr>
                </a:solidFill>
              </a:rPr>
              <a:t>Significant communications from State Aid will also be sent to the District Superintendent</a:t>
            </a:r>
          </a:p>
          <a:p>
            <a:pPr fontAlgn="auto">
              <a:lnSpc>
                <a:spcPct val="90000"/>
              </a:lnSpc>
              <a:spcAft>
                <a:spcPts val="0"/>
              </a:spcAft>
              <a:buFont typeface="Wingdings" charset="0"/>
              <a:buChar char="n"/>
              <a:defRPr/>
            </a:pPr>
            <a:endParaRPr lang="en-US" sz="2000" dirty="0">
              <a:solidFill>
                <a:schemeClr val="tx1">
                  <a:lumMod val="75000"/>
                  <a:lumOff val="25000"/>
                </a:schemeClr>
              </a:solidFill>
            </a:endParaRPr>
          </a:p>
          <a:p>
            <a:pPr algn="ctr" fontAlgn="auto">
              <a:lnSpc>
                <a:spcPct val="90000"/>
              </a:lnSpc>
              <a:spcAft>
                <a:spcPts val="0"/>
              </a:spcAft>
              <a:buFont typeface="Wingdings" charset="0"/>
              <a:buNone/>
              <a:defRPr/>
            </a:pPr>
            <a:r>
              <a:rPr lang="en-US" sz="2200" b="1" dirty="0">
                <a:solidFill>
                  <a:srgbClr val="002060"/>
                </a:solidFill>
              </a:rPr>
              <a:t>Please ensure the Entity Information is up-to-date for your BOCES </a:t>
            </a:r>
          </a:p>
          <a:p>
            <a:pPr algn="ctr" fontAlgn="auto">
              <a:lnSpc>
                <a:spcPct val="90000"/>
              </a:lnSpc>
              <a:spcAft>
                <a:spcPts val="0"/>
              </a:spcAft>
              <a:buFont typeface="Wingdings" charset="0"/>
              <a:buNone/>
              <a:defRPr/>
            </a:pPr>
            <a:r>
              <a:rPr lang="en-US" sz="2200" b="1" dirty="0">
                <a:solidFill>
                  <a:srgbClr val="002060"/>
                </a:solidFill>
              </a:rPr>
              <a:t>in order to get State Aid correspondences.</a:t>
            </a:r>
          </a:p>
          <a:p>
            <a:pPr fontAlgn="auto">
              <a:lnSpc>
                <a:spcPct val="90000"/>
              </a:lnSpc>
              <a:spcAft>
                <a:spcPts val="0"/>
              </a:spcAft>
              <a:buFont typeface="Wingdings" charset="0"/>
              <a:buChar char="n"/>
              <a:defRPr/>
            </a:pPr>
            <a:endParaRPr lang="en-US" sz="1200" b="1" i="1" dirty="0">
              <a:solidFill>
                <a:schemeClr val="tx1">
                  <a:lumMod val="75000"/>
                  <a:lumOff val="25000"/>
                </a:scheme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a:extLst>
              <a:ext uri="{FF2B5EF4-FFF2-40B4-BE49-F238E27FC236}">
                <a16:creationId xmlns:a16="http://schemas.microsoft.com/office/drawing/2014/main" id="{4385FD37-F92F-4E97-AF84-3DB6743BC43A}"/>
              </a:ext>
            </a:extLst>
          </p:cNvPr>
          <p:cNvSpPr>
            <a:spLocks noGrp="1" noChangeArrowheads="1"/>
          </p:cNvSpPr>
          <p:nvPr>
            <p:ph type="ctrTitle"/>
          </p:nvPr>
        </p:nvSpPr>
        <p:spPr/>
        <p:txBody>
          <a:bodyPr/>
          <a:lstStyle/>
          <a:p>
            <a:pPr fontAlgn="auto">
              <a:spcAft>
                <a:spcPts val="0"/>
              </a:spcAft>
              <a:defRPr/>
            </a:pPr>
            <a:r>
              <a:rPr lang="en-US" altLang="en-US" sz="4000" b="1" dirty="0"/>
              <a:t>Submitting a BOCES Aid Claim</a:t>
            </a:r>
          </a:p>
        </p:txBody>
      </p:sp>
      <p:sp>
        <p:nvSpPr>
          <p:cNvPr id="3" name="Subtitle 2">
            <a:extLst>
              <a:ext uri="{FF2B5EF4-FFF2-40B4-BE49-F238E27FC236}">
                <a16:creationId xmlns:a16="http://schemas.microsoft.com/office/drawing/2014/main" id="{E976F9D5-D8A2-45B9-898E-33285AB503CC}"/>
              </a:ext>
            </a:extLst>
          </p:cNvPr>
          <p:cNvSpPr>
            <a:spLocks noGrp="1"/>
          </p:cNvSpPr>
          <p:nvPr>
            <p:ph type="subTitle" idx="1"/>
          </p:nvPr>
        </p:nvSpPr>
        <p:spPr/>
        <p:txBody>
          <a:bodyPr rtlCol="0"/>
          <a:lstStyle/>
          <a:p>
            <a:pPr fontAlgn="auto">
              <a:spcBef>
                <a:spcPts val="0"/>
              </a:spcBef>
              <a:spcAft>
                <a:spcPts val="0"/>
              </a:spcAft>
              <a:buFont typeface="Wingdings 3" charset="2"/>
              <a:buNone/>
              <a:defRPr/>
            </a:pPr>
            <a:r>
              <a:rPr lang="en-US" dirty="0"/>
              <a:t>Step 1:</a:t>
            </a:r>
          </a:p>
          <a:p>
            <a:pPr fontAlgn="auto">
              <a:spcBef>
                <a:spcPts val="0"/>
              </a:spcBef>
              <a:spcAft>
                <a:spcPts val="0"/>
              </a:spcAft>
              <a:buFont typeface="Wingdings 3" charset="2"/>
              <a:buNone/>
              <a:defRPr/>
            </a:pPr>
            <a:r>
              <a:rPr lang="en-US" dirty="0"/>
              <a:t>Import the XML Data File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947D3F3D-956E-4677-8178-AC209C06919C}"/>
              </a:ext>
            </a:extLst>
          </p:cNvPr>
          <p:cNvSpPr>
            <a:spLocks noGrp="1" noChangeArrowheads="1"/>
          </p:cNvSpPr>
          <p:nvPr>
            <p:ph type="title"/>
          </p:nvPr>
        </p:nvSpPr>
        <p:spPr>
          <a:xfrm>
            <a:off x="2209800" y="190500"/>
            <a:ext cx="4038600" cy="914400"/>
          </a:xfrm>
        </p:spPr>
        <p:txBody>
          <a:bodyPr>
            <a:normAutofit/>
          </a:bodyPr>
          <a:lstStyle/>
          <a:p>
            <a:pPr fontAlgn="auto">
              <a:spcAft>
                <a:spcPts val="0"/>
              </a:spcAft>
              <a:defRPr/>
            </a:pPr>
            <a:r>
              <a:rPr lang="en-US" altLang="en-US" sz="4000" dirty="0"/>
              <a:t>Importing Data</a:t>
            </a:r>
            <a:r>
              <a:rPr lang="en-US" altLang="en-US" dirty="0"/>
              <a:t> </a:t>
            </a:r>
          </a:p>
        </p:txBody>
      </p:sp>
      <p:sp>
        <p:nvSpPr>
          <p:cNvPr id="107523" name="Rectangle 3">
            <a:extLst>
              <a:ext uri="{FF2B5EF4-FFF2-40B4-BE49-F238E27FC236}">
                <a16:creationId xmlns:a16="http://schemas.microsoft.com/office/drawing/2014/main" id="{84CA25C7-25F9-4D7C-BFED-907A4FAD19FD}"/>
              </a:ext>
            </a:extLst>
          </p:cNvPr>
          <p:cNvSpPr>
            <a:spLocks noGrp="1" noChangeArrowheads="1"/>
          </p:cNvSpPr>
          <p:nvPr>
            <p:ph idx="1"/>
          </p:nvPr>
        </p:nvSpPr>
        <p:spPr>
          <a:xfrm>
            <a:off x="595128" y="1101356"/>
            <a:ext cx="7772400" cy="1447800"/>
          </a:xfrm>
        </p:spPr>
        <p:txBody>
          <a:bodyPr/>
          <a:lstStyle/>
          <a:p>
            <a:pPr>
              <a:lnSpc>
                <a:spcPct val="90000"/>
              </a:lnSpc>
              <a:buSzPct val="75000"/>
              <a:buFont typeface="Wingdings" panose="05000000000000000000" pitchFamily="2" charset="2"/>
              <a:buChar char="n"/>
            </a:pPr>
            <a:r>
              <a:rPr lang="en-US" altLang="en-US" sz="1600" dirty="0"/>
              <a:t>BOCES Financial Data must be imported into BOCES SAMS using </a:t>
            </a:r>
            <a:br>
              <a:rPr lang="en-US" altLang="en-US" sz="1600" dirty="0"/>
            </a:br>
            <a:r>
              <a:rPr lang="en-US" altLang="en-US" sz="1600" dirty="0"/>
              <a:t>a pre-defined XML file format. The XML file is the only mechanism that a BOCES can use to submit BOCES Financial Data into BOCES SAMS</a:t>
            </a:r>
          </a:p>
        </p:txBody>
      </p:sp>
      <p:pic>
        <p:nvPicPr>
          <p:cNvPr id="107524" name="Picture 5">
            <a:extLst>
              <a:ext uri="{FF2B5EF4-FFF2-40B4-BE49-F238E27FC236}">
                <a16:creationId xmlns:a16="http://schemas.microsoft.com/office/drawing/2014/main" id="{A4A425CA-DD2A-44AB-900D-AB72BD6113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25" t="10001" r="39874" b="36000"/>
          <a:stretch>
            <a:fillRect/>
          </a:stretch>
        </p:blipFill>
        <p:spPr bwMode="auto">
          <a:xfrm>
            <a:off x="838200" y="2362200"/>
            <a:ext cx="7073900" cy="364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a:extLst>
              <a:ext uri="{FF2B5EF4-FFF2-40B4-BE49-F238E27FC236}">
                <a16:creationId xmlns:a16="http://schemas.microsoft.com/office/drawing/2014/main" id="{26439CF0-9C8B-496E-94B8-4FB61D952E55}"/>
              </a:ext>
            </a:extLst>
          </p:cNvPr>
          <p:cNvSpPr>
            <a:spLocks noGrp="1" noChangeArrowheads="1"/>
          </p:cNvSpPr>
          <p:nvPr>
            <p:ph type="title"/>
          </p:nvPr>
        </p:nvSpPr>
        <p:spPr>
          <a:xfrm>
            <a:off x="1524000" y="206633"/>
            <a:ext cx="6635750" cy="595313"/>
          </a:xfrm>
        </p:spPr>
        <p:txBody>
          <a:bodyPr>
            <a:normAutofit/>
          </a:bodyPr>
          <a:lstStyle/>
          <a:p>
            <a:pPr fontAlgn="auto">
              <a:spcAft>
                <a:spcPts val="0"/>
              </a:spcAft>
              <a:defRPr/>
            </a:pPr>
            <a:r>
              <a:rPr lang="en-US" dirty="0"/>
              <a:t>BOCES XML Data file Import</a:t>
            </a:r>
          </a:p>
        </p:txBody>
      </p:sp>
      <p:pic>
        <p:nvPicPr>
          <p:cNvPr id="109571" name="Picture 4">
            <a:extLst>
              <a:ext uri="{FF2B5EF4-FFF2-40B4-BE49-F238E27FC236}">
                <a16:creationId xmlns:a16="http://schemas.microsoft.com/office/drawing/2014/main" id="{6405796C-D5EA-44B8-80AC-CA5D5BE044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0222" r="39751" b="8888"/>
          <a:stretch>
            <a:fillRect/>
          </a:stretch>
        </p:blipFill>
        <p:spPr bwMode="auto">
          <a:xfrm>
            <a:off x="990600" y="1066800"/>
            <a:ext cx="6629400" cy="500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06671-14CD-469E-A758-6911299E1666}"/>
              </a:ext>
            </a:extLst>
          </p:cNvPr>
          <p:cNvSpPr>
            <a:spLocks noGrp="1"/>
          </p:cNvSpPr>
          <p:nvPr>
            <p:ph type="title"/>
          </p:nvPr>
        </p:nvSpPr>
        <p:spPr/>
        <p:txBody>
          <a:bodyPr/>
          <a:lstStyle/>
          <a:p>
            <a:r>
              <a:rPr lang="en-US" dirty="0"/>
              <a:t>Federal Funding</a:t>
            </a:r>
          </a:p>
        </p:txBody>
      </p:sp>
    </p:spTree>
    <p:extLst>
      <p:ext uri="{BB962C8B-B14F-4D97-AF65-F5344CB8AC3E}">
        <p14:creationId xmlns:p14="http://schemas.microsoft.com/office/powerpoint/2010/main" val="3243999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a:extLst>
              <a:ext uri="{FF2B5EF4-FFF2-40B4-BE49-F238E27FC236}">
                <a16:creationId xmlns:a16="http://schemas.microsoft.com/office/drawing/2014/main" id="{E3D9712A-2F44-4873-865D-660F669A927C}"/>
              </a:ext>
            </a:extLst>
          </p:cNvPr>
          <p:cNvSpPr>
            <a:spLocks noGrp="1" noChangeArrowheads="1"/>
          </p:cNvSpPr>
          <p:nvPr>
            <p:ph type="ctrTitle"/>
          </p:nvPr>
        </p:nvSpPr>
        <p:spPr/>
        <p:txBody>
          <a:bodyPr/>
          <a:lstStyle/>
          <a:p>
            <a:pPr fontAlgn="auto">
              <a:spcAft>
                <a:spcPts val="0"/>
              </a:spcAft>
              <a:defRPr/>
            </a:pPr>
            <a:r>
              <a:rPr lang="en-US" altLang="en-US" sz="4000" b="1" dirty="0"/>
              <a:t>Submitting a BOCES Aid Claim</a:t>
            </a:r>
          </a:p>
        </p:txBody>
      </p:sp>
      <p:sp>
        <p:nvSpPr>
          <p:cNvPr id="3" name="Subtitle 2">
            <a:extLst>
              <a:ext uri="{FF2B5EF4-FFF2-40B4-BE49-F238E27FC236}">
                <a16:creationId xmlns:a16="http://schemas.microsoft.com/office/drawing/2014/main" id="{2BA4070F-18C1-4577-AEF1-D835C1A1BBE9}"/>
              </a:ext>
            </a:extLst>
          </p:cNvPr>
          <p:cNvSpPr>
            <a:spLocks noGrp="1"/>
          </p:cNvSpPr>
          <p:nvPr>
            <p:ph type="subTitle" idx="1"/>
          </p:nvPr>
        </p:nvSpPr>
        <p:spPr/>
        <p:txBody>
          <a:bodyPr rtlCol="0">
            <a:normAutofit/>
          </a:bodyPr>
          <a:lstStyle/>
          <a:p>
            <a:pPr fontAlgn="auto">
              <a:spcBef>
                <a:spcPts val="0"/>
              </a:spcBef>
              <a:spcAft>
                <a:spcPts val="0"/>
              </a:spcAft>
              <a:buFont typeface="Wingdings 3" charset="2"/>
              <a:buNone/>
              <a:defRPr/>
            </a:pPr>
            <a:r>
              <a:rPr lang="en-US" dirty="0"/>
              <a:t>Step 2:</a:t>
            </a:r>
          </a:p>
          <a:p>
            <a:pPr fontAlgn="auto">
              <a:spcBef>
                <a:spcPts val="0"/>
              </a:spcBef>
              <a:spcAft>
                <a:spcPts val="0"/>
              </a:spcAft>
              <a:buFont typeface="Wingdings 3" charset="2"/>
              <a:buNone/>
              <a:defRPr/>
            </a:pPr>
            <a:r>
              <a:rPr lang="en-US" dirty="0"/>
              <a:t>Create &amp; Review the SED Excel File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46AF5189-8BD4-421C-BDC8-5D43911A02CD}"/>
              </a:ext>
            </a:extLst>
          </p:cNvPr>
          <p:cNvSpPr>
            <a:spLocks noGrp="1" noChangeArrowheads="1"/>
          </p:cNvSpPr>
          <p:nvPr>
            <p:ph type="title"/>
          </p:nvPr>
        </p:nvSpPr>
        <p:spPr>
          <a:xfrm>
            <a:off x="1828800" y="159384"/>
            <a:ext cx="5562600" cy="1151966"/>
          </a:xfrm>
        </p:spPr>
        <p:txBody>
          <a:bodyPr>
            <a:normAutofit fontScale="90000"/>
          </a:bodyPr>
          <a:lstStyle/>
          <a:p>
            <a:pPr fontAlgn="auto">
              <a:spcAft>
                <a:spcPts val="0"/>
              </a:spcAft>
              <a:defRPr/>
            </a:pPr>
            <a:r>
              <a:rPr lang="en-US" altLang="en-US" sz="4000" dirty="0"/>
              <a:t>The SED EXCEL Template</a:t>
            </a:r>
          </a:p>
        </p:txBody>
      </p:sp>
      <p:sp>
        <p:nvSpPr>
          <p:cNvPr id="361475" name="Rectangle 3">
            <a:extLst>
              <a:ext uri="{FF2B5EF4-FFF2-40B4-BE49-F238E27FC236}">
                <a16:creationId xmlns:a16="http://schemas.microsoft.com/office/drawing/2014/main" id="{568BC0CD-2675-4FE4-AF9B-57DF62F278FD}"/>
              </a:ext>
            </a:extLst>
          </p:cNvPr>
          <p:cNvSpPr>
            <a:spLocks noGrp="1" noChangeArrowheads="1"/>
          </p:cNvSpPr>
          <p:nvPr>
            <p:ph idx="1"/>
          </p:nvPr>
        </p:nvSpPr>
        <p:spPr>
          <a:xfrm>
            <a:off x="152400" y="1311350"/>
            <a:ext cx="8647113" cy="4251249"/>
          </a:xfrm>
        </p:spPr>
        <p:txBody>
          <a:bodyPr rtlCol="0">
            <a:normAutofit/>
          </a:bodyPr>
          <a:lstStyle/>
          <a:p>
            <a:pPr fontAlgn="auto">
              <a:spcBef>
                <a:spcPts val="0"/>
              </a:spcBef>
              <a:spcAft>
                <a:spcPts val="0"/>
              </a:spcAft>
              <a:buFont typeface="Wingdings 3" charset="2"/>
              <a:buChar char=""/>
              <a:defRPr/>
            </a:pPr>
            <a:r>
              <a:rPr lang="en-US" altLang="en-US" dirty="0">
                <a:solidFill>
                  <a:schemeClr val="tx1">
                    <a:lumMod val="75000"/>
                    <a:lumOff val="25000"/>
                  </a:schemeClr>
                </a:solidFill>
              </a:rPr>
              <a:t>BOCES can create the SED spreadsheet from any saved </a:t>
            </a:r>
            <a:r>
              <a:rPr lang="ja-JP" altLang="en-US" dirty="0">
                <a:solidFill>
                  <a:schemeClr val="tx1">
                    <a:lumMod val="75000"/>
                    <a:lumOff val="25000"/>
                  </a:schemeClr>
                </a:solidFill>
              </a:rPr>
              <a:t>“</a:t>
            </a:r>
            <a:r>
              <a:rPr lang="en-US" altLang="ja-JP" dirty="0">
                <a:solidFill>
                  <a:schemeClr val="tx1">
                    <a:lumMod val="75000"/>
                    <a:lumOff val="25000"/>
                  </a:schemeClr>
                </a:solidFill>
              </a:rPr>
              <a:t>XML</a:t>
            </a:r>
            <a:r>
              <a:rPr lang="ja-JP" altLang="en-US" dirty="0">
                <a:solidFill>
                  <a:schemeClr val="tx1">
                    <a:lumMod val="75000"/>
                    <a:lumOff val="25000"/>
                  </a:schemeClr>
                </a:solidFill>
              </a:rPr>
              <a:t>”</a:t>
            </a:r>
            <a:r>
              <a:rPr lang="en-US" altLang="ja-JP" dirty="0">
                <a:solidFill>
                  <a:schemeClr val="tx1">
                    <a:lumMod val="75000"/>
                    <a:lumOff val="25000"/>
                  </a:schemeClr>
                </a:solidFill>
              </a:rPr>
              <a:t> file by using the template which can be found on the State Aid homepage under SAMS Training Material. </a:t>
            </a:r>
            <a:r>
              <a:rPr lang="en-US" altLang="ja-JP" dirty="0">
                <a:solidFill>
                  <a:schemeClr val="tx1">
                    <a:lumMod val="75000"/>
                    <a:lumOff val="25000"/>
                  </a:schemeClr>
                </a:solidFill>
                <a:hlinkClick r:id="rId3"/>
              </a:rPr>
              <a:t>Template for converting XML files to EXCEL</a:t>
            </a:r>
            <a:endParaRPr lang="en-US" altLang="ja-JP" dirty="0">
              <a:solidFill>
                <a:schemeClr val="tx1">
                  <a:lumMod val="75000"/>
                  <a:lumOff val="25000"/>
                </a:schemeClr>
              </a:solidFill>
            </a:endParaRPr>
          </a:p>
          <a:p>
            <a:pPr fontAlgn="auto">
              <a:spcBef>
                <a:spcPts val="0"/>
              </a:spcBef>
              <a:spcAft>
                <a:spcPts val="0"/>
              </a:spcAft>
              <a:buFont typeface="Wingdings 3" charset="2"/>
              <a:buChar char=""/>
              <a:defRPr/>
            </a:pPr>
            <a:endParaRPr lang="en-US" altLang="ja-JP" dirty="0">
              <a:solidFill>
                <a:schemeClr val="tx1">
                  <a:lumMod val="75000"/>
                  <a:lumOff val="25000"/>
                </a:schemeClr>
              </a:solidFill>
            </a:endParaRPr>
          </a:p>
          <a:p>
            <a:pPr fontAlgn="auto">
              <a:spcBef>
                <a:spcPts val="0"/>
              </a:spcBef>
              <a:spcAft>
                <a:spcPts val="0"/>
              </a:spcAft>
              <a:buFont typeface="Wingdings 3" charset="2"/>
              <a:buChar char=""/>
              <a:defRPr/>
            </a:pPr>
            <a:r>
              <a:rPr lang="en-US" altLang="ja-JP" dirty="0">
                <a:solidFill>
                  <a:schemeClr val="tx1">
                    <a:lumMod val="75000"/>
                    <a:lumOff val="25000"/>
                  </a:schemeClr>
                </a:solidFill>
              </a:rPr>
              <a:t>With a separate tab for each data area that displays all the data </a:t>
            </a:r>
            <a:r>
              <a:rPr lang="en-US" altLang="ja-JP" i="1" dirty="0">
                <a:solidFill>
                  <a:srgbClr val="FF0000"/>
                </a:solidFill>
              </a:rPr>
              <a:t>in the loaded xml file</a:t>
            </a:r>
            <a:r>
              <a:rPr lang="en-US" altLang="ja-JP" i="1" dirty="0">
                <a:solidFill>
                  <a:schemeClr val="tx1">
                    <a:lumMod val="75000"/>
                    <a:lumOff val="25000"/>
                  </a:schemeClr>
                </a:solidFill>
              </a:rPr>
              <a:t>, </a:t>
            </a:r>
            <a:r>
              <a:rPr lang="en-US" altLang="ja-JP" dirty="0">
                <a:solidFill>
                  <a:schemeClr val="tx1">
                    <a:lumMod val="75000"/>
                    <a:lumOff val="25000"/>
                  </a:schemeClr>
                </a:solidFill>
              </a:rPr>
              <a:t>examining at least the following 10 tabs in the spreadsheet, plus the Schedule 4 tab,  is a critical step in reviewing your submission.</a:t>
            </a:r>
          </a:p>
          <a:p>
            <a:pPr fontAlgn="auto">
              <a:spcBef>
                <a:spcPts val="0"/>
              </a:spcBef>
              <a:spcAft>
                <a:spcPts val="0"/>
              </a:spcAft>
              <a:buFont typeface="Wingdings 3" charset="2"/>
              <a:buChar char=""/>
              <a:defRPr/>
            </a:pPr>
            <a:endParaRPr lang="en-US" altLang="ja-JP" dirty="0">
              <a:solidFill>
                <a:schemeClr val="tx1">
                  <a:lumMod val="75000"/>
                  <a:lumOff val="25000"/>
                </a:schemeClr>
              </a:solidFill>
            </a:endParaRPr>
          </a:p>
          <a:p>
            <a:pPr fontAlgn="auto">
              <a:spcBef>
                <a:spcPts val="0"/>
              </a:spcBef>
              <a:spcAft>
                <a:spcPts val="0"/>
              </a:spcAft>
              <a:buFont typeface="Wingdings 3" charset="2"/>
              <a:buChar char=""/>
              <a:defRPr/>
            </a:pPr>
            <a:r>
              <a:rPr lang="en-US" altLang="ja-JP" dirty="0">
                <a:solidFill>
                  <a:schemeClr val="tx1">
                    <a:lumMod val="75000"/>
                    <a:lumOff val="25000"/>
                  </a:schemeClr>
                </a:solidFill>
              </a:rPr>
              <a:t>Remember, the Excel file shows you the exact contents of the loaded xml file, </a:t>
            </a:r>
            <a:r>
              <a:rPr lang="en-US" altLang="ja-JP" i="1" u="sng" dirty="0">
                <a:solidFill>
                  <a:schemeClr val="tx1">
                    <a:lumMod val="75000"/>
                    <a:lumOff val="25000"/>
                  </a:schemeClr>
                </a:solidFill>
              </a:rPr>
              <a:t>not </a:t>
            </a:r>
            <a:r>
              <a:rPr lang="en-US" altLang="ja-JP" dirty="0">
                <a:solidFill>
                  <a:schemeClr val="tx1">
                    <a:lumMod val="75000"/>
                    <a:lumOff val="25000"/>
                  </a:schemeClr>
                </a:solidFill>
              </a:rPr>
              <a:t> the exact data that is in SAMS. The validation error report (VER) shows what if any data items were ‘kept out’ of SAMS. Only data accepted into SAMS affects your claim.</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a:extLst>
              <a:ext uri="{FF2B5EF4-FFF2-40B4-BE49-F238E27FC236}">
                <a16:creationId xmlns:a16="http://schemas.microsoft.com/office/drawing/2014/main" id="{B49D4BD3-F78B-4AFE-96A6-833E873F7F4F}"/>
              </a:ext>
            </a:extLst>
          </p:cNvPr>
          <p:cNvSpPr>
            <a:spLocks noGrp="1" noChangeArrowheads="1"/>
          </p:cNvSpPr>
          <p:nvPr>
            <p:ph type="title"/>
          </p:nvPr>
        </p:nvSpPr>
        <p:spPr>
          <a:xfrm>
            <a:off x="381000" y="152400"/>
            <a:ext cx="8305800" cy="838200"/>
          </a:xfrm>
        </p:spPr>
        <p:txBody>
          <a:bodyPr>
            <a:normAutofit fontScale="90000"/>
          </a:bodyPr>
          <a:lstStyle/>
          <a:p>
            <a:pPr algn="ctr" fontAlgn="auto">
              <a:spcAft>
                <a:spcPts val="0"/>
              </a:spcAft>
              <a:defRPr/>
            </a:pPr>
            <a:r>
              <a:rPr lang="en-US" sz="2000" dirty="0"/>
              <a:t>10 submitted data items that most directly affect </a:t>
            </a:r>
            <a:br>
              <a:rPr lang="en-US" sz="2000" dirty="0"/>
            </a:br>
            <a:r>
              <a:rPr lang="en-US" sz="2000" dirty="0"/>
              <a:t>aid calculations, appear on Component Output Reports and should be reviewed in the Excel file (red tabs)</a:t>
            </a:r>
          </a:p>
        </p:txBody>
      </p:sp>
      <p:graphicFrame>
        <p:nvGraphicFramePr>
          <p:cNvPr id="332986" name="Group 186">
            <a:extLst>
              <a:ext uri="{FF2B5EF4-FFF2-40B4-BE49-F238E27FC236}">
                <a16:creationId xmlns:a16="http://schemas.microsoft.com/office/drawing/2014/main" id="{AB905740-CF72-47C9-B51E-902E253B22A5}"/>
              </a:ext>
            </a:extLst>
          </p:cNvPr>
          <p:cNvGraphicFramePr>
            <a:graphicFrameLocks noGrp="1"/>
          </p:cNvGraphicFramePr>
          <p:nvPr>
            <p:extLst>
              <p:ext uri="{D42A27DB-BD31-4B8C-83A1-F6EECF244321}">
                <p14:modId xmlns:p14="http://schemas.microsoft.com/office/powerpoint/2010/main" val="629035795"/>
              </p:ext>
            </p:extLst>
          </p:nvPr>
        </p:nvGraphicFramePr>
        <p:xfrm>
          <a:off x="381000" y="1066800"/>
          <a:ext cx="7772400" cy="5245101"/>
        </p:xfrm>
        <a:graphic>
          <a:graphicData uri="http://schemas.openxmlformats.org/drawingml/2006/table">
            <a:tbl>
              <a:tblPr/>
              <a:tblGrid>
                <a:gridCol w="3137483">
                  <a:extLst>
                    <a:ext uri="{9D8B030D-6E8A-4147-A177-3AD203B41FA5}">
                      <a16:colId xmlns:a16="http://schemas.microsoft.com/office/drawing/2014/main" val="20000"/>
                    </a:ext>
                  </a:extLst>
                </a:gridCol>
                <a:gridCol w="4634917">
                  <a:extLst>
                    <a:ext uri="{9D8B030D-6E8A-4147-A177-3AD203B41FA5}">
                      <a16:colId xmlns:a16="http://schemas.microsoft.com/office/drawing/2014/main" val="20001"/>
                    </a:ext>
                  </a:extLst>
                </a:gridCol>
              </a:tblGrid>
              <a:tr h="274347">
                <a:tc>
                  <a:txBody>
                    <a:bodyPr/>
                    <a:lstStyle/>
                    <a:p>
                      <a:pPr marL="533400" marR="0" lvl="0" indent="-53340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accent2"/>
                          </a:solidFill>
                          <a:effectLst/>
                          <a:latin typeface="Arial Black" charset="0"/>
                          <a:ea typeface="ＭＳ Ｐゴシック" charset="0"/>
                        </a:rPr>
                        <a:t>SPREADSHEET TAB LABEL</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accent2"/>
                          </a:solidFill>
                          <a:effectLst/>
                          <a:latin typeface="Arial Black" charset="0"/>
                          <a:ea typeface="ＭＳ Ｐゴシック" charset="0"/>
                        </a:rPr>
                        <a:t>ITEM DESCRIPTION</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46">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ＭＳ Ｐゴシック" charset="0"/>
                        </a:rPr>
                        <a:t> 1. BOC_CAP_EXP_CMP</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ＭＳ Ｐゴシック" charset="0"/>
                        </a:rPr>
                        <a:t>Component allocation of approved capital outlay and debt service expense</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4347">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ＭＳ Ｐゴシック" charset="0"/>
                        </a:rPr>
                        <a:t> 2. BOC_RENT_EXP_CMP</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ＭＳ Ｐゴシック" charset="0"/>
                        </a:rPr>
                        <a:t>Component allocation of approved rent expense</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246">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ＭＳ Ｐゴシック" charset="0"/>
                        </a:rPr>
                        <a:t> 3. BOC_AIDABLE_EXP_CMP_DATA</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ＭＳ Ｐゴシック" charset="0"/>
                        </a:rPr>
                        <a:t>Component allocation of aidable expense for admin and services</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7246">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ＭＳ Ｐゴシック" charset="0"/>
                        </a:rPr>
                        <a:t> 4. BOC_SCHEDE_CMP</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ＭＳ Ｐゴシック" charset="0"/>
                        </a:rPr>
                        <a:t>Component allocation of excess salaries for services provided by your BOCES</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7246">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ＭＳ Ｐゴシック" charset="0"/>
                        </a:rPr>
                        <a:t> 5. BOC_SCHEDX_CMP</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ＭＳ Ｐゴシック" charset="0"/>
                        </a:rPr>
                        <a:t>Component allocation of excess salaries for services purchased by your BOCES via cross contract</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40144">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ＭＳ Ｐゴシック" charset="0"/>
                        </a:rPr>
                        <a:t> 6.BOC_UNPRV_SVC_PROV_CMP_DATA</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ＭＳ Ｐゴシック" charset="0"/>
                        </a:rPr>
                        <a:t>Component allocation of the restricted portion of expense for services provided by your BOCES</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29045">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ＭＳ Ｐゴシック" charset="0"/>
                        </a:rPr>
                        <a:t> 7. BOC_UNPRV_PURCH_CMP_DATA</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ＭＳ Ｐゴシック" charset="0"/>
                        </a:rPr>
                        <a:t>Component allocation of the restricted portion of expense for services purchased by your BOCES via cross contract</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6401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ＭＳ Ｐゴシック" charset="0"/>
                        </a:rPr>
                        <a:t> 8. BOC_PRIOR_EXP_REFUND_CMP_DATA</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ＭＳ Ｐゴシック" charset="0"/>
                        </a:rPr>
                        <a:t>Component allocation of Sch.4 revenue item refund of prior year expense (A2701)</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529045">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ＭＳ Ｐゴシック" charset="0"/>
                        </a:rPr>
                        <a:t> 9. BOC_MISC_DEDUCT_CMP</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ＭＳ Ｐゴシック" charset="0"/>
                        </a:rPr>
                        <a:t>Component allocation of other miscellaneous deductions, including components' federal aid used to fund service</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529045">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ＭＳ Ｐゴシック" charset="0"/>
                        </a:rPr>
                        <a:t>10. BOC_ADMIN_DEDUCT_CMP</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ＭＳ Ｐゴシック" charset="0"/>
                        </a:rPr>
                        <a:t>Component allocation of the selected admin deduct (for most BOCES this is the same as excess salaries total for admin)</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a:extLst>
              <a:ext uri="{FF2B5EF4-FFF2-40B4-BE49-F238E27FC236}">
                <a16:creationId xmlns:a16="http://schemas.microsoft.com/office/drawing/2014/main" id="{30BBCB33-9897-4E8B-BBB4-A48D0A14F0CE}"/>
              </a:ext>
            </a:extLst>
          </p:cNvPr>
          <p:cNvSpPr>
            <a:spLocks noGrp="1" noChangeArrowheads="1"/>
          </p:cNvSpPr>
          <p:nvPr>
            <p:ph type="title"/>
          </p:nvPr>
        </p:nvSpPr>
        <p:spPr>
          <a:xfrm>
            <a:off x="762000" y="229988"/>
            <a:ext cx="7078663" cy="609600"/>
          </a:xfrm>
        </p:spPr>
        <p:txBody>
          <a:bodyPr>
            <a:normAutofit/>
          </a:bodyPr>
          <a:lstStyle/>
          <a:p>
            <a:pPr algn="ctr" fontAlgn="auto">
              <a:spcAft>
                <a:spcPts val="0"/>
              </a:spcAft>
              <a:defRPr/>
            </a:pPr>
            <a:r>
              <a:rPr lang="en-US" sz="3200" dirty="0"/>
              <a:t>Creating the SED EXCEL File</a:t>
            </a:r>
          </a:p>
        </p:txBody>
      </p:sp>
      <p:sp>
        <p:nvSpPr>
          <p:cNvPr id="349187" name="Rectangle 3">
            <a:extLst>
              <a:ext uri="{FF2B5EF4-FFF2-40B4-BE49-F238E27FC236}">
                <a16:creationId xmlns:a16="http://schemas.microsoft.com/office/drawing/2014/main" id="{B23310B0-B10C-41C8-9B9A-F0DB31642D0D}"/>
              </a:ext>
            </a:extLst>
          </p:cNvPr>
          <p:cNvSpPr>
            <a:spLocks noGrp="1" noChangeArrowheads="1"/>
          </p:cNvSpPr>
          <p:nvPr>
            <p:ph idx="1"/>
          </p:nvPr>
        </p:nvSpPr>
        <p:spPr>
          <a:xfrm>
            <a:off x="457200" y="843516"/>
            <a:ext cx="7848600" cy="5294312"/>
          </a:xfrm>
        </p:spPr>
        <p:txBody>
          <a:bodyPr rtlCol="0">
            <a:normAutofit fontScale="92500" lnSpcReduction="10000"/>
          </a:bodyPr>
          <a:lstStyle/>
          <a:p>
            <a:pPr marL="609600" indent="-609600" fontAlgn="auto">
              <a:lnSpc>
                <a:spcPct val="155000"/>
              </a:lnSpc>
              <a:spcAft>
                <a:spcPts val="0"/>
              </a:spcAft>
              <a:buFont typeface="Wingdings" charset="0"/>
              <a:buNone/>
              <a:defRPr/>
            </a:pPr>
            <a:r>
              <a:rPr lang="en-US" sz="1900" dirty="0">
                <a:solidFill>
                  <a:schemeClr val="tx1">
                    <a:lumMod val="75000"/>
                    <a:lumOff val="25000"/>
                  </a:schemeClr>
                </a:solidFill>
              </a:rPr>
              <a:t>1. Create a new XML file from your financial data system</a:t>
            </a:r>
          </a:p>
          <a:p>
            <a:pPr marL="609600" indent="-609600" fontAlgn="auto">
              <a:lnSpc>
                <a:spcPct val="155000"/>
              </a:lnSpc>
              <a:spcAft>
                <a:spcPts val="0"/>
              </a:spcAft>
              <a:buFont typeface="Wingdings" charset="0"/>
              <a:buNone/>
              <a:defRPr/>
            </a:pPr>
            <a:r>
              <a:rPr lang="en-US" sz="1900" dirty="0">
                <a:solidFill>
                  <a:schemeClr val="tx1">
                    <a:lumMod val="75000"/>
                    <a:lumOff val="25000"/>
                  </a:schemeClr>
                </a:solidFill>
              </a:rPr>
              <a:t>2. Save the XML file to your PC</a:t>
            </a:r>
          </a:p>
          <a:p>
            <a:pPr marL="609600" indent="-609600" fontAlgn="auto">
              <a:lnSpc>
                <a:spcPct val="155000"/>
              </a:lnSpc>
              <a:spcAft>
                <a:spcPts val="0"/>
              </a:spcAft>
              <a:buFont typeface="Wingdings" charset="0"/>
              <a:buNone/>
              <a:defRPr/>
            </a:pPr>
            <a:r>
              <a:rPr lang="en-US" sz="1900" dirty="0">
                <a:solidFill>
                  <a:schemeClr val="tx1">
                    <a:lumMod val="75000"/>
                    <a:lumOff val="25000"/>
                  </a:schemeClr>
                </a:solidFill>
              </a:rPr>
              <a:t>3. Open your most recent BO xxxxxx mmddyy V9.XLSX spreadsheet</a:t>
            </a:r>
          </a:p>
          <a:p>
            <a:pPr marL="609600" indent="-609600" fontAlgn="auto">
              <a:lnSpc>
                <a:spcPct val="155000"/>
              </a:lnSpc>
              <a:spcAft>
                <a:spcPts val="0"/>
              </a:spcAft>
              <a:buFont typeface="Wingdings" charset="0"/>
              <a:buNone/>
              <a:defRPr/>
            </a:pPr>
            <a:r>
              <a:rPr lang="en-US" sz="1900" dirty="0">
                <a:solidFill>
                  <a:schemeClr val="tx1">
                    <a:lumMod val="75000"/>
                    <a:lumOff val="25000"/>
                  </a:schemeClr>
                </a:solidFill>
              </a:rPr>
              <a:t>4. Choose Data, XML, Import from the top menu</a:t>
            </a:r>
          </a:p>
          <a:p>
            <a:pPr marL="609600" indent="-609600" fontAlgn="auto">
              <a:lnSpc>
                <a:spcPct val="155000"/>
              </a:lnSpc>
              <a:spcAft>
                <a:spcPts val="0"/>
              </a:spcAft>
              <a:buFont typeface="Wingdings" charset="0"/>
              <a:buNone/>
              <a:defRPr/>
            </a:pPr>
            <a:r>
              <a:rPr lang="en-US" sz="1900" dirty="0">
                <a:solidFill>
                  <a:schemeClr val="tx1">
                    <a:lumMod val="75000"/>
                    <a:lumOff val="25000"/>
                  </a:schemeClr>
                </a:solidFill>
              </a:rPr>
              <a:t>5. Select the file saved in step 2 above and click Import</a:t>
            </a:r>
          </a:p>
          <a:p>
            <a:pPr marL="609600" indent="-609600" fontAlgn="auto">
              <a:lnSpc>
                <a:spcPct val="155000"/>
              </a:lnSpc>
              <a:spcAft>
                <a:spcPts val="0"/>
              </a:spcAft>
              <a:buFont typeface="Wingdings" charset="0"/>
              <a:buNone/>
              <a:defRPr/>
            </a:pPr>
            <a:r>
              <a:rPr lang="en-US" sz="1900" dirty="0">
                <a:solidFill>
                  <a:schemeClr val="tx1">
                    <a:lumMod val="75000"/>
                    <a:lumOff val="25000"/>
                  </a:schemeClr>
                </a:solidFill>
              </a:rPr>
              <a:t>6. Choose File, Save As, and save your spreadsheet with a meaningful name </a:t>
            </a:r>
            <a:endParaRPr lang="en-US" sz="1900" i="1" dirty="0">
              <a:solidFill>
                <a:schemeClr val="tx1">
                  <a:lumMod val="75000"/>
                  <a:lumOff val="25000"/>
                </a:schemeClr>
              </a:solidFill>
            </a:endParaRPr>
          </a:p>
          <a:p>
            <a:pPr marL="609600" indent="-609600" fontAlgn="auto">
              <a:lnSpc>
                <a:spcPct val="155000"/>
              </a:lnSpc>
              <a:spcAft>
                <a:spcPts val="0"/>
              </a:spcAft>
              <a:buFont typeface="Wingdings" charset="0"/>
              <a:buNone/>
              <a:defRPr/>
            </a:pPr>
            <a:r>
              <a:rPr lang="en-US" sz="1900" dirty="0">
                <a:solidFill>
                  <a:schemeClr val="tx1">
                    <a:lumMod val="75000"/>
                    <a:lumOff val="25000"/>
                  </a:schemeClr>
                </a:solidFill>
              </a:rPr>
              <a:t>7. After you have completed importing the data into SAMS we suggest that you copy and paste the Import Validation Error Report (which SAMS emails to the user) into the second tab of this template.</a:t>
            </a:r>
          </a:p>
          <a:p>
            <a:pPr marL="609600" indent="-609600" fontAlgn="auto">
              <a:lnSpc>
                <a:spcPct val="155000"/>
              </a:lnSpc>
              <a:spcAft>
                <a:spcPts val="0"/>
              </a:spcAft>
              <a:buFont typeface="Wingdings" charset="0"/>
              <a:buNone/>
              <a:defRPr/>
            </a:pPr>
            <a:r>
              <a:rPr lang="en-US" sz="1900" dirty="0">
                <a:solidFill>
                  <a:schemeClr val="tx1">
                    <a:lumMod val="75000"/>
                    <a:lumOff val="25000"/>
                  </a:schemeClr>
                </a:solidFill>
              </a:rPr>
              <a:t>8. Save your file again.</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CDEF5-C986-4162-A10C-BAB9C08BE313}"/>
              </a:ext>
            </a:extLst>
          </p:cNvPr>
          <p:cNvSpPr>
            <a:spLocks noGrp="1"/>
          </p:cNvSpPr>
          <p:nvPr>
            <p:ph type="title"/>
          </p:nvPr>
        </p:nvSpPr>
        <p:spPr>
          <a:xfrm>
            <a:off x="514418" y="304179"/>
            <a:ext cx="7797662" cy="1151965"/>
          </a:xfrm>
        </p:spPr>
        <p:txBody>
          <a:bodyPr>
            <a:normAutofit/>
          </a:bodyPr>
          <a:lstStyle/>
          <a:p>
            <a:pPr algn="ctr" fontAlgn="auto">
              <a:spcAft>
                <a:spcPts val="0"/>
              </a:spcAft>
              <a:defRPr/>
            </a:pPr>
            <a:r>
              <a:rPr lang="en-US" sz="4000" dirty="0"/>
              <a:t>Sample Tab in SED Excel File:</a:t>
            </a:r>
            <a:r>
              <a:rPr lang="en-US" dirty="0"/>
              <a:t> </a:t>
            </a:r>
            <a:br>
              <a:rPr lang="en-US" dirty="0"/>
            </a:br>
            <a:r>
              <a:rPr lang="en-US" sz="3200" dirty="0"/>
              <a:t>BOC_AIDABLE_EXP_CMP_DATA</a:t>
            </a:r>
          </a:p>
        </p:txBody>
      </p:sp>
      <p:pic>
        <p:nvPicPr>
          <p:cNvPr id="119811" name="Content Placeholder 3">
            <a:extLst>
              <a:ext uri="{FF2B5EF4-FFF2-40B4-BE49-F238E27FC236}">
                <a16:creationId xmlns:a16="http://schemas.microsoft.com/office/drawing/2014/main" id="{4CD11671-7D5B-4138-9EE1-3724BDD3AB41}"/>
              </a:ext>
            </a:extLst>
          </p:cNvPr>
          <p:cNvPicPr>
            <a:picLocks noGrp="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1143000" y="1676400"/>
            <a:ext cx="6705600" cy="3962400"/>
          </a:xfr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FE887-A1C9-490D-BCE0-6FB773C346FD}"/>
              </a:ext>
            </a:extLst>
          </p:cNvPr>
          <p:cNvSpPr>
            <a:spLocks noGrp="1"/>
          </p:cNvSpPr>
          <p:nvPr>
            <p:ph type="title"/>
          </p:nvPr>
        </p:nvSpPr>
        <p:spPr>
          <a:xfrm>
            <a:off x="514418" y="330760"/>
            <a:ext cx="7797662" cy="1151965"/>
          </a:xfrm>
        </p:spPr>
        <p:txBody>
          <a:bodyPr>
            <a:normAutofit/>
          </a:bodyPr>
          <a:lstStyle/>
          <a:p>
            <a:pPr algn="ctr" fontAlgn="auto">
              <a:spcAft>
                <a:spcPts val="0"/>
              </a:spcAft>
              <a:defRPr/>
            </a:pPr>
            <a:r>
              <a:rPr lang="en-US" sz="4000" dirty="0"/>
              <a:t>Sample Tab in SED Excel File: </a:t>
            </a:r>
            <a:r>
              <a:rPr lang="en-US" sz="3200" dirty="0"/>
              <a:t>BOC_MISC_DEDUCT_CMP</a:t>
            </a:r>
          </a:p>
        </p:txBody>
      </p:sp>
      <p:pic>
        <p:nvPicPr>
          <p:cNvPr id="121859" name="Content Placeholder 3">
            <a:extLst>
              <a:ext uri="{FF2B5EF4-FFF2-40B4-BE49-F238E27FC236}">
                <a16:creationId xmlns:a16="http://schemas.microsoft.com/office/drawing/2014/main" id="{93EB93D6-55E9-410A-B13F-9936919C0D7E}"/>
              </a:ext>
            </a:extLst>
          </p:cNvPr>
          <p:cNvPicPr>
            <a:picLocks noGrp="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1219200" y="1482726"/>
            <a:ext cx="6400800" cy="4079874"/>
          </a:xfr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7CA0D-EC42-4DC0-A6D3-D0D73EF41D9A}"/>
              </a:ext>
            </a:extLst>
          </p:cNvPr>
          <p:cNvSpPr>
            <a:spLocks noGrp="1"/>
          </p:cNvSpPr>
          <p:nvPr>
            <p:ph type="title"/>
          </p:nvPr>
        </p:nvSpPr>
        <p:spPr>
          <a:xfrm>
            <a:off x="533400" y="152400"/>
            <a:ext cx="7797662" cy="1151965"/>
          </a:xfrm>
        </p:spPr>
        <p:txBody>
          <a:bodyPr>
            <a:normAutofit fontScale="90000"/>
          </a:bodyPr>
          <a:lstStyle/>
          <a:p>
            <a:pPr algn="ctr" fontAlgn="auto">
              <a:spcAft>
                <a:spcPts val="0"/>
              </a:spcAft>
              <a:defRPr/>
            </a:pPr>
            <a:r>
              <a:rPr lang="en-US" sz="4000" dirty="0"/>
              <a:t>What to Look for in Excel File (Examples)</a:t>
            </a:r>
          </a:p>
        </p:txBody>
      </p:sp>
      <p:sp>
        <p:nvSpPr>
          <p:cNvPr id="3" name="Content Placeholder 2">
            <a:extLst>
              <a:ext uri="{FF2B5EF4-FFF2-40B4-BE49-F238E27FC236}">
                <a16:creationId xmlns:a16="http://schemas.microsoft.com/office/drawing/2014/main" id="{E0C594DD-B521-4BF7-8B50-2256BB6FB371}"/>
              </a:ext>
            </a:extLst>
          </p:cNvPr>
          <p:cNvSpPr>
            <a:spLocks noGrp="1"/>
          </p:cNvSpPr>
          <p:nvPr>
            <p:ph idx="1"/>
          </p:nvPr>
        </p:nvSpPr>
        <p:spPr>
          <a:xfrm>
            <a:off x="637028" y="1318542"/>
            <a:ext cx="7704667" cy="4475815"/>
          </a:xfrm>
        </p:spPr>
        <p:txBody>
          <a:bodyPr rtlCol="0">
            <a:normAutofit/>
          </a:bodyPr>
          <a:lstStyle/>
          <a:p>
            <a:pPr marL="0" indent="0" fontAlgn="auto">
              <a:spcBef>
                <a:spcPts val="0"/>
              </a:spcBef>
              <a:spcAft>
                <a:spcPts val="0"/>
              </a:spcAft>
              <a:buFont typeface="Wingdings" panose="05000000000000000000" pitchFamily="2" charset="2"/>
              <a:buNone/>
              <a:defRPr/>
            </a:pPr>
            <a:r>
              <a:rPr lang="en-US" i="1" dirty="0">
                <a:solidFill>
                  <a:schemeClr val="tx1">
                    <a:lumMod val="75000"/>
                    <a:lumOff val="25000"/>
                  </a:schemeClr>
                </a:solidFill>
              </a:rPr>
              <a:t>Eyeball</a:t>
            </a:r>
            <a:r>
              <a:rPr lang="en-US" dirty="0">
                <a:solidFill>
                  <a:schemeClr val="tx1">
                    <a:lumMod val="75000"/>
                    <a:lumOff val="25000"/>
                  </a:schemeClr>
                </a:solidFill>
              </a:rPr>
              <a:t> each tab making sure that:</a:t>
            </a:r>
          </a:p>
          <a:p>
            <a:pPr marL="0" indent="0" fontAlgn="auto">
              <a:spcBef>
                <a:spcPts val="0"/>
              </a:spcBef>
              <a:spcAft>
                <a:spcPts val="0"/>
              </a:spcAft>
              <a:buFont typeface="Wingdings" panose="05000000000000000000" pitchFamily="2" charset="2"/>
              <a:buNone/>
              <a:defRPr/>
            </a:pPr>
            <a:endParaRPr lang="en-US" dirty="0">
              <a:solidFill>
                <a:schemeClr val="tx1">
                  <a:lumMod val="75000"/>
                  <a:lumOff val="25000"/>
                </a:schemeClr>
              </a:solidFill>
            </a:endParaRPr>
          </a:p>
          <a:p>
            <a:pPr fontAlgn="auto">
              <a:spcBef>
                <a:spcPts val="0"/>
              </a:spcBef>
              <a:spcAft>
                <a:spcPts val="0"/>
              </a:spcAft>
              <a:buFont typeface="Wingdings 3" charset="2"/>
              <a:buChar char=""/>
              <a:defRPr/>
            </a:pPr>
            <a:r>
              <a:rPr lang="en-US" dirty="0">
                <a:solidFill>
                  <a:schemeClr val="tx1">
                    <a:lumMod val="75000"/>
                    <a:lumOff val="25000"/>
                  </a:schemeClr>
                </a:solidFill>
              </a:rPr>
              <a:t>Both actual and projected column have data where appropriate;</a:t>
            </a:r>
          </a:p>
          <a:p>
            <a:pPr fontAlgn="auto">
              <a:spcBef>
                <a:spcPts val="0"/>
              </a:spcBef>
              <a:spcAft>
                <a:spcPts val="0"/>
              </a:spcAft>
              <a:buFont typeface="Wingdings 3" charset="2"/>
              <a:buChar char=""/>
              <a:defRPr/>
            </a:pPr>
            <a:r>
              <a:rPr lang="en-US" dirty="0">
                <a:solidFill>
                  <a:schemeClr val="tx1">
                    <a:lumMod val="75000"/>
                    <a:lumOff val="25000"/>
                  </a:schemeClr>
                </a:solidFill>
              </a:rPr>
              <a:t>Rent tab &amp; Capital tab are not blank if you have rent and/or capital expense;</a:t>
            </a:r>
          </a:p>
          <a:p>
            <a:pPr fontAlgn="auto">
              <a:spcBef>
                <a:spcPts val="0"/>
              </a:spcBef>
              <a:spcAft>
                <a:spcPts val="0"/>
              </a:spcAft>
              <a:buFont typeface="Wingdings 3" charset="2"/>
              <a:buChar char=""/>
              <a:defRPr/>
            </a:pPr>
            <a:r>
              <a:rPr lang="en-US" dirty="0">
                <a:solidFill>
                  <a:schemeClr val="tx1">
                    <a:lumMod val="75000"/>
                    <a:lumOff val="25000"/>
                  </a:schemeClr>
                </a:solidFill>
              </a:rPr>
              <a:t>Rent &amp; Capital data is for appropriate year (2021-22 data for payment / 2022-23 for estimate)</a:t>
            </a:r>
          </a:p>
          <a:p>
            <a:pPr fontAlgn="auto">
              <a:spcBef>
                <a:spcPts val="0"/>
              </a:spcBef>
              <a:spcAft>
                <a:spcPts val="0"/>
              </a:spcAft>
              <a:buFont typeface="Wingdings 3" charset="2"/>
              <a:buChar char=""/>
              <a:defRPr/>
            </a:pPr>
            <a:r>
              <a:rPr lang="en-US" dirty="0">
                <a:solidFill>
                  <a:schemeClr val="tx1">
                    <a:lumMod val="75000"/>
                    <a:lumOff val="25000"/>
                  </a:schemeClr>
                </a:solidFill>
              </a:rPr>
              <a:t>Both provided and cross-contract service data is  displayed where appropriate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B8E59-9D9F-4C07-99C4-7779359A0E9F}"/>
              </a:ext>
            </a:extLst>
          </p:cNvPr>
          <p:cNvSpPr>
            <a:spLocks noGrp="1"/>
          </p:cNvSpPr>
          <p:nvPr>
            <p:ph type="title"/>
          </p:nvPr>
        </p:nvSpPr>
        <p:spPr>
          <a:xfrm>
            <a:off x="838200" y="457200"/>
            <a:ext cx="7485856" cy="1281113"/>
          </a:xfrm>
        </p:spPr>
        <p:txBody>
          <a:bodyPr>
            <a:normAutofit/>
          </a:bodyPr>
          <a:lstStyle/>
          <a:p>
            <a:pPr fontAlgn="auto">
              <a:spcAft>
                <a:spcPts val="0"/>
              </a:spcAft>
              <a:defRPr/>
            </a:pPr>
            <a:r>
              <a:rPr lang="en-US" dirty="0"/>
              <a:t>Review Excel File to Find this Common Reporting Problem:</a:t>
            </a:r>
            <a:br>
              <a:rPr lang="en-US" dirty="0"/>
            </a:br>
            <a:r>
              <a:rPr lang="en-US" sz="3200" i="1" dirty="0"/>
              <a:t>Aidable Expense / No Deductions</a:t>
            </a:r>
          </a:p>
        </p:txBody>
      </p:sp>
      <p:sp>
        <p:nvSpPr>
          <p:cNvPr id="3" name="Content Placeholder 2">
            <a:extLst>
              <a:ext uri="{FF2B5EF4-FFF2-40B4-BE49-F238E27FC236}">
                <a16:creationId xmlns:a16="http://schemas.microsoft.com/office/drawing/2014/main" id="{77F0CB69-44EE-4A8E-93B5-712E033EF1F0}"/>
              </a:ext>
            </a:extLst>
          </p:cNvPr>
          <p:cNvSpPr>
            <a:spLocks noGrp="1"/>
          </p:cNvSpPr>
          <p:nvPr>
            <p:ph idx="1"/>
          </p:nvPr>
        </p:nvSpPr>
        <p:spPr>
          <a:xfrm>
            <a:off x="152400" y="2649279"/>
            <a:ext cx="8458200" cy="4208721"/>
          </a:xfrm>
        </p:spPr>
        <p:txBody>
          <a:bodyPr rtlCol="0">
            <a:normAutofit/>
          </a:bodyPr>
          <a:lstStyle/>
          <a:p>
            <a:pPr fontAlgn="auto">
              <a:spcBef>
                <a:spcPts val="0"/>
              </a:spcBef>
              <a:spcAft>
                <a:spcPts val="0"/>
              </a:spcAft>
              <a:buFont typeface="Wingdings" charset="0"/>
              <a:buChar char="n"/>
              <a:defRPr/>
            </a:pPr>
            <a:r>
              <a:rPr lang="en-US" dirty="0">
                <a:solidFill>
                  <a:schemeClr val="tx1">
                    <a:lumMod val="75000"/>
                    <a:lumOff val="25000"/>
                  </a:schemeClr>
                </a:solidFill>
              </a:rPr>
              <a:t>Many instances of aidable expense allocation reported without accompanying deductions for the service; e.g., no excess salaries</a:t>
            </a:r>
          </a:p>
          <a:p>
            <a:pPr fontAlgn="auto">
              <a:spcBef>
                <a:spcPts val="0"/>
              </a:spcBef>
              <a:spcAft>
                <a:spcPts val="0"/>
              </a:spcAft>
              <a:buFont typeface="Wingdings" charset="0"/>
              <a:buChar char="n"/>
              <a:defRPr/>
            </a:pPr>
            <a:endParaRPr lang="en-US" dirty="0">
              <a:solidFill>
                <a:schemeClr val="tx1">
                  <a:lumMod val="75000"/>
                  <a:lumOff val="25000"/>
                </a:schemeClr>
              </a:solidFill>
            </a:endParaRPr>
          </a:p>
          <a:p>
            <a:pPr fontAlgn="auto">
              <a:spcBef>
                <a:spcPts val="0"/>
              </a:spcBef>
              <a:spcAft>
                <a:spcPts val="0"/>
              </a:spcAft>
              <a:buFont typeface="Wingdings" charset="0"/>
              <a:buChar char="n"/>
              <a:defRPr/>
            </a:pPr>
            <a:r>
              <a:rPr lang="en-US" dirty="0">
                <a:solidFill>
                  <a:schemeClr val="tx1">
                    <a:lumMod val="75000"/>
                    <a:lumOff val="25000"/>
                  </a:schemeClr>
                </a:solidFill>
              </a:rPr>
              <a:t>If you allocate aidable expense for a service for the prior or current (projected) school year, related deductions, </a:t>
            </a:r>
            <a:r>
              <a:rPr lang="en-US" i="1" dirty="0">
                <a:solidFill>
                  <a:schemeClr val="tx1">
                    <a:lumMod val="75000"/>
                    <a:lumOff val="25000"/>
                  </a:schemeClr>
                </a:solidFill>
              </a:rPr>
              <a:t>especially excess salaries</a:t>
            </a:r>
            <a:r>
              <a:rPr lang="en-US" dirty="0">
                <a:solidFill>
                  <a:schemeClr val="tx1">
                    <a:lumMod val="75000"/>
                    <a:lumOff val="25000"/>
                  </a:schemeClr>
                </a:solidFill>
              </a:rPr>
              <a:t>, must also be reported</a:t>
            </a:r>
          </a:p>
          <a:p>
            <a:pPr fontAlgn="auto">
              <a:spcBef>
                <a:spcPts val="0"/>
              </a:spcBef>
              <a:spcAft>
                <a:spcPts val="0"/>
              </a:spcAft>
              <a:buFont typeface="Wingdings" charset="0"/>
              <a:buChar char="n"/>
              <a:defRPr/>
            </a:pPr>
            <a:endParaRPr lang="en-US" dirty="0">
              <a:solidFill>
                <a:schemeClr val="tx1">
                  <a:lumMod val="75000"/>
                  <a:lumOff val="25000"/>
                </a:schemeClr>
              </a:solidFill>
            </a:endParaRPr>
          </a:p>
          <a:p>
            <a:pPr fontAlgn="auto">
              <a:spcBef>
                <a:spcPts val="0"/>
              </a:spcBef>
              <a:spcAft>
                <a:spcPts val="0"/>
              </a:spcAft>
              <a:buFont typeface="Wingdings" charset="0"/>
              <a:buChar char="n"/>
              <a:defRPr/>
            </a:pPr>
            <a:r>
              <a:rPr lang="en-US" dirty="0">
                <a:solidFill>
                  <a:schemeClr val="tx1">
                    <a:lumMod val="75000"/>
                    <a:lumOff val="25000"/>
                  </a:schemeClr>
                </a:solidFill>
              </a:rPr>
              <a:t>Problem greater in projection year: </a:t>
            </a:r>
            <a:r>
              <a:rPr lang="en-US" i="1" dirty="0">
                <a:solidFill>
                  <a:srgbClr val="FF0000"/>
                </a:solidFill>
              </a:rPr>
              <a:t>Must estimate excess salaries and unapproved services for  existing contracts</a:t>
            </a:r>
          </a:p>
          <a:p>
            <a:pPr fontAlgn="auto">
              <a:spcBef>
                <a:spcPts val="0"/>
              </a:spcBef>
              <a:spcAft>
                <a:spcPts val="0"/>
              </a:spcAft>
              <a:buFont typeface="Wingdings" charset="0"/>
              <a:buChar char="n"/>
              <a:defRPr/>
            </a:pPr>
            <a:endParaRPr lang="en-US" i="1" dirty="0">
              <a:solidFill>
                <a:srgbClr val="FF0000"/>
              </a:solidFill>
            </a:endParaRPr>
          </a:p>
          <a:p>
            <a:pPr fontAlgn="auto">
              <a:spcBef>
                <a:spcPts val="0"/>
              </a:spcBef>
              <a:spcAft>
                <a:spcPts val="0"/>
              </a:spcAft>
              <a:buFont typeface="Wingdings" charset="0"/>
              <a:buChar char="n"/>
              <a:defRPr/>
            </a:pPr>
            <a:r>
              <a:rPr lang="en-US" dirty="0">
                <a:solidFill>
                  <a:schemeClr val="tx1">
                    <a:lumMod val="75000"/>
                    <a:lumOff val="25000"/>
                  </a:schemeClr>
                </a:solidFill>
              </a:rPr>
              <a:t>Look at the Excess Salary tabs in Excel file &amp; make sure there is sufficient data in projected</a:t>
            </a:r>
          </a:p>
          <a:p>
            <a:pPr fontAlgn="auto">
              <a:spcBef>
                <a:spcPts val="0"/>
              </a:spcBef>
              <a:spcAft>
                <a:spcPts val="0"/>
              </a:spcAft>
              <a:buFont typeface="Wingdings 3" charset="2"/>
              <a:buChar char=""/>
              <a:defRPr/>
            </a:pPr>
            <a:endParaRPr lang="en-US" sz="2600" dirty="0">
              <a:solidFill>
                <a:schemeClr val="tx1">
                  <a:lumMod val="75000"/>
                  <a:lumOff val="25000"/>
                </a:schemeClr>
              </a:solidFill>
            </a:endParaRPr>
          </a:p>
          <a:p>
            <a:pPr fontAlgn="auto">
              <a:spcBef>
                <a:spcPts val="0"/>
              </a:spcBef>
              <a:spcAft>
                <a:spcPts val="0"/>
              </a:spcAft>
              <a:buFont typeface="Wingdings 3" charset="2"/>
              <a:buChar char=""/>
              <a:defRPr/>
            </a:pPr>
            <a:endParaRPr lang="en-US" sz="2600" dirty="0">
              <a:solidFill>
                <a:schemeClr val="tx1">
                  <a:lumMod val="75000"/>
                  <a:lumOff val="25000"/>
                </a:scheme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a:extLst>
              <a:ext uri="{FF2B5EF4-FFF2-40B4-BE49-F238E27FC236}">
                <a16:creationId xmlns:a16="http://schemas.microsoft.com/office/drawing/2014/main" id="{977EB76A-1101-4F1A-9846-118705FF57CA}"/>
              </a:ext>
            </a:extLst>
          </p:cNvPr>
          <p:cNvSpPr>
            <a:spLocks noGrp="1" noChangeArrowheads="1"/>
          </p:cNvSpPr>
          <p:nvPr>
            <p:ph type="ctrTitle"/>
          </p:nvPr>
        </p:nvSpPr>
        <p:spPr/>
        <p:txBody>
          <a:bodyPr/>
          <a:lstStyle/>
          <a:p>
            <a:pPr fontAlgn="auto">
              <a:spcAft>
                <a:spcPts val="0"/>
              </a:spcAft>
              <a:defRPr/>
            </a:pPr>
            <a:r>
              <a:rPr lang="en-US" altLang="en-US" sz="4000" b="1" dirty="0"/>
              <a:t>Submitting a BOCES Aid Claim</a:t>
            </a:r>
          </a:p>
        </p:txBody>
      </p:sp>
      <p:sp>
        <p:nvSpPr>
          <p:cNvPr id="3" name="Subtitle 2">
            <a:extLst>
              <a:ext uri="{FF2B5EF4-FFF2-40B4-BE49-F238E27FC236}">
                <a16:creationId xmlns:a16="http://schemas.microsoft.com/office/drawing/2014/main" id="{39631625-8533-4BBC-A4B6-690CF479E8FD}"/>
              </a:ext>
            </a:extLst>
          </p:cNvPr>
          <p:cNvSpPr>
            <a:spLocks noGrp="1"/>
          </p:cNvSpPr>
          <p:nvPr>
            <p:ph type="subTitle" idx="1"/>
          </p:nvPr>
        </p:nvSpPr>
        <p:spPr/>
        <p:txBody>
          <a:bodyPr rtlCol="0">
            <a:normAutofit fontScale="92500" lnSpcReduction="20000"/>
          </a:bodyPr>
          <a:lstStyle/>
          <a:p>
            <a:pPr fontAlgn="auto">
              <a:spcBef>
                <a:spcPts val="0"/>
              </a:spcBef>
              <a:spcAft>
                <a:spcPts val="0"/>
              </a:spcAft>
              <a:buFont typeface="Wingdings 3" charset="2"/>
              <a:buNone/>
              <a:defRPr/>
            </a:pPr>
            <a:r>
              <a:rPr lang="en-US" dirty="0"/>
              <a:t>Step 3:</a:t>
            </a:r>
          </a:p>
          <a:p>
            <a:pPr fontAlgn="auto">
              <a:spcBef>
                <a:spcPts val="0"/>
              </a:spcBef>
              <a:spcAft>
                <a:spcPts val="0"/>
              </a:spcAft>
              <a:buFont typeface="Wingdings 3" charset="2"/>
              <a:buNone/>
              <a:defRPr/>
            </a:pPr>
            <a:r>
              <a:rPr lang="en-US" dirty="0"/>
              <a:t>Review the </a:t>
            </a:r>
          </a:p>
          <a:p>
            <a:pPr fontAlgn="auto">
              <a:spcBef>
                <a:spcPts val="0"/>
              </a:spcBef>
              <a:spcAft>
                <a:spcPts val="0"/>
              </a:spcAft>
              <a:buFont typeface="Wingdings 3" charset="2"/>
              <a:buNone/>
              <a:defRPr/>
            </a:pPr>
            <a:r>
              <a:rPr lang="en-US" dirty="0"/>
              <a:t>Validation Error Report (VER)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2BC59E-07B5-49AA-A34C-9A808C23D70E}"/>
              </a:ext>
            </a:extLst>
          </p:cNvPr>
          <p:cNvSpPr>
            <a:spLocks noGrp="1"/>
          </p:cNvSpPr>
          <p:nvPr>
            <p:ph type="title"/>
          </p:nvPr>
        </p:nvSpPr>
        <p:spPr>
          <a:xfrm>
            <a:off x="0" y="152400"/>
            <a:ext cx="8839200" cy="937418"/>
          </a:xfrm>
        </p:spPr>
        <p:txBody>
          <a:bodyPr>
            <a:normAutofit/>
          </a:bodyPr>
          <a:lstStyle/>
          <a:p>
            <a:pPr algn="ctr" fontAlgn="auto">
              <a:spcAft>
                <a:spcPts val="0"/>
              </a:spcAft>
              <a:defRPr/>
            </a:pPr>
            <a:r>
              <a:rPr lang="en-US" sz="3600" dirty="0"/>
              <a:t>Validation Error Report VS. Edit Report</a:t>
            </a:r>
          </a:p>
        </p:txBody>
      </p:sp>
      <p:sp>
        <p:nvSpPr>
          <p:cNvPr id="6" name="Content Placeholder 5">
            <a:extLst>
              <a:ext uri="{FF2B5EF4-FFF2-40B4-BE49-F238E27FC236}">
                <a16:creationId xmlns:a16="http://schemas.microsoft.com/office/drawing/2014/main" id="{5B4F47DC-941D-4299-B12F-70BFD6853628}"/>
              </a:ext>
            </a:extLst>
          </p:cNvPr>
          <p:cNvSpPr>
            <a:spLocks noGrp="1"/>
          </p:cNvSpPr>
          <p:nvPr>
            <p:ph sz="half" idx="2"/>
          </p:nvPr>
        </p:nvSpPr>
        <p:spPr>
          <a:xfrm>
            <a:off x="304800" y="1111083"/>
            <a:ext cx="3278188" cy="4754563"/>
          </a:xfrm>
        </p:spPr>
        <p:txBody>
          <a:bodyPr rtlCol="0">
            <a:normAutofit/>
          </a:bodyPr>
          <a:lstStyle/>
          <a:p>
            <a:pPr marL="0" lvl="1" indent="0" fontAlgn="auto">
              <a:spcBef>
                <a:spcPts val="0"/>
              </a:spcBef>
              <a:spcAft>
                <a:spcPts val="0"/>
              </a:spcAft>
              <a:buClr>
                <a:schemeClr val="folHlink"/>
              </a:buClr>
              <a:buSzPct val="60000"/>
              <a:buFont typeface="Wingdings 3" charset="2"/>
              <a:buNone/>
              <a:defRPr/>
            </a:pPr>
            <a:r>
              <a:rPr lang="en-US" sz="2200" dirty="0">
                <a:solidFill>
                  <a:schemeClr val="tx1">
                    <a:lumMod val="75000"/>
                    <a:lumOff val="25000"/>
                  </a:schemeClr>
                </a:solidFill>
              </a:rPr>
              <a:t>Validation Error Report (VER)</a:t>
            </a:r>
          </a:p>
          <a:p>
            <a:pPr marL="342900" lvl="1" indent="-342900" fontAlgn="auto">
              <a:spcBef>
                <a:spcPts val="0"/>
              </a:spcBef>
              <a:spcAft>
                <a:spcPts val="0"/>
              </a:spcAft>
              <a:buClr>
                <a:schemeClr val="folHlink"/>
              </a:buClr>
              <a:buSzPct val="60000"/>
              <a:buFont typeface="Wingdings 3" charset="2"/>
              <a:buChar char=""/>
              <a:defRPr/>
            </a:pPr>
            <a:endParaRPr lang="en-US" dirty="0">
              <a:solidFill>
                <a:schemeClr val="tx1">
                  <a:lumMod val="75000"/>
                  <a:lumOff val="25000"/>
                </a:schemeClr>
              </a:solidFill>
            </a:endParaRPr>
          </a:p>
          <a:p>
            <a:pPr marL="342900" lvl="1" indent="-342900" fontAlgn="auto">
              <a:spcBef>
                <a:spcPts val="0"/>
              </a:spcBef>
              <a:spcAft>
                <a:spcPts val="0"/>
              </a:spcAft>
              <a:buClr>
                <a:schemeClr val="folHlink"/>
              </a:buClr>
              <a:buSzPct val="60000"/>
              <a:buFont typeface="Wingdings 3" charset="2"/>
              <a:buChar char=""/>
              <a:defRPr/>
            </a:pPr>
            <a:r>
              <a:rPr lang="en-US" dirty="0">
                <a:solidFill>
                  <a:schemeClr val="tx1">
                    <a:lumMod val="75000"/>
                    <a:lumOff val="25000"/>
                  </a:schemeClr>
                </a:solidFill>
              </a:rPr>
              <a:t>Emailed to the State Aid Designee </a:t>
            </a:r>
            <a:r>
              <a:rPr lang="en-US" b="1" u="sng" dirty="0">
                <a:solidFill>
                  <a:schemeClr val="tx1">
                    <a:lumMod val="75000"/>
                    <a:lumOff val="25000"/>
                  </a:schemeClr>
                </a:solidFill>
              </a:rPr>
              <a:t>only</a:t>
            </a:r>
            <a:r>
              <a:rPr lang="en-US" dirty="0">
                <a:solidFill>
                  <a:schemeClr val="tx1">
                    <a:lumMod val="75000"/>
                    <a:lumOff val="25000"/>
                  </a:schemeClr>
                </a:solidFill>
              </a:rPr>
              <a:t>.</a:t>
            </a:r>
          </a:p>
          <a:p>
            <a:pPr marL="342900" lvl="1" indent="-342900" fontAlgn="auto">
              <a:spcBef>
                <a:spcPts val="0"/>
              </a:spcBef>
              <a:spcAft>
                <a:spcPts val="0"/>
              </a:spcAft>
              <a:buClr>
                <a:schemeClr val="folHlink"/>
              </a:buClr>
              <a:buSzPct val="60000"/>
              <a:buFont typeface="Wingdings 3" charset="2"/>
              <a:buChar char=""/>
              <a:defRPr/>
            </a:pPr>
            <a:r>
              <a:rPr lang="en-US" dirty="0">
                <a:solidFill>
                  <a:schemeClr val="tx1">
                    <a:lumMod val="75000"/>
                    <a:lumOff val="25000"/>
                  </a:schemeClr>
                </a:solidFill>
              </a:rPr>
              <a:t>Automatically generated when XML file has finished loading</a:t>
            </a:r>
          </a:p>
          <a:p>
            <a:pPr marL="342900" lvl="1" indent="-342900" fontAlgn="auto">
              <a:spcBef>
                <a:spcPts val="0"/>
              </a:spcBef>
              <a:spcAft>
                <a:spcPts val="0"/>
              </a:spcAft>
              <a:buClr>
                <a:schemeClr val="folHlink"/>
              </a:buClr>
              <a:buSzPct val="60000"/>
              <a:buFont typeface="Wingdings 3" charset="2"/>
              <a:buChar char=""/>
              <a:defRPr/>
            </a:pPr>
            <a:r>
              <a:rPr lang="en-US" dirty="0">
                <a:solidFill>
                  <a:schemeClr val="tx1">
                    <a:lumMod val="75000"/>
                    <a:lumOff val="25000"/>
                  </a:schemeClr>
                </a:solidFill>
              </a:rPr>
              <a:t>Informs the user about what data from the XML file has &amp; has </a:t>
            </a:r>
            <a:r>
              <a:rPr lang="en-US" b="1" u="sng" dirty="0">
                <a:solidFill>
                  <a:schemeClr val="tx1">
                    <a:lumMod val="75000"/>
                    <a:lumOff val="25000"/>
                  </a:schemeClr>
                </a:solidFill>
              </a:rPr>
              <a:t>NOT</a:t>
            </a:r>
            <a:r>
              <a:rPr lang="en-US" dirty="0">
                <a:solidFill>
                  <a:schemeClr val="tx1">
                    <a:lumMod val="75000"/>
                    <a:lumOff val="25000"/>
                  </a:schemeClr>
                </a:solidFill>
              </a:rPr>
              <a:t> been accepted into  SAMS</a:t>
            </a:r>
          </a:p>
          <a:p>
            <a:pPr marL="342900" lvl="1" indent="-342900" fontAlgn="auto">
              <a:spcBef>
                <a:spcPts val="0"/>
              </a:spcBef>
              <a:spcAft>
                <a:spcPts val="0"/>
              </a:spcAft>
              <a:buClr>
                <a:schemeClr val="folHlink"/>
              </a:buClr>
              <a:buSzPct val="60000"/>
              <a:buFont typeface="Wingdings 3" charset="2"/>
              <a:buChar char=""/>
              <a:defRPr/>
            </a:pPr>
            <a:r>
              <a:rPr lang="en-US" dirty="0">
                <a:solidFill>
                  <a:schemeClr val="tx1">
                    <a:lumMod val="75000"/>
                    <a:lumOff val="25000"/>
                  </a:schemeClr>
                </a:solidFill>
              </a:rPr>
              <a:t>Data excluded due to various formatting or PSN/Activity code issues </a:t>
            </a:r>
          </a:p>
          <a:p>
            <a:pPr fontAlgn="auto">
              <a:spcBef>
                <a:spcPts val="0"/>
              </a:spcBef>
              <a:spcAft>
                <a:spcPts val="0"/>
              </a:spcAft>
              <a:buFont typeface="Wingdings 3" charset="2"/>
              <a:buChar char=""/>
              <a:defRPr/>
            </a:pPr>
            <a:endParaRPr lang="en-US" dirty="0">
              <a:solidFill>
                <a:schemeClr val="tx1">
                  <a:lumMod val="75000"/>
                  <a:lumOff val="25000"/>
                </a:schemeClr>
              </a:solidFill>
            </a:endParaRPr>
          </a:p>
        </p:txBody>
      </p:sp>
      <p:sp>
        <p:nvSpPr>
          <p:cNvPr id="8" name="Content Placeholder 7">
            <a:extLst>
              <a:ext uri="{FF2B5EF4-FFF2-40B4-BE49-F238E27FC236}">
                <a16:creationId xmlns:a16="http://schemas.microsoft.com/office/drawing/2014/main" id="{85421970-BE13-44B4-A83E-7199203D2036}"/>
              </a:ext>
            </a:extLst>
          </p:cNvPr>
          <p:cNvSpPr>
            <a:spLocks noGrp="1"/>
          </p:cNvSpPr>
          <p:nvPr>
            <p:ph sz="quarter" idx="4"/>
          </p:nvPr>
        </p:nvSpPr>
        <p:spPr>
          <a:xfrm>
            <a:off x="4876800" y="1295400"/>
            <a:ext cx="3048000" cy="4754563"/>
          </a:xfrm>
        </p:spPr>
        <p:txBody>
          <a:bodyPr rtlCol="0">
            <a:normAutofit/>
          </a:bodyPr>
          <a:lstStyle/>
          <a:p>
            <a:pPr marL="0" lvl="1" indent="0" fontAlgn="auto">
              <a:spcBef>
                <a:spcPts val="0"/>
              </a:spcBef>
              <a:spcAft>
                <a:spcPts val="0"/>
              </a:spcAft>
              <a:buClr>
                <a:schemeClr val="folHlink"/>
              </a:buClr>
              <a:buSzPct val="60000"/>
              <a:buFont typeface="Wingdings 3" charset="2"/>
              <a:buNone/>
              <a:defRPr/>
            </a:pPr>
            <a:r>
              <a:rPr lang="en-US" sz="2000" dirty="0">
                <a:solidFill>
                  <a:schemeClr val="tx1">
                    <a:lumMod val="75000"/>
                    <a:lumOff val="25000"/>
                  </a:schemeClr>
                </a:solidFill>
              </a:rPr>
              <a:t>Edit Report</a:t>
            </a:r>
          </a:p>
          <a:p>
            <a:pPr marL="0" lvl="1" indent="0" fontAlgn="auto">
              <a:spcBef>
                <a:spcPts val="0"/>
              </a:spcBef>
              <a:spcAft>
                <a:spcPts val="0"/>
              </a:spcAft>
              <a:buClr>
                <a:schemeClr val="folHlink"/>
              </a:buClr>
              <a:buSzPct val="60000"/>
              <a:buFont typeface="Wingdings 3" charset="2"/>
              <a:buNone/>
              <a:defRPr/>
            </a:pPr>
            <a:endParaRPr lang="en-US" sz="2000" dirty="0">
              <a:solidFill>
                <a:schemeClr val="tx1">
                  <a:lumMod val="75000"/>
                  <a:lumOff val="25000"/>
                </a:schemeClr>
              </a:solidFill>
            </a:endParaRPr>
          </a:p>
          <a:p>
            <a:pPr marL="0" lvl="1" indent="0" fontAlgn="auto">
              <a:spcBef>
                <a:spcPts val="0"/>
              </a:spcBef>
              <a:spcAft>
                <a:spcPts val="0"/>
              </a:spcAft>
              <a:buClr>
                <a:schemeClr val="folHlink"/>
              </a:buClr>
              <a:buSzPct val="60000"/>
              <a:buFont typeface="Wingdings 3" charset="2"/>
              <a:buNone/>
              <a:defRPr/>
            </a:pPr>
            <a:endParaRPr lang="en-US" sz="2000" dirty="0">
              <a:solidFill>
                <a:schemeClr val="tx1">
                  <a:lumMod val="75000"/>
                  <a:lumOff val="25000"/>
                </a:schemeClr>
              </a:solidFill>
            </a:endParaRPr>
          </a:p>
          <a:p>
            <a:pPr marL="342900" lvl="1" indent="-342900" fontAlgn="auto">
              <a:spcBef>
                <a:spcPts val="0"/>
              </a:spcBef>
              <a:spcAft>
                <a:spcPts val="0"/>
              </a:spcAft>
              <a:buClr>
                <a:schemeClr val="folHlink"/>
              </a:buClr>
              <a:buSzPct val="60000"/>
              <a:buFont typeface="Wingdings 3" charset="2"/>
              <a:buChar char=""/>
              <a:defRPr/>
            </a:pPr>
            <a:r>
              <a:rPr lang="en-US" dirty="0">
                <a:solidFill>
                  <a:schemeClr val="tx1">
                    <a:lumMod val="75000"/>
                    <a:lumOff val="25000"/>
                  </a:schemeClr>
                </a:solidFill>
              </a:rPr>
              <a:t>Is run by a user in SAMS after the XML file has been loaded (See Step 5)</a:t>
            </a:r>
          </a:p>
          <a:p>
            <a:pPr marL="342900" lvl="1" indent="-342900" fontAlgn="auto">
              <a:spcBef>
                <a:spcPts val="0"/>
              </a:spcBef>
              <a:spcAft>
                <a:spcPts val="0"/>
              </a:spcAft>
              <a:buClr>
                <a:schemeClr val="folHlink"/>
              </a:buClr>
              <a:buSzPct val="60000"/>
              <a:buFont typeface="Wingdings 3" charset="2"/>
              <a:buChar char=""/>
              <a:defRPr/>
            </a:pPr>
            <a:r>
              <a:rPr lang="en-US" dirty="0">
                <a:solidFill>
                  <a:schemeClr val="tx1">
                    <a:lumMod val="75000"/>
                    <a:lumOff val="25000"/>
                  </a:schemeClr>
                </a:solidFill>
              </a:rPr>
              <a:t>Edits apply only to data that has been accepted into SAMS</a:t>
            </a:r>
          </a:p>
          <a:p>
            <a:pPr marL="342900" lvl="1" indent="-342900" fontAlgn="auto">
              <a:spcBef>
                <a:spcPts val="0"/>
              </a:spcBef>
              <a:spcAft>
                <a:spcPts val="0"/>
              </a:spcAft>
              <a:buClr>
                <a:schemeClr val="folHlink"/>
              </a:buClr>
              <a:buSzPct val="60000"/>
              <a:buFont typeface="Wingdings 3" charset="2"/>
              <a:buChar char=""/>
              <a:defRPr/>
            </a:pPr>
            <a:r>
              <a:rPr lang="en-US" dirty="0">
                <a:solidFill>
                  <a:schemeClr val="tx1">
                    <a:lumMod val="75000"/>
                    <a:lumOff val="25000"/>
                  </a:schemeClr>
                </a:solidFill>
              </a:rPr>
              <a:t>Applies programmed parameters to various data areas to identify outlier values, missing data, etc.</a:t>
            </a:r>
          </a:p>
          <a:p>
            <a:pPr marL="342900" lvl="1" indent="-342900" fontAlgn="auto">
              <a:spcBef>
                <a:spcPts val="0"/>
              </a:spcBef>
              <a:spcAft>
                <a:spcPts val="0"/>
              </a:spcAft>
              <a:buClr>
                <a:schemeClr val="folHlink"/>
              </a:buClr>
              <a:buSzPct val="60000"/>
              <a:buFont typeface="Wingdings 3" charset="2"/>
              <a:buChar char=""/>
              <a:defRPr/>
            </a:pPr>
            <a:endParaRPr lang="en-US" dirty="0">
              <a:solidFill>
                <a:schemeClr val="tx1">
                  <a:lumMod val="75000"/>
                  <a:lumOff val="25000"/>
                </a:schemeClr>
              </a:solidFill>
            </a:endParaRPr>
          </a:p>
          <a:p>
            <a:pPr marL="342900" lvl="1" indent="-342900" fontAlgn="auto">
              <a:spcBef>
                <a:spcPts val="0"/>
              </a:spcBef>
              <a:spcAft>
                <a:spcPts val="0"/>
              </a:spcAft>
              <a:buClr>
                <a:schemeClr val="folHlink"/>
              </a:buClr>
              <a:buSzPct val="60000"/>
              <a:buFont typeface="Wingdings 3" charset="2"/>
              <a:buChar char=""/>
              <a:defRPr/>
            </a:pPr>
            <a:endParaRPr lang="en-US" dirty="0">
              <a:solidFill>
                <a:schemeClr val="tx1">
                  <a:lumMod val="75000"/>
                  <a:lumOff val="25000"/>
                </a:schemeClr>
              </a:solidFill>
            </a:endParaRPr>
          </a:p>
          <a:p>
            <a:pPr fontAlgn="auto">
              <a:spcBef>
                <a:spcPts val="0"/>
              </a:spcBef>
              <a:spcAft>
                <a:spcPts val="0"/>
              </a:spcAft>
              <a:buFont typeface="Wingdings 3" charset="2"/>
              <a:buChar char=""/>
              <a:defRPr/>
            </a:pPr>
            <a:endParaRPr lang="en-US" dirty="0">
              <a:solidFill>
                <a:schemeClr val="tx1">
                  <a:lumMod val="75000"/>
                  <a:lumOff val="25000"/>
                </a:scheme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821B4-425A-413E-AB8D-08DED842720E}"/>
              </a:ext>
            </a:extLst>
          </p:cNvPr>
          <p:cNvSpPr>
            <a:spLocks noGrp="1"/>
          </p:cNvSpPr>
          <p:nvPr>
            <p:ph type="title"/>
          </p:nvPr>
        </p:nvSpPr>
        <p:spPr/>
        <p:txBody>
          <a:bodyPr>
            <a:normAutofit/>
          </a:bodyPr>
          <a:lstStyle/>
          <a:p>
            <a:r>
              <a:rPr lang="en-US" sz="2800" dirty="0"/>
              <a:t>Federal Funding -  Coronavirus Relief</a:t>
            </a:r>
          </a:p>
        </p:txBody>
      </p:sp>
      <p:sp>
        <p:nvSpPr>
          <p:cNvPr id="3" name="Content Placeholder 2">
            <a:extLst>
              <a:ext uri="{FF2B5EF4-FFF2-40B4-BE49-F238E27FC236}">
                <a16:creationId xmlns:a16="http://schemas.microsoft.com/office/drawing/2014/main" id="{C507E696-F31F-4393-A328-1970C7DB77F4}"/>
              </a:ext>
            </a:extLst>
          </p:cNvPr>
          <p:cNvSpPr>
            <a:spLocks noGrp="1"/>
          </p:cNvSpPr>
          <p:nvPr>
            <p:ph idx="1"/>
          </p:nvPr>
        </p:nvSpPr>
        <p:spPr/>
        <p:txBody>
          <a:bodyPr/>
          <a:lstStyle/>
          <a:p>
            <a:pPr>
              <a:buFont typeface="Wingdings" panose="05000000000000000000" pitchFamily="2" charset="2"/>
              <a:buChar char="Ø"/>
            </a:pPr>
            <a:r>
              <a:rPr lang="en-US" sz="2400" dirty="0"/>
              <a:t>Coronavirus Aid, Relief and Economic Security (CARES) Act</a:t>
            </a:r>
          </a:p>
          <a:p>
            <a:pPr>
              <a:buFont typeface="Wingdings" panose="05000000000000000000" pitchFamily="2" charset="2"/>
              <a:buChar char="Ø"/>
            </a:pPr>
            <a:r>
              <a:rPr lang="en-US" sz="2400" dirty="0"/>
              <a:t>Coronavirus Response and Relief Supplemental Appropriations (CRRSA) Act</a:t>
            </a:r>
          </a:p>
          <a:p>
            <a:pPr>
              <a:buFont typeface="Wingdings" panose="05000000000000000000" pitchFamily="2" charset="2"/>
              <a:buChar char="Ø"/>
            </a:pPr>
            <a:r>
              <a:rPr lang="en-US" sz="2400" dirty="0"/>
              <a:t>American Rescue Plan (ARP) Act</a:t>
            </a:r>
          </a:p>
          <a:p>
            <a:endParaRPr lang="en-US" dirty="0"/>
          </a:p>
        </p:txBody>
      </p:sp>
    </p:spTree>
    <p:extLst>
      <p:ext uri="{BB962C8B-B14F-4D97-AF65-F5344CB8AC3E}">
        <p14:creationId xmlns:p14="http://schemas.microsoft.com/office/powerpoint/2010/main" val="1074362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a:extLst>
              <a:ext uri="{FF2B5EF4-FFF2-40B4-BE49-F238E27FC236}">
                <a16:creationId xmlns:a16="http://schemas.microsoft.com/office/drawing/2014/main" id="{47E3C49C-EF33-4FA5-BAB4-BE125D413F9D}"/>
              </a:ext>
            </a:extLst>
          </p:cNvPr>
          <p:cNvSpPr>
            <a:spLocks noGrp="1" noChangeArrowheads="1"/>
          </p:cNvSpPr>
          <p:nvPr>
            <p:ph type="title"/>
          </p:nvPr>
        </p:nvSpPr>
        <p:spPr>
          <a:xfrm>
            <a:off x="526756" y="228600"/>
            <a:ext cx="7797662" cy="1151965"/>
          </a:xfrm>
        </p:spPr>
        <p:txBody>
          <a:bodyPr>
            <a:normAutofit/>
          </a:bodyPr>
          <a:lstStyle/>
          <a:p>
            <a:pPr algn="ctr" fontAlgn="auto">
              <a:spcAft>
                <a:spcPts val="0"/>
              </a:spcAft>
              <a:defRPr/>
            </a:pPr>
            <a:r>
              <a:rPr lang="en-US" altLang="en-US" sz="4000" dirty="0"/>
              <a:t>Validation Error Report</a:t>
            </a:r>
          </a:p>
        </p:txBody>
      </p:sp>
      <p:sp>
        <p:nvSpPr>
          <p:cNvPr id="3" name="Content Placeholder 2">
            <a:extLst>
              <a:ext uri="{FF2B5EF4-FFF2-40B4-BE49-F238E27FC236}">
                <a16:creationId xmlns:a16="http://schemas.microsoft.com/office/drawing/2014/main" id="{3532B015-1F45-43C4-9C23-4C57C3EB576D}"/>
              </a:ext>
            </a:extLst>
          </p:cNvPr>
          <p:cNvSpPr>
            <a:spLocks noGrp="1"/>
          </p:cNvSpPr>
          <p:nvPr>
            <p:ph idx="1"/>
          </p:nvPr>
        </p:nvSpPr>
        <p:spPr>
          <a:xfrm>
            <a:off x="514351" y="1447800"/>
            <a:ext cx="7797662" cy="3926785"/>
          </a:xfrm>
        </p:spPr>
        <p:txBody>
          <a:bodyPr rtlCol="0">
            <a:normAutofit/>
          </a:bodyPr>
          <a:lstStyle/>
          <a:p>
            <a:pPr fontAlgn="auto">
              <a:spcBef>
                <a:spcPts val="0"/>
              </a:spcBef>
              <a:spcAft>
                <a:spcPts val="0"/>
              </a:spcAft>
              <a:buFont typeface="Wingdings 3" charset="2"/>
              <a:buChar char=""/>
              <a:defRPr/>
            </a:pPr>
            <a:r>
              <a:rPr lang="en-US" sz="2600" dirty="0">
                <a:solidFill>
                  <a:schemeClr val="tx1">
                    <a:lumMod val="75000"/>
                    <a:lumOff val="25000"/>
                  </a:schemeClr>
                </a:solidFill>
              </a:rPr>
              <a:t>Automatically sent by email to the BOCES State Aid Designee and the subject line shows the following:</a:t>
            </a:r>
          </a:p>
          <a:p>
            <a:pPr lvl="1" fontAlgn="auto">
              <a:spcBef>
                <a:spcPts val="0"/>
              </a:spcBef>
              <a:spcAft>
                <a:spcPts val="0"/>
              </a:spcAft>
              <a:buFont typeface="Wingdings 3" charset="2"/>
              <a:buChar char=""/>
              <a:defRPr/>
            </a:pPr>
            <a:r>
              <a:rPr lang="en-US" sz="2000" dirty="0">
                <a:solidFill>
                  <a:schemeClr val="tx1">
                    <a:lumMod val="75000"/>
                    <a:lumOff val="25000"/>
                  </a:schemeClr>
                </a:solidFill>
              </a:rPr>
              <a:t>BOCES XML Import Results for FILE: ‘XXXXXXXX.XML' Time of Import: 09/02/2014 03:44 PM</a:t>
            </a:r>
          </a:p>
          <a:p>
            <a:pPr fontAlgn="auto">
              <a:spcBef>
                <a:spcPts val="0"/>
              </a:spcBef>
              <a:spcAft>
                <a:spcPts val="0"/>
              </a:spcAft>
              <a:buFont typeface="Wingdings 3" charset="2"/>
              <a:buChar char=""/>
              <a:defRPr/>
            </a:pPr>
            <a:r>
              <a:rPr lang="en-US" sz="2600" dirty="0">
                <a:solidFill>
                  <a:schemeClr val="tx1">
                    <a:lumMod val="75000"/>
                    <a:lumOff val="25000"/>
                  </a:schemeClr>
                </a:solidFill>
              </a:rPr>
              <a:t>If you receive an email with this in the subject line:</a:t>
            </a:r>
          </a:p>
          <a:p>
            <a:pPr lvl="1" fontAlgn="auto">
              <a:spcBef>
                <a:spcPts val="0"/>
              </a:spcBef>
              <a:spcAft>
                <a:spcPts val="0"/>
              </a:spcAft>
              <a:buFont typeface="Wingdings 3" charset="2"/>
              <a:buChar char=""/>
              <a:defRPr/>
            </a:pPr>
            <a:r>
              <a:rPr lang="en-US" sz="2000" dirty="0">
                <a:solidFill>
                  <a:schemeClr val="tx1">
                    <a:lumMod val="75000"/>
                    <a:lumOff val="25000"/>
                  </a:schemeClr>
                </a:solidFill>
              </a:rPr>
              <a:t>**CRITICAL ERROR** BOCES XML Import Results for FILE: ‘XXXXXXXXXX.xml' Time of Import: 06/26/2014 11:33 AM, it means </a:t>
            </a:r>
            <a:r>
              <a:rPr lang="en-US" sz="2000" i="1" dirty="0">
                <a:solidFill>
                  <a:schemeClr val="tx1">
                    <a:lumMod val="75000"/>
                    <a:lumOff val="25000"/>
                  </a:schemeClr>
                </a:solidFill>
              </a:rPr>
              <a:t>significant  </a:t>
            </a:r>
            <a:r>
              <a:rPr lang="en-US" sz="2000" dirty="0">
                <a:solidFill>
                  <a:schemeClr val="tx1">
                    <a:lumMod val="75000"/>
                    <a:lumOff val="25000"/>
                  </a:schemeClr>
                </a:solidFill>
              </a:rPr>
              <a:t>parts of your XML file did not successfully load into SAMS (not just minor format issues). When this occurs a new XML file will be needed; due to there is an issue loading the data.</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4044C-5C50-4974-962B-A181C9BE5CB5}"/>
              </a:ext>
            </a:extLst>
          </p:cNvPr>
          <p:cNvSpPr>
            <a:spLocks noGrp="1"/>
          </p:cNvSpPr>
          <p:nvPr>
            <p:ph type="title"/>
          </p:nvPr>
        </p:nvSpPr>
        <p:spPr>
          <a:xfrm>
            <a:off x="152400" y="228600"/>
            <a:ext cx="8378825" cy="1281113"/>
          </a:xfrm>
        </p:spPr>
        <p:txBody>
          <a:bodyPr>
            <a:normAutofit/>
          </a:bodyPr>
          <a:lstStyle/>
          <a:p>
            <a:pPr algn="ctr" fontAlgn="auto">
              <a:spcAft>
                <a:spcPts val="0"/>
              </a:spcAft>
              <a:defRPr/>
            </a:pPr>
            <a:r>
              <a:rPr lang="en-US" dirty="0"/>
              <a:t>Validation Error Report (VER):</a:t>
            </a:r>
            <a:br>
              <a:rPr lang="en-US" dirty="0"/>
            </a:br>
            <a:r>
              <a:rPr lang="en-US" sz="3200" dirty="0"/>
              <a:t>Sample Error Message / Code Problem</a:t>
            </a:r>
          </a:p>
        </p:txBody>
      </p:sp>
      <p:sp>
        <p:nvSpPr>
          <p:cNvPr id="3" name="Content Placeholder 2">
            <a:extLst>
              <a:ext uri="{FF2B5EF4-FFF2-40B4-BE49-F238E27FC236}">
                <a16:creationId xmlns:a16="http://schemas.microsoft.com/office/drawing/2014/main" id="{3D55ADCE-B290-42DC-A504-9E973DBBEF66}"/>
              </a:ext>
            </a:extLst>
          </p:cNvPr>
          <p:cNvSpPr>
            <a:spLocks noGrp="1"/>
          </p:cNvSpPr>
          <p:nvPr>
            <p:ph idx="1"/>
          </p:nvPr>
        </p:nvSpPr>
        <p:spPr>
          <a:xfrm>
            <a:off x="439848" y="1507941"/>
            <a:ext cx="8077200" cy="4876800"/>
          </a:xfrm>
        </p:spPr>
        <p:txBody>
          <a:bodyPr rtlCol="0">
            <a:normAutofit/>
          </a:bodyPr>
          <a:lstStyle/>
          <a:p>
            <a:pPr marL="109728" indent="0" fontAlgn="auto">
              <a:spcBef>
                <a:spcPts val="0"/>
              </a:spcBef>
              <a:spcAft>
                <a:spcPts val="0"/>
              </a:spcAft>
              <a:buFont typeface="Wingdings" panose="05000000000000000000" pitchFamily="2" charset="2"/>
              <a:buNone/>
              <a:defRPr/>
            </a:pPr>
            <a:r>
              <a:rPr lang="en-US" sz="2000" b="1" dirty="0">
                <a:solidFill>
                  <a:schemeClr val="tx1">
                    <a:lumMod val="75000"/>
                    <a:lumOff val="25000"/>
                  </a:schemeClr>
                </a:solidFill>
              </a:rPr>
              <a:t>F-PSN-ACCT-OBJ    Actual     Projected                    Error</a:t>
            </a:r>
          </a:p>
          <a:p>
            <a:pPr marL="109728" indent="0" fontAlgn="auto">
              <a:spcBef>
                <a:spcPts val="0"/>
              </a:spcBef>
              <a:spcAft>
                <a:spcPts val="0"/>
              </a:spcAft>
              <a:buFont typeface="Wingdings" panose="05000000000000000000" pitchFamily="2" charset="2"/>
              <a:buNone/>
              <a:defRPr/>
            </a:pPr>
            <a:r>
              <a:rPr lang="en-US" sz="2000" b="1" dirty="0">
                <a:solidFill>
                  <a:schemeClr val="tx1">
                    <a:lumMod val="75000"/>
                    <a:lumOff val="25000"/>
                  </a:schemeClr>
                </a:solidFill>
              </a:rPr>
              <a:t>A-307-4670-150      43394          0          </a:t>
            </a:r>
            <a:r>
              <a:rPr lang="en-US" sz="2000" b="1" dirty="0">
                <a:solidFill>
                  <a:srgbClr val="FF0000"/>
                </a:solidFill>
              </a:rPr>
              <a:t>307+Activity 4670 not on LAS</a:t>
            </a:r>
            <a:r>
              <a:rPr lang="en-US" sz="2000" dirty="0">
                <a:solidFill>
                  <a:schemeClr val="tx1">
                    <a:lumMod val="75000"/>
                    <a:lumOff val="25000"/>
                  </a:schemeClr>
                </a:solidFill>
              </a:rPr>
              <a:t>.</a:t>
            </a:r>
          </a:p>
          <a:p>
            <a:pPr fontAlgn="auto">
              <a:spcBef>
                <a:spcPts val="0"/>
              </a:spcBef>
              <a:spcAft>
                <a:spcPts val="0"/>
              </a:spcAft>
              <a:buFont typeface="Wingdings 3" charset="2"/>
              <a:buChar char=""/>
              <a:defRPr/>
            </a:pPr>
            <a:endParaRPr lang="en-US" sz="2000" dirty="0">
              <a:solidFill>
                <a:schemeClr val="tx1">
                  <a:lumMod val="75000"/>
                  <a:lumOff val="25000"/>
                </a:schemeClr>
              </a:solidFill>
            </a:endParaRPr>
          </a:p>
          <a:p>
            <a:pPr fontAlgn="auto">
              <a:spcBef>
                <a:spcPts val="0"/>
              </a:spcBef>
              <a:spcAft>
                <a:spcPts val="0"/>
              </a:spcAft>
              <a:buFont typeface="Wingdings 3" charset="2"/>
              <a:buChar char=""/>
              <a:defRPr/>
            </a:pPr>
            <a:r>
              <a:rPr lang="en-US" sz="2000" dirty="0">
                <a:solidFill>
                  <a:schemeClr val="tx1">
                    <a:lumMod val="75000"/>
                    <a:lumOff val="25000"/>
                  </a:schemeClr>
                </a:solidFill>
              </a:rPr>
              <a:t>Means this PSN / Activity code </a:t>
            </a:r>
            <a:r>
              <a:rPr lang="en-US" sz="2000" i="1" u="sng" dirty="0">
                <a:solidFill>
                  <a:schemeClr val="tx1">
                    <a:lumMod val="75000"/>
                    <a:lumOff val="25000"/>
                  </a:schemeClr>
                </a:solidFill>
              </a:rPr>
              <a:t>combination</a:t>
            </a:r>
            <a:r>
              <a:rPr lang="en-US" sz="2000" dirty="0">
                <a:solidFill>
                  <a:schemeClr val="tx1">
                    <a:lumMod val="75000"/>
                    <a:lumOff val="25000"/>
                  </a:schemeClr>
                </a:solidFill>
              </a:rPr>
              <a:t> is not active on your LAS, or not active on provider’s LAS if this is a purchased svc</a:t>
            </a:r>
          </a:p>
          <a:p>
            <a:pPr fontAlgn="auto">
              <a:spcBef>
                <a:spcPts val="0"/>
              </a:spcBef>
              <a:spcAft>
                <a:spcPts val="0"/>
              </a:spcAft>
              <a:buFont typeface="Wingdings 3" charset="2"/>
              <a:buChar char=""/>
              <a:defRPr/>
            </a:pPr>
            <a:r>
              <a:rPr lang="en-US" sz="2000" dirty="0">
                <a:solidFill>
                  <a:schemeClr val="tx1">
                    <a:lumMod val="75000"/>
                    <a:lumOff val="25000"/>
                  </a:schemeClr>
                </a:solidFill>
              </a:rPr>
              <a:t>Could be new PSN not yet approved by program office</a:t>
            </a:r>
          </a:p>
          <a:p>
            <a:pPr fontAlgn="auto">
              <a:spcBef>
                <a:spcPts val="0"/>
              </a:spcBef>
              <a:spcAft>
                <a:spcPts val="0"/>
              </a:spcAft>
              <a:buFont typeface="Wingdings 3" charset="2"/>
              <a:buChar char=""/>
              <a:defRPr/>
            </a:pPr>
            <a:r>
              <a:rPr lang="en-US" sz="2000" dirty="0">
                <a:solidFill>
                  <a:schemeClr val="tx1">
                    <a:lumMod val="75000"/>
                    <a:lumOff val="25000"/>
                  </a:schemeClr>
                </a:solidFill>
              </a:rPr>
              <a:t>Could be expense for this PSN was on XML file with different activity code than on LAS</a:t>
            </a:r>
          </a:p>
          <a:p>
            <a:pPr fontAlgn="auto">
              <a:spcBef>
                <a:spcPts val="0"/>
              </a:spcBef>
              <a:spcAft>
                <a:spcPts val="0"/>
              </a:spcAft>
              <a:buFont typeface="Wingdings 3" charset="2"/>
              <a:buChar char=""/>
              <a:defRPr/>
            </a:pPr>
            <a:r>
              <a:rPr lang="en-US" sz="2000" dirty="0">
                <a:solidFill>
                  <a:schemeClr val="tx1">
                    <a:lumMod val="75000"/>
                    <a:lumOff val="25000"/>
                  </a:schemeClr>
                </a:solidFill>
              </a:rPr>
              <a:t>If purchased svc, could be PSN reported on your XML file with different State Activity code than provider assigned on their LAS</a:t>
            </a:r>
          </a:p>
          <a:p>
            <a:pPr fontAlgn="auto">
              <a:spcBef>
                <a:spcPts val="0"/>
              </a:spcBef>
              <a:spcAft>
                <a:spcPts val="0"/>
              </a:spcAft>
              <a:buFont typeface="Wingdings 3" charset="2"/>
              <a:buChar char=""/>
              <a:defRPr/>
            </a:pPr>
            <a:r>
              <a:rPr lang="en-US" sz="2000" dirty="0">
                <a:solidFill>
                  <a:schemeClr val="tx1">
                    <a:lumMod val="75000"/>
                    <a:lumOff val="25000"/>
                  </a:schemeClr>
                </a:solidFill>
              </a:rPr>
              <a:t>Whatever the reason, this error means the values are in the XML file </a:t>
            </a:r>
            <a:r>
              <a:rPr lang="en-US" sz="2000" u="sng" dirty="0">
                <a:solidFill>
                  <a:schemeClr val="tx1">
                    <a:lumMod val="75000"/>
                    <a:lumOff val="25000"/>
                  </a:schemeClr>
                </a:solidFill>
              </a:rPr>
              <a:t>but are not being allowed into SAMS</a:t>
            </a:r>
            <a:endParaRPr lang="en-US" sz="2000" dirty="0">
              <a:solidFill>
                <a:schemeClr val="tx1">
                  <a:lumMod val="75000"/>
                  <a:lumOff val="25000"/>
                </a:schemeClr>
              </a:solidFill>
            </a:endParaRPr>
          </a:p>
          <a:p>
            <a:pPr marL="109728" indent="0" fontAlgn="auto">
              <a:spcBef>
                <a:spcPts val="0"/>
              </a:spcBef>
              <a:spcAft>
                <a:spcPts val="0"/>
              </a:spcAft>
              <a:buFont typeface="Wingdings" panose="05000000000000000000" pitchFamily="2" charset="2"/>
              <a:buNone/>
              <a:defRPr/>
            </a:pPr>
            <a:endParaRPr lang="en-US" dirty="0">
              <a:solidFill>
                <a:schemeClr val="tx1">
                  <a:lumMod val="75000"/>
                  <a:lumOff val="25000"/>
                </a:scheme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6B866-F419-4AF0-9FAA-70E347E975FD}"/>
              </a:ext>
            </a:extLst>
          </p:cNvPr>
          <p:cNvSpPr>
            <a:spLocks noGrp="1"/>
          </p:cNvSpPr>
          <p:nvPr>
            <p:ph type="title"/>
          </p:nvPr>
        </p:nvSpPr>
        <p:spPr>
          <a:xfrm>
            <a:off x="390526" y="228600"/>
            <a:ext cx="8153400" cy="1281113"/>
          </a:xfrm>
        </p:spPr>
        <p:txBody>
          <a:bodyPr>
            <a:normAutofit/>
          </a:bodyPr>
          <a:lstStyle/>
          <a:p>
            <a:pPr algn="ctr" fontAlgn="auto">
              <a:spcAft>
                <a:spcPts val="0"/>
              </a:spcAft>
              <a:defRPr/>
            </a:pPr>
            <a:r>
              <a:rPr lang="en-US" dirty="0"/>
              <a:t>Validation Error Report (VER):</a:t>
            </a:r>
            <a:br>
              <a:rPr lang="en-US" dirty="0"/>
            </a:br>
            <a:r>
              <a:rPr lang="en-US" sz="3200" dirty="0"/>
              <a:t>Sample Error Message / Code Problem</a:t>
            </a:r>
          </a:p>
        </p:txBody>
      </p:sp>
      <p:sp>
        <p:nvSpPr>
          <p:cNvPr id="3" name="Content Placeholder 2">
            <a:extLst>
              <a:ext uri="{FF2B5EF4-FFF2-40B4-BE49-F238E27FC236}">
                <a16:creationId xmlns:a16="http://schemas.microsoft.com/office/drawing/2014/main" id="{676E5FBE-558A-49E4-998E-D30FE901046F}"/>
              </a:ext>
            </a:extLst>
          </p:cNvPr>
          <p:cNvSpPr>
            <a:spLocks noGrp="1"/>
          </p:cNvSpPr>
          <p:nvPr>
            <p:ph idx="1"/>
          </p:nvPr>
        </p:nvSpPr>
        <p:spPr>
          <a:xfrm>
            <a:off x="28353" y="1828800"/>
            <a:ext cx="8610600" cy="4953000"/>
          </a:xfrm>
        </p:spPr>
        <p:txBody>
          <a:bodyPr rtlCol="0">
            <a:normAutofit/>
          </a:bodyPr>
          <a:lstStyle/>
          <a:p>
            <a:pPr marL="109728" indent="0" fontAlgn="auto">
              <a:spcBef>
                <a:spcPts val="0"/>
              </a:spcBef>
              <a:spcAft>
                <a:spcPts val="0"/>
              </a:spcAft>
              <a:buFont typeface="Wingdings" panose="05000000000000000000" pitchFamily="2" charset="2"/>
              <a:buNone/>
              <a:defRPr/>
            </a:pPr>
            <a:r>
              <a:rPr lang="en-US" sz="2000" b="1" dirty="0">
                <a:solidFill>
                  <a:schemeClr val="tx1">
                    <a:lumMod val="75000"/>
                    <a:lumOff val="25000"/>
                  </a:schemeClr>
                </a:solidFill>
              </a:rPr>
              <a:t>F-PSN-ACCT-OBJ    Actual     Projected                    Error</a:t>
            </a:r>
          </a:p>
          <a:p>
            <a:pPr marL="109728" indent="0" fontAlgn="auto">
              <a:spcBef>
                <a:spcPts val="0"/>
              </a:spcBef>
              <a:spcAft>
                <a:spcPts val="0"/>
              </a:spcAft>
              <a:buFont typeface="Wingdings" panose="05000000000000000000" pitchFamily="2" charset="2"/>
              <a:buNone/>
              <a:defRPr/>
            </a:pPr>
            <a:r>
              <a:rPr lang="en-US" sz="2000" b="1" dirty="0">
                <a:solidFill>
                  <a:schemeClr val="tx1">
                    <a:lumMod val="75000"/>
                    <a:lumOff val="25000"/>
                  </a:schemeClr>
                </a:solidFill>
              </a:rPr>
              <a:t>A-307-4670-150      43394          0          </a:t>
            </a:r>
            <a:r>
              <a:rPr lang="en-US" sz="2000" b="1" dirty="0">
                <a:solidFill>
                  <a:srgbClr val="FF0000"/>
                </a:solidFill>
              </a:rPr>
              <a:t>307+Activity 4670 not on LAS</a:t>
            </a:r>
            <a:r>
              <a:rPr lang="en-US" sz="2000" dirty="0">
                <a:solidFill>
                  <a:schemeClr val="tx1">
                    <a:lumMod val="75000"/>
                    <a:lumOff val="25000"/>
                  </a:schemeClr>
                </a:solidFill>
              </a:rPr>
              <a:t>.</a:t>
            </a:r>
          </a:p>
          <a:p>
            <a:pPr marL="0" indent="0" fontAlgn="auto">
              <a:spcBef>
                <a:spcPts val="0"/>
              </a:spcBef>
              <a:spcAft>
                <a:spcPts val="0"/>
              </a:spcAft>
              <a:buFont typeface="Wingdings" panose="05000000000000000000" pitchFamily="2" charset="2"/>
              <a:buNone/>
              <a:defRPr/>
            </a:pPr>
            <a:endParaRPr lang="en-US" sz="2000" dirty="0">
              <a:solidFill>
                <a:schemeClr val="tx1">
                  <a:lumMod val="75000"/>
                  <a:lumOff val="25000"/>
                </a:schemeClr>
              </a:solidFill>
            </a:endParaRPr>
          </a:p>
          <a:p>
            <a:pPr fontAlgn="auto">
              <a:spcBef>
                <a:spcPts val="0"/>
              </a:spcBef>
              <a:spcAft>
                <a:spcPts val="0"/>
              </a:spcAft>
              <a:buFont typeface="Wingdings 3" charset="2"/>
              <a:buChar char=""/>
              <a:defRPr/>
            </a:pPr>
            <a:r>
              <a:rPr lang="en-US" sz="2000" dirty="0">
                <a:solidFill>
                  <a:schemeClr val="tx1">
                    <a:lumMod val="75000"/>
                    <a:lumOff val="25000"/>
                  </a:schemeClr>
                </a:solidFill>
              </a:rPr>
              <a:t>As indicated above, this error can occur if PSN for a cross-contracted service is reported on your XML file with a different State Activity code than provider assigned on their LAS</a:t>
            </a:r>
          </a:p>
          <a:p>
            <a:pPr fontAlgn="auto">
              <a:spcBef>
                <a:spcPts val="0"/>
              </a:spcBef>
              <a:spcAft>
                <a:spcPts val="0"/>
              </a:spcAft>
              <a:buFont typeface="Wingdings 3" charset="2"/>
              <a:buChar char=""/>
              <a:defRPr/>
            </a:pPr>
            <a:r>
              <a:rPr lang="en-US" sz="2000" dirty="0">
                <a:solidFill>
                  <a:schemeClr val="tx1">
                    <a:lumMod val="75000"/>
                    <a:lumOff val="25000"/>
                  </a:schemeClr>
                </a:solidFill>
              </a:rPr>
              <a:t>For ‘pass-through’ cross contracts (services purchased for your components, not for your own BOCES),  the 4-digit State Activity Code reported in SAMS by the purchasing BOCES  </a:t>
            </a:r>
            <a:r>
              <a:rPr lang="en-US" sz="2000" i="1" dirty="0">
                <a:solidFill>
                  <a:schemeClr val="tx1">
                    <a:lumMod val="75000"/>
                    <a:lumOff val="25000"/>
                  </a:schemeClr>
                </a:solidFill>
              </a:rPr>
              <a:t>must</a:t>
            </a:r>
            <a:r>
              <a:rPr lang="en-US" sz="2000" dirty="0">
                <a:solidFill>
                  <a:schemeClr val="tx1">
                    <a:lumMod val="75000"/>
                    <a:lumOff val="25000"/>
                  </a:schemeClr>
                </a:solidFill>
              </a:rPr>
              <a:t> match the 4-digit code on the provider’s LAS and on the cross contract form</a:t>
            </a:r>
          </a:p>
          <a:p>
            <a:pPr fontAlgn="auto">
              <a:spcBef>
                <a:spcPts val="0"/>
              </a:spcBef>
              <a:spcAft>
                <a:spcPts val="0"/>
              </a:spcAft>
              <a:buFont typeface="Wingdings 3" charset="2"/>
              <a:buChar char=""/>
              <a:defRPr/>
            </a:pPr>
            <a:r>
              <a:rPr lang="en-US" sz="2000" dirty="0">
                <a:solidFill>
                  <a:schemeClr val="tx1">
                    <a:lumMod val="75000"/>
                    <a:lumOff val="25000"/>
                  </a:schemeClr>
                </a:solidFill>
              </a:rPr>
              <a:t>Mis-matched activity codes can keep data out of SAMS, cause inaccurate data to display on SAMS forms / reports and </a:t>
            </a:r>
            <a:r>
              <a:rPr lang="en-US" sz="2000" i="1" dirty="0">
                <a:solidFill>
                  <a:schemeClr val="tx1">
                    <a:lumMod val="75000"/>
                    <a:lumOff val="25000"/>
                  </a:schemeClr>
                </a:solidFill>
              </a:rPr>
              <a:t>cause your components to lose aid.</a:t>
            </a:r>
          </a:p>
          <a:p>
            <a:pPr marL="0" indent="0" fontAlgn="auto">
              <a:spcBef>
                <a:spcPts val="0"/>
              </a:spcBef>
              <a:spcAft>
                <a:spcPts val="0"/>
              </a:spcAft>
              <a:buFont typeface="Wingdings" panose="05000000000000000000" pitchFamily="2" charset="2"/>
              <a:buNone/>
              <a:defRPr/>
            </a:pPr>
            <a:endParaRPr lang="en-US" sz="2200" dirty="0">
              <a:solidFill>
                <a:schemeClr val="tx1">
                  <a:lumMod val="75000"/>
                  <a:lumOff val="25000"/>
                </a:schemeClr>
              </a:solidFill>
            </a:endParaRPr>
          </a:p>
          <a:p>
            <a:pPr marL="109728" indent="0" fontAlgn="auto">
              <a:spcBef>
                <a:spcPts val="0"/>
              </a:spcBef>
              <a:spcAft>
                <a:spcPts val="0"/>
              </a:spcAft>
              <a:buFont typeface="Wingdings" panose="05000000000000000000" pitchFamily="2" charset="2"/>
              <a:buNone/>
              <a:defRPr/>
            </a:pPr>
            <a:endParaRPr lang="en-US" dirty="0">
              <a:solidFill>
                <a:schemeClr val="tx1">
                  <a:lumMod val="75000"/>
                  <a:lumOff val="25000"/>
                </a:scheme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2CE22-A31C-451F-B2C1-30D9DE8F56DE}"/>
              </a:ext>
            </a:extLst>
          </p:cNvPr>
          <p:cNvSpPr>
            <a:spLocks noGrp="1"/>
          </p:cNvSpPr>
          <p:nvPr>
            <p:ph type="title"/>
          </p:nvPr>
        </p:nvSpPr>
        <p:spPr>
          <a:xfrm>
            <a:off x="381000" y="336766"/>
            <a:ext cx="7797662" cy="1151965"/>
          </a:xfrm>
        </p:spPr>
        <p:txBody>
          <a:bodyPr>
            <a:normAutofit/>
          </a:bodyPr>
          <a:lstStyle/>
          <a:p>
            <a:pPr algn="ctr" fontAlgn="auto">
              <a:spcAft>
                <a:spcPts val="0"/>
              </a:spcAft>
              <a:defRPr/>
            </a:pPr>
            <a:r>
              <a:rPr lang="en-US" dirty="0"/>
              <a:t>Validation Error Report (VER): </a:t>
            </a:r>
            <a:br>
              <a:rPr lang="en-US" dirty="0"/>
            </a:br>
            <a:r>
              <a:rPr lang="en-US" dirty="0"/>
              <a:t>Schedule 4: </a:t>
            </a:r>
            <a:r>
              <a:rPr lang="en-US" sz="3200" dirty="0"/>
              <a:t>Valid Account Codes</a:t>
            </a:r>
          </a:p>
        </p:txBody>
      </p:sp>
      <p:sp>
        <p:nvSpPr>
          <p:cNvPr id="3" name="Content Placeholder 2">
            <a:extLst>
              <a:ext uri="{FF2B5EF4-FFF2-40B4-BE49-F238E27FC236}">
                <a16:creationId xmlns:a16="http://schemas.microsoft.com/office/drawing/2014/main" id="{604CD363-A8A2-42B3-A8EF-5F034C1DB06A}"/>
              </a:ext>
            </a:extLst>
          </p:cNvPr>
          <p:cNvSpPr>
            <a:spLocks noGrp="1"/>
          </p:cNvSpPr>
          <p:nvPr>
            <p:ph idx="1"/>
          </p:nvPr>
        </p:nvSpPr>
        <p:spPr/>
        <p:txBody>
          <a:bodyPr rtlCol="0">
            <a:normAutofit/>
          </a:bodyPr>
          <a:lstStyle/>
          <a:p>
            <a:pPr fontAlgn="auto">
              <a:spcBef>
                <a:spcPts val="0"/>
              </a:spcBef>
              <a:spcAft>
                <a:spcPts val="0"/>
              </a:spcAft>
              <a:buFont typeface="Wingdings 3" charset="2"/>
              <a:buChar char=""/>
              <a:defRPr/>
            </a:pPr>
            <a:r>
              <a:rPr lang="en-US" sz="2400" dirty="0">
                <a:solidFill>
                  <a:schemeClr val="tx1">
                    <a:lumMod val="75000"/>
                    <a:lumOff val="25000"/>
                  </a:schemeClr>
                </a:solidFill>
              </a:rPr>
              <a:t>0000 is not a valid account code </a:t>
            </a:r>
            <a:r>
              <a:rPr lang="en-US" sz="2400" i="1" dirty="0">
                <a:solidFill>
                  <a:schemeClr val="tx1">
                    <a:lumMod val="75000"/>
                    <a:lumOff val="25000"/>
                  </a:schemeClr>
                </a:solidFill>
              </a:rPr>
              <a:t>for any service </a:t>
            </a:r>
          </a:p>
          <a:p>
            <a:pPr fontAlgn="auto">
              <a:spcBef>
                <a:spcPts val="0"/>
              </a:spcBef>
              <a:spcAft>
                <a:spcPts val="0"/>
              </a:spcAft>
              <a:buFont typeface="Wingdings 3" charset="2"/>
              <a:buChar char=""/>
              <a:defRPr/>
            </a:pPr>
            <a:r>
              <a:rPr lang="en-US" sz="2400" dirty="0">
                <a:solidFill>
                  <a:schemeClr val="tx1">
                    <a:lumMod val="75000"/>
                    <a:lumOff val="25000"/>
                  </a:schemeClr>
                </a:solidFill>
              </a:rPr>
              <a:t>The account code field cannot be left blank for any  Schedule 4 data record</a:t>
            </a:r>
          </a:p>
          <a:p>
            <a:pPr fontAlgn="auto">
              <a:spcBef>
                <a:spcPts val="0"/>
              </a:spcBef>
              <a:spcAft>
                <a:spcPts val="0"/>
              </a:spcAft>
              <a:buFont typeface="Wingdings 3" charset="2"/>
              <a:buChar char=""/>
              <a:defRPr/>
            </a:pPr>
            <a:r>
              <a:rPr lang="en-US" sz="2400" dirty="0">
                <a:solidFill>
                  <a:schemeClr val="tx1">
                    <a:lumMod val="75000"/>
                    <a:lumOff val="25000"/>
                  </a:schemeClr>
                </a:solidFill>
              </a:rPr>
              <a:t>Also, state activity code for any career education Co-ser must be on the program office list of possible career ed codes</a:t>
            </a:r>
          </a:p>
          <a:p>
            <a:pPr fontAlgn="auto">
              <a:spcBef>
                <a:spcPts val="0"/>
              </a:spcBef>
              <a:spcAft>
                <a:spcPts val="0"/>
              </a:spcAft>
              <a:buFont typeface="Wingdings 3" charset="2"/>
              <a:buChar char=""/>
              <a:defRPr/>
            </a:pPr>
            <a:r>
              <a:rPr lang="en-US" sz="2400" dirty="0">
                <a:solidFill>
                  <a:schemeClr val="tx1">
                    <a:lumMod val="75000"/>
                    <a:lumOff val="25000"/>
                  </a:schemeClr>
                </a:solidFill>
              </a:rPr>
              <a:t>All these errors will show on the VER and will prevent reported expense from entering SAMS.</a:t>
            </a:r>
          </a:p>
          <a:p>
            <a:pPr fontAlgn="auto">
              <a:spcBef>
                <a:spcPts val="0"/>
              </a:spcBef>
              <a:spcAft>
                <a:spcPts val="0"/>
              </a:spcAft>
              <a:buFont typeface="Wingdings 3" charset="2"/>
              <a:buChar char=""/>
              <a:defRPr/>
            </a:pPr>
            <a:r>
              <a:rPr lang="en-US" sz="2400" dirty="0">
                <a:solidFill>
                  <a:schemeClr val="tx1">
                    <a:lumMod val="75000"/>
                    <a:lumOff val="25000"/>
                  </a:schemeClr>
                </a:solidFill>
              </a:rPr>
              <a:t>These errors must be addressed for SAMS to have valid SA-111 data and for SAMS to calculate aid correctly.</a:t>
            </a:r>
          </a:p>
          <a:p>
            <a:pPr fontAlgn="auto">
              <a:spcBef>
                <a:spcPts val="0"/>
              </a:spcBef>
              <a:spcAft>
                <a:spcPts val="0"/>
              </a:spcAft>
              <a:buFont typeface="Wingdings 3" charset="2"/>
              <a:buChar char=""/>
              <a:defRPr/>
            </a:pPr>
            <a:endParaRPr lang="en-US" dirty="0">
              <a:solidFill>
                <a:schemeClr val="tx1">
                  <a:lumMod val="75000"/>
                  <a:lumOff val="25000"/>
                </a:scheme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a:extLst>
              <a:ext uri="{FF2B5EF4-FFF2-40B4-BE49-F238E27FC236}">
                <a16:creationId xmlns:a16="http://schemas.microsoft.com/office/drawing/2014/main" id="{C6B22132-62FE-4ACD-990F-F119CB10824A}"/>
              </a:ext>
            </a:extLst>
          </p:cNvPr>
          <p:cNvSpPr>
            <a:spLocks noGrp="1" noChangeArrowheads="1"/>
          </p:cNvSpPr>
          <p:nvPr>
            <p:ph type="title"/>
          </p:nvPr>
        </p:nvSpPr>
        <p:spPr>
          <a:xfrm>
            <a:off x="514350" y="304800"/>
            <a:ext cx="7797662" cy="1151965"/>
          </a:xfrm>
        </p:spPr>
        <p:txBody>
          <a:bodyPr>
            <a:normAutofit/>
          </a:bodyPr>
          <a:lstStyle/>
          <a:p>
            <a:pPr fontAlgn="auto">
              <a:spcAft>
                <a:spcPts val="0"/>
              </a:spcAft>
              <a:defRPr/>
            </a:pPr>
            <a:r>
              <a:rPr lang="en-US" altLang="en-US" dirty="0"/>
              <a:t>View CO-Ser Level Data in SAMS </a:t>
            </a:r>
          </a:p>
        </p:txBody>
      </p:sp>
      <p:sp>
        <p:nvSpPr>
          <p:cNvPr id="3" name="Content Placeholder 2">
            <a:extLst>
              <a:ext uri="{FF2B5EF4-FFF2-40B4-BE49-F238E27FC236}">
                <a16:creationId xmlns:a16="http://schemas.microsoft.com/office/drawing/2014/main" id="{D823F15E-8612-442E-9CBC-CFECD26EF46F}"/>
              </a:ext>
            </a:extLst>
          </p:cNvPr>
          <p:cNvSpPr>
            <a:spLocks noGrp="1"/>
          </p:cNvSpPr>
          <p:nvPr>
            <p:ph idx="1"/>
          </p:nvPr>
        </p:nvSpPr>
        <p:spPr>
          <a:xfrm>
            <a:off x="228600" y="1371600"/>
            <a:ext cx="8229599" cy="4191000"/>
          </a:xfrm>
        </p:spPr>
        <p:txBody>
          <a:bodyPr rtlCol="0">
            <a:normAutofit/>
          </a:bodyPr>
          <a:lstStyle/>
          <a:p>
            <a:pPr fontAlgn="auto">
              <a:spcBef>
                <a:spcPts val="0"/>
              </a:spcBef>
              <a:spcAft>
                <a:spcPts val="0"/>
              </a:spcAft>
              <a:buFont typeface="Wingdings 3" charset="2"/>
              <a:buChar char=""/>
              <a:defRPr/>
            </a:pPr>
            <a:r>
              <a:rPr lang="en-US" sz="2400" dirty="0">
                <a:solidFill>
                  <a:schemeClr val="tx1">
                    <a:lumMod val="75000"/>
                    <a:lumOff val="25000"/>
                  </a:schemeClr>
                </a:solidFill>
              </a:rPr>
              <a:t>Looking at SAMS Form data related to specific PSNs can help research VER errors, edit exceptions, etc.</a:t>
            </a:r>
          </a:p>
          <a:p>
            <a:pPr fontAlgn="auto">
              <a:spcBef>
                <a:spcPts val="0"/>
              </a:spcBef>
              <a:spcAft>
                <a:spcPts val="0"/>
              </a:spcAft>
              <a:buFont typeface="Wingdings 3" charset="2"/>
              <a:buChar char=""/>
              <a:defRPr/>
            </a:pPr>
            <a:r>
              <a:rPr lang="en-US" sz="2400" dirty="0">
                <a:solidFill>
                  <a:schemeClr val="tx1">
                    <a:lumMod val="75000"/>
                    <a:lumOff val="25000"/>
                  </a:schemeClr>
                </a:solidFill>
              </a:rPr>
              <a:t>You can look at / verify component allocations for aidable expense, excess salaries, unapproved services, rent and capital, etc. for individual PSNs</a:t>
            </a:r>
          </a:p>
          <a:p>
            <a:pPr fontAlgn="auto">
              <a:spcBef>
                <a:spcPts val="0"/>
              </a:spcBef>
              <a:spcAft>
                <a:spcPts val="0"/>
              </a:spcAft>
              <a:buFont typeface="Wingdings 3" charset="2"/>
              <a:buChar char=""/>
              <a:defRPr/>
            </a:pPr>
            <a:r>
              <a:rPr lang="en-US" sz="2400" dirty="0">
                <a:solidFill>
                  <a:schemeClr val="tx1">
                    <a:lumMod val="75000"/>
                    <a:lumOff val="25000"/>
                  </a:schemeClr>
                </a:solidFill>
              </a:rPr>
              <a:t>All data displayed on SAMS forms has been accepted into the SAMS database; check VER if expected data is missing from a form</a:t>
            </a:r>
          </a:p>
          <a:p>
            <a:pPr marL="0" indent="0" fontAlgn="auto">
              <a:spcBef>
                <a:spcPts val="0"/>
              </a:spcBef>
              <a:spcAft>
                <a:spcPts val="0"/>
              </a:spcAft>
              <a:buFont typeface="Wingdings" panose="05000000000000000000" pitchFamily="2" charset="2"/>
              <a:buNone/>
              <a:defRPr/>
            </a:pPr>
            <a:endParaRPr lang="en-US" sz="2400" i="1" dirty="0">
              <a:solidFill>
                <a:schemeClr val="tx1">
                  <a:lumMod val="75000"/>
                  <a:lumOff val="25000"/>
                </a:scheme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84" name="Rectangle 12">
            <a:extLst>
              <a:ext uri="{FF2B5EF4-FFF2-40B4-BE49-F238E27FC236}">
                <a16:creationId xmlns:a16="http://schemas.microsoft.com/office/drawing/2014/main" id="{26134283-32D7-4BEF-B612-4AF66B7D1D85}"/>
              </a:ext>
            </a:extLst>
          </p:cNvPr>
          <p:cNvSpPr>
            <a:spLocks noChangeArrowheads="1"/>
          </p:cNvSpPr>
          <p:nvPr/>
        </p:nvSpPr>
        <p:spPr bwMode="auto">
          <a:xfrm>
            <a:off x="304800" y="152400"/>
            <a:ext cx="77724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1" fontAlgn="auto" hangingPunct="1">
              <a:spcBef>
                <a:spcPts val="0"/>
              </a:spcBef>
              <a:spcAft>
                <a:spcPts val="0"/>
              </a:spcAft>
              <a:defRPr/>
            </a:pPr>
            <a:endParaRPr lang="en-US" sz="3200" dirty="0">
              <a:solidFill>
                <a:srgbClr val="0000CC"/>
              </a:solidFill>
              <a:latin typeface="Arial" charset="0"/>
              <a:ea typeface="ＭＳ Ｐゴシック" charset="0"/>
            </a:endParaRPr>
          </a:p>
          <a:p>
            <a:pPr algn="ctr" eaLnBrk="1" fontAlgn="auto" hangingPunct="1">
              <a:spcBef>
                <a:spcPts val="0"/>
              </a:spcBef>
              <a:spcAft>
                <a:spcPts val="0"/>
              </a:spcAft>
              <a:defRPr/>
            </a:pPr>
            <a:r>
              <a:rPr lang="en-US" sz="3200" dirty="0">
                <a:latin typeface="+mj-lt"/>
                <a:ea typeface="ＭＳ Ｐゴシック" charset="0"/>
              </a:rPr>
              <a:t>How to View CO-Ser Level Data in SAMS</a:t>
            </a:r>
          </a:p>
          <a:p>
            <a:pPr algn="ctr" eaLnBrk="1" fontAlgn="auto" hangingPunct="1">
              <a:spcBef>
                <a:spcPts val="0"/>
              </a:spcBef>
              <a:spcAft>
                <a:spcPts val="0"/>
              </a:spcAft>
              <a:defRPr/>
            </a:pPr>
            <a:endParaRPr lang="en-US" sz="3200" dirty="0">
              <a:solidFill>
                <a:srgbClr val="0000CC"/>
              </a:solidFill>
              <a:latin typeface="Arial" charset="0"/>
              <a:ea typeface="ＭＳ Ｐゴシック" charset="0"/>
            </a:endParaRPr>
          </a:p>
        </p:txBody>
      </p:sp>
      <p:pic>
        <p:nvPicPr>
          <p:cNvPr id="142339" name="Picture 3">
            <a:extLst>
              <a:ext uri="{FF2B5EF4-FFF2-40B4-BE49-F238E27FC236}">
                <a16:creationId xmlns:a16="http://schemas.microsoft.com/office/drawing/2014/main" id="{6E985234-CB59-4965-B924-F1D30F47B6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0712" r="39359" b="4729"/>
          <a:stretch>
            <a:fillRect/>
          </a:stretch>
        </p:blipFill>
        <p:spPr bwMode="auto">
          <a:xfrm>
            <a:off x="24809" y="685800"/>
            <a:ext cx="8610600" cy="576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82" name="Text Box 6">
            <a:extLst>
              <a:ext uri="{FF2B5EF4-FFF2-40B4-BE49-F238E27FC236}">
                <a16:creationId xmlns:a16="http://schemas.microsoft.com/office/drawing/2014/main" id="{0FFC9137-ABA5-4124-AB11-5B24304CE2AD}"/>
              </a:ext>
            </a:extLst>
          </p:cNvPr>
          <p:cNvSpPr txBox="1">
            <a:spLocks noChangeArrowheads="1"/>
          </p:cNvSpPr>
          <p:nvPr/>
        </p:nvSpPr>
        <p:spPr bwMode="auto">
          <a:xfrm>
            <a:off x="6530974" y="3456024"/>
            <a:ext cx="2362200" cy="284163"/>
          </a:xfrm>
          <a:prstGeom prst="rect">
            <a:avLst/>
          </a:prstGeom>
          <a:noFill/>
          <a:ln w="9525">
            <a:solidFill>
              <a:srgbClr val="66FF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fontAlgn="auto" hangingPunct="1">
              <a:spcBef>
                <a:spcPct val="50000"/>
              </a:spcBef>
              <a:spcAft>
                <a:spcPts val="0"/>
              </a:spcAft>
              <a:defRPr/>
            </a:pPr>
            <a:r>
              <a:rPr lang="en-US" sz="1200" i="1" dirty="0">
                <a:latin typeface="Arial" charset="0"/>
                <a:ea typeface="ＭＳ Ｐゴシック" charset="0"/>
              </a:rPr>
              <a:t>Use to enter your own CoSers</a:t>
            </a:r>
          </a:p>
        </p:txBody>
      </p:sp>
      <p:sp>
        <p:nvSpPr>
          <p:cNvPr id="357383" name="Text Box 7">
            <a:extLst>
              <a:ext uri="{FF2B5EF4-FFF2-40B4-BE49-F238E27FC236}">
                <a16:creationId xmlns:a16="http://schemas.microsoft.com/office/drawing/2014/main" id="{3E005F64-5D4B-4B5A-8040-064B21E8CB73}"/>
              </a:ext>
            </a:extLst>
          </p:cNvPr>
          <p:cNvSpPr txBox="1">
            <a:spLocks noChangeArrowheads="1"/>
          </p:cNvSpPr>
          <p:nvPr/>
        </p:nvSpPr>
        <p:spPr bwMode="auto">
          <a:xfrm>
            <a:off x="6501846" y="4322207"/>
            <a:ext cx="2362200" cy="466725"/>
          </a:xfrm>
          <a:prstGeom prst="rect">
            <a:avLst/>
          </a:prstGeom>
          <a:noFill/>
          <a:ln w="952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fontAlgn="auto" hangingPunct="1">
              <a:spcBef>
                <a:spcPct val="50000"/>
              </a:spcBef>
              <a:spcAft>
                <a:spcPts val="0"/>
              </a:spcAft>
              <a:defRPr/>
            </a:pPr>
            <a:r>
              <a:rPr lang="en-US" sz="1200" i="1" dirty="0">
                <a:latin typeface="Arial" charset="0"/>
                <a:ea typeface="ＭＳ Ｐゴシック" charset="0"/>
              </a:rPr>
              <a:t>Use to enter when purchasing CoSers from another BOCES</a:t>
            </a:r>
          </a:p>
        </p:txBody>
      </p:sp>
      <p:pic>
        <p:nvPicPr>
          <p:cNvPr id="144388" name="Picture 5">
            <a:extLst>
              <a:ext uri="{FF2B5EF4-FFF2-40B4-BE49-F238E27FC236}">
                <a16:creationId xmlns:a16="http://schemas.microsoft.com/office/drawing/2014/main" id="{6C2C7411-E5D1-4F0C-8149-8368261975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0667" r="39101" b="21600"/>
          <a:stretch>
            <a:fillRect/>
          </a:stretch>
        </p:blipFill>
        <p:spPr bwMode="auto">
          <a:xfrm>
            <a:off x="100012" y="1741524"/>
            <a:ext cx="6430962"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a:extLst>
              <a:ext uri="{FF2B5EF4-FFF2-40B4-BE49-F238E27FC236}">
                <a16:creationId xmlns:a16="http://schemas.microsoft.com/office/drawing/2014/main" id="{353B3C97-DC2B-4BD9-8815-2F5557CC97DC}"/>
              </a:ext>
            </a:extLst>
          </p:cNvPr>
          <p:cNvCxnSpPr/>
          <p:nvPr/>
        </p:nvCxnSpPr>
        <p:spPr bwMode="auto">
          <a:xfrm flipH="1">
            <a:off x="4432231" y="3581400"/>
            <a:ext cx="2149475"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 name="Straight Arrow Connector 4">
            <a:extLst>
              <a:ext uri="{FF2B5EF4-FFF2-40B4-BE49-F238E27FC236}">
                <a16:creationId xmlns:a16="http://schemas.microsoft.com/office/drawing/2014/main" id="{1C572E44-AEA6-4671-9941-E80EE29ADD9C}"/>
              </a:ext>
            </a:extLst>
          </p:cNvPr>
          <p:cNvCxnSpPr/>
          <p:nvPr/>
        </p:nvCxnSpPr>
        <p:spPr bwMode="auto">
          <a:xfrm flipH="1">
            <a:off x="4394642" y="4517470"/>
            <a:ext cx="2155825" cy="381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45415" name="Title 8">
            <a:extLst>
              <a:ext uri="{FF2B5EF4-FFF2-40B4-BE49-F238E27FC236}">
                <a16:creationId xmlns:a16="http://schemas.microsoft.com/office/drawing/2014/main" id="{316B40C7-DD6A-4412-AA32-620BF843144D}"/>
              </a:ext>
            </a:extLst>
          </p:cNvPr>
          <p:cNvSpPr>
            <a:spLocks noGrp="1" noChangeArrowheads="1"/>
          </p:cNvSpPr>
          <p:nvPr>
            <p:ph type="title"/>
          </p:nvPr>
        </p:nvSpPr>
        <p:spPr>
          <a:xfrm>
            <a:off x="533400" y="419661"/>
            <a:ext cx="7797662" cy="1151965"/>
          </a:xfrm>
        </p:spPr>
        <p:txBody>
          <a:bodyPr/>
          <a:lstStyle/>
          <a:p>
            <a:pPr algn="ctr" fontAlgn="auto">
              <a:spcAft>
                <a:spcPts val="0"/>
              </a:spcAft>
              <a:defRPr/>
            </a:pPr>
            <a:r>
              <a:rPr lang="en-US" altLang="en-US" dirty="0"/>
              <a:t>Look up Information by PSN</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a:extLst>
              <a:ext uri="{FF2B5EF4-FFF2-40B4-BE49-F238E27FC236}">
                <a16:creationId xmlns:a16="http://schemas.microsoft.com/office/drawing/2014/main" id="{4C42E4AC-6B27-429D-B95C-6C3E62B67611}"/>
              </a:ext>
            </a:extLst>
          </p:cNvPr>
          <p:cNvSpPr>
            <a:spLocks noGrp="1" noChangeArrowheads="1"/>
          </p:cNvSpPr>
          <p:nvPr>
            <p:ph type="title"/>
          </p:nvPr>
        </p:nvSpPr>
        <p:spPr>
          <a:xfrm>
            <a:off x="504673" y="313639"/>
            <a:ext cx="7797662" cy="905562"/>
          </a:xfrm>
        </p:spPr>
        <p:txBody>
          <a:bodyPr>
            <a:normAutofit/>
          </a:bodyPr>
          <a:lstStyle/>
          <a:p>
            <a:pPr algn="ctr" fontAlgn="auto">
              <a:spcAft>
                <a:spcPts val="0"/>
              </a:spcAft>
              <a:defRPr/>
            </a:pPr>
            <a:r>
              <a:rPr lang="en-US" altLang="en-US" sz="2800" dirty="0"/>
              <a:t>Your Own Service</a:t>
            </a:r>
          </a:p>
        </p:txBody>
      </p:sp>
      <p:pic>
        <p:nvPicPr>
          <p:cNvPr id="146435" name="Picture 3">
            <a:extLst>
              <a:ext uri="{FF2B5EF4-FFF2-40B4-BE49-F238E27FC236}">
                <a16:creationId xmlns:a16="http://schemas.microsoft.com/office/drawing/2014/main" id="{83FD3ED6-3025-4516-BC66-75B1769E1D59}"/>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37713"/>
          <a:stretch/>
        </p:blipFill>
        <p:spPr>
          <a:xfrm>
            <a:off x="1872808" y="1295400"/>
            <a:ext cx="5061391" cy="4570822"/>
          </a:xfr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
            <a:extLst>
              <a:ext uri="{FF2B5EF4-FFF2-40B4-BE49-F238E27FC236}">
                <a16:creationId xmlns:a16="http://schemas.microsoft.com/office/drawing/2014/main" id="{1A01D0E7-9490-460E-95BE-0B33D488C5BE}"/>
              </a:ext>
            </a:extLst>
          </p:cNvPr>
          <p:cNvSpPr>
            <a:spLocks noGrp="1" noChangeArrowheads="1"/>
          </p:cNvSpPr>
          <p:nvPr>
            <p:ph type="title"/>
          </p:nvPr>
        </p:nvSpPr>
        <p:spPr>
          <a:xfrm>
            <a:off x="381000" y="228600"/>
            <a:ext cx="7797662" cy="1151965"/>
          </a:xfrm>
        </p:spPr>
        <p:txBody>
          <a:bodyPr>
            <a:normAutofit/>
          </a:bodyPr>
          <a:lstStyle/>
          <a:p>
            <a:pPr algn="ctr" fontAlgn="auto">
              <a:spcAft>
                <a:spcPts val="0"/>
              </a:spcAft>
              <a:defRPr/>
            </a:pPr>
            <a:r>
              <a:rPr lang="en-US" altLang="en-US" sz="2800" dirty="0"/>
              <a:t>Cross Contract</a:t>
            </a:r>
          </a:p>
        </p:txBody>
      </p:sp>
      <p:pic>
        <p:nvPicPr>
          <p:cNvPr id="148483" name="Picture 2">
            <a:extLst>
              <a:ext uri="{FF2B5EF4-FFF2-40B4-BE49-F238E27FC236}">
                <a16:creationId xmlns:a16="http://schemas.microsoft.com/office/drawing/2014/main" id="{8AD27671-6876-4887-A450-9DD6C6E251A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1146175" y="1635323"/>
            <a:ext cx="6851650" cy="3854053"/>
          </a:xfr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1">
            <a:extLst>
              <a:ext uri="{FF2B5EF4-FFF2-40B4-BE49-F238E27FC236}">
                <a16:creationId xmlns:a16="http://schemas.microsoft.com/office/drawing/2014/main" id="{E2C65F76-C91F-4F08-8C37-BD24D526DEC8}"/>
              </a:ext>
            </a:extLst>
          </p:cNvPr>
          <p:cNvSpPr>
            <a:spLocks noGrp="1" noChangeArrowheads="1"/>
          </p:cNvSpPr>
          <p:nvPr>
            <p:ph type="title"/>
          </p:nvPr>
        </p:nvSpPr>
        <p:spPr>
          <a:xfrm>
            <a:off x="457200" y="295835"/>
            <a:ext cx="7797662" cy="1151965"/>
          </a:xfrm>
        </p:spPr>
        <p:txBody>
          <a:bodyPr>
            <a:normAutofit/>
          </a:bodyPr>
          <a:lstStyle/>
          <a:p>
            <a:pPr algn="ctr" fontAlgn="auto">
              <a:spcAft>
                <a:spcPts val="0"/>
              </a:spcAft>
              <a:defRPr/>
            </a:pPr>
            <a:r>
              <a:rPr lang="en-US" altLang="en-US" dirty="0"/>
              <a:t>Your Own Service VS a Cross Contract</a:t>
            </a:r>
          </a:p>
        </p:txBody>
      </p:sp>
      <p:sp>
        <p:nvSpPr>
          <p:cNvPr id="3" name="Content Placeholder 2">
            <a:extLst>
              <a:ext uri="{FF2B5EF4-FFF2-40B4-BE49-F238E27FC236}">
                <a16:creationId xmlns:a16="http://schemas.microsoft.com/office/drawing/2014/main" id="{FF86E4B4-F781-467A-ADC0-41EED2A7836F}"/>
              </a:ext>
            </a:extLst>
          </p:cNvPr>
          <p:cNvSpPr>
            <a:spLocks noGrp="1"/>
          </p:cNvSpPr>
          <p:nvPr>
            <p:ph idx="1"/>
          </p:nvPr>
        </p:nvSpPr>
        <p:spPr>
          <a:xfrm>
            <a:off x="503697" y="1485900"/>
            <a:ext cx="7704667" cy="3429000"/>
          </a:xfrm>
        </p:spPr>
        <p:txBody>
          <a:bodyPr rtlCol="0">
            <a:normAutofit/>
          </a:bodyPr>
          <a:lstStyle/>
          <a:p>
            <a:pPr fontAlgn="auto">
              <a:spcBef>
                <a:spcPts val="0"/>
              </a:spcBef>
              <a:spcAft>
                <a:spcPts val="0"/>
              </a:spcAft>
              <a:buFont typeface="Wingdings 3" charset="2"/>
              <a:buChar char=""/>
              <a:defRPr/>
            </a:pPr>
            <a:r>
              <a:rPr lang="en-US" dirty="0">
                <a:solidFill>
                  <a:schemeClr val="tx1">
                    <a:lumMod val="75000"/>
                    <a:lumOff val="25000"/>
                  </a:schemeClr>
                </a:solidFill>
              </a:rPr>
              <a:t>Your Own Service</a:t>
            </a:r>
          </a:p>
          <a:p>
            <a:pPr marL="0" indent="0" fontAlgn="auto">
              <a:spcBef>
                <a:spcPts val="0"/>
              </a:spcBef>
              <a:spcAft>
                <a:spcPts val="0"/>
              </a:spcAft>
              <a:buFont typeface="Wingdings" panose="05000000000000000000" pitchFamily="2" charset="2"/>
              <a:buNone/>
              <a:defRPr/>
            </a:pPr>
            <a:endParaRPr lang="en-US" dirty="0">
              <a:solidFill>
                <a:schemeClr val="tx1">
                  <a:lumMod val="75000"/>
                  <a:lumOff val="25000"/>
                </a:schemeClr>
              </a:solidFill>
            </a:endParaRPr>
          </a:p>
          <a:p>
            <a:pPr marL="0" indent="0" fontAlgn="auto">
              <a:spcBef>
                <a:spcPts val="0"/>
              </a:spcBef>
              <a:spcAft>
                <a:spcPts val="0"/>
              </a:spcAft>
              <a:buFont typeface="Wingdings" panose="05000000000000000000" pitchFamily="2" charset="2"/>
              <a:buNone/>
              <a:defRPr/>
            </a:pPr>
            <a:endParaRPr lang="en-US" dirty="0">
              <a:solidFill>
                <a:schemeClr val="tx1">
                  <a:lumMod val="75000"/>
                  <a:lumOff val="25000"/>
                </a:schemeClr>
              </a:solidFill>
            </a:endParaRPr>
          </a:p>
          <a:p>
            <a:pPr marL="0" indent="0" fontAlgn="auto">
              <a:spcBef>
                <a:spcPts val="0"/>
              </a:spcBef>
              <a:spcAft>
                <a:spcPts val="0"/>
              </a:spcAft>
              <a:buFont typeface="Wingdings" panose="05000000000000000000" pitchFamily="2" charset="2"/>
              <a:buNone/>
              <a:defRPr/>
            </a:pPr>
            <a:endParaRPr lang="en-US" dirty="0">
              <a:solidFill>
                <a:schemeClr val="tx1">
                  <a:lumMod val="75000"/>
                  <a:lumOff val="25000"/>
                </a:schemeClr>
              </a:solidFill>
            </a:endParaRPr>
          </a:p>
          <a:p>
            <a:pPr marL="0" indent="0" fontAlgn="auto">
              <a:spcBef>
                <a:spcPts val="0"/>
              </a:spcBef>
              <a:spcAft>
                <a:spcPts val="0"/>
              </a:spcAft>
              <a:buFont typeface="Wingdings" panose="05000000000000000000" pitchFamily="2" charset="2"/>
              <a:buNone/>
              <a:defRPr/>
            </a:pPr>
            <a:endParaRPr lang="en-US" dirty="0">
              <a:solidFill>
                <a:schemeClr val="tx1">
                  <a:lumMod val="75000"/>
                  <a:lumOff val="25000"/>
                </a:schemeClr>
              </a:solidFill>
            </a:endParaRPr>
          </a:p>
          <a:p>
            <a:pPr marL="0" indent="0" fontAlgn="auto">
              <a:spcBef>
                <a:spcPts val="0"/>
              </a:spcBef>
              <a:spcAft>
                <a:spcPts val="0"/>
              </a:spcAft>
              <a:buFont typeface="Wingdings" panose="05000000000000000000" pitchFamily="2" charset="2"/>
              <a:buNone/>
              <a:defRPr/>
            </a:pPr>
            <a:endParaRPr lang="en-US" dirty="0">
              <a:solidFill>
                <a:schemeClr val="tx1">
                  <a:lumMod val="75000"/>
                  <a:lumOff val="25000"/>
                </a:schemeClr>
              </a:solidFill>
            </a:endParaRPr>
          </a:p>
          <a:p>
            <a:pPr marL="0" indent="0" fontAlgn="auto">
              <a:spcBef>
                <a:spcPts val="0"/>
              </a:spcBef>
              <a:spcAft>
                <a:spcPts val="0"/>
              </a:spcAft>
              <a:buFont typeface="Wingdings" panose="05000000000000000000" pitchFamily="2" charset="2"/>
              <a:buNone/>
              <a:defRPr/>
            </a:pPr>
            <a:endParaRPr lang="en-US" dirty="0">
              <a:solidFill>
                <a:schemeClr val="tx1">
                  <a:lumMod val="75000"/>
                  <a:lumOff val="25000"/>
                </a:schemeClr>
              </a:solidFill>
            </a:endParaRPr>
          </a:p>
          <a:p>
            <a:pPr marL="0" indent="0" fontAlgn="auto">
              <a:spcBef>
                <a:spcPts val="0"/>
              </a:spcBef>
              <a:spcAft>
                <a:spcPts val="0"/>
              </a:spcAft>
              <a:buFont typeface="Wingdings" panose="05000000000000000000" pitchFamily="2" charset="2"/>
              <a:buNone/>
              <a:defRPr/>
            </a:pPr>
            <a:endParaRPr lang="en-US" dirty="0">
              <a:solidFill>
                <a:schemeClr val="tx1">
                  <a:lumMod val="75000"/>
                  <a:lumOff val="25000"/>
                </a:schemeClr>
              </a:solidFill>
            </a:endParaRPr>
          </a:p>
          <a:p>
            <a:pPr marL="0" indent="0" fontAlgn="auto">
              <a:spcBef>
                <a:spcPts val="0"/>
              </a:spcBef>
              <a:spcAft>
                <a:spcPts val="0"/>
              </a:spcAft>
              <a:buFont typeface="Wingdings" panose="05000000000000000000" pitchFamily="2" charset="2"/>
              <a:buNone/>
              <a:defRPr/>
            </a:pPr>
            <a:endParaRPr lang="en-US" dirty="0">
              <a:solidFill>
                <a:schemeClr val="tx1">
                  <a:lumMod val="75000"/>
                  <a:lumOff val="25000"/>
                </a:schemeClr>
              </a:solidFill>
            </a:endParaRPr>
          </a:p>
          <a:p>
            <a:pPr marL="0" indent="0" fontAlgn="auto">
              <a:spcBef>
                <a:spcPts val="0"/>
              </a:spcBef>
              <a:spcAft>
                <a:spcPts val="0"/>
              </a:spcAft>
              <a:buFont typeface="Wingdings" panose="05000000000000000000" pitchFamily="2" charset="2"/>
              <a:buNone/>
              <a:defRPr/>
            </a:pPr>
            <a:endParaRPr lang="en-US" dirty="0">
              <a:solidFill>
                <a:schemeClr val="tx1">
                  <a:lumMod val="75000"/>
                  <a:lumOff val="25000"/>
                </a:schemeClr>
              </a:solidFill>
            </a:endParaRPr>
          </a:p>
          <a:p>
            <a:pPr fontAlgn="auto">
              <a:spcBef>
                <a:spcPts val="0"/>
              </a:spcBef>
              <a:spcAft>
                <a:spcPts val="0"/>
              </a:spcAft>
              <a:buFont typeface="Wingdings 3" charset="2"/>
              <a:buChar char=""/>
              <a:defRPr/>
            </a:pPr>
            <a:r>
              <a:rPr lang="en-US" dirty="0">
                <a:solidFill>
                  <a:schemeClr val="tx1">
                    <a:lumMod val="75000"/>
                    <a:lumOff val="25000"/>
                  </a:schemeClr>
                </a:solidFill>
              </a:rPr>
              <a:t>Cross Contract</a:t>
            </a:r>
          </a:p>
        </p:txBody>
      </p:sp>
      <p:pic>
        <p:nvPicPr>
          <p:cNvPr id="4" name="Picture 3">
            <a:extLst>
              <a:ext uri="{FF2B5EF4-FFF2-40B4-BE49-F238E27FC236}">
                <a16:creationId xmlns:a16="http://schemas.microsoft.com/office/drawing/2014/main" id="{E9B774D3-50F0-4C5E-BDB7-EFD3D5E5C567}"/>
              </a:ext>
            </a:extLst>
          </p:cNvPr>
          <p:cNvPicPr>
            <a:picLocks noChangeAspect="1" noChangeArrowheads="1"/>
          </p:cNvPicPr>
          <p:nvPr/>
        </p:nvPicPr>
        <p:blipFill rotWithShape="1">
          <a:blip r:embed="rId2"/>
          <a:srcRect t="24113" r="38980" b="50601"/>
          <a:stretch/>
        </p:blipFill>
        <p:spPr bwMode="auto">
          <a:xfrm>
            <a:off x="1045298" y="1819552"/>
            <a:ext cx="6621463"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pic>
      <p:pic>
        <p:nvPicPr>
          <p:cNvPr id="5" name="Picture 2">
            <a:extLst>
              <a:ext uri="{FF2B5EF4-FFF2-40B4-BE49-F238E27FC236}">
                <a16:creationId xmlns:a16="http://schemas.microsoft.com/office/drawing/2014/main" id="{EBC9E950-3CC4-4E6C-8F75-009169B0592A}"/>
              </a:ext>
            </a:extLst>
          </p:cNvPr>
          <p:cNvPicPr>
            <a:picLocks noChangeAspect="1" noChangeArrowheads="1"/>
          </p:cNvPicPr>
          <p:nvPr/>
        </p:nvPicPr>
        <p:blipFill rotWithShape="1">
          <a:blip r:embed="rId3"/>
          <a:srcRect t="13266" r="39110" b="63599"/>
          <a:stretch/>
        </p:blipFill>
        <p:spPr bwMode="auto">
          <a:xfrm>
            <a:off x="1201737" y="4497683"/>
            <a:ext cx="6464300" cy="138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pic>
      <p:sp>
        <p:nvSpPr>
          <p:cNvPr id="6" name="Flowchart: Alternate Process 5">
            <a:extLst>
              <a:ext uri="{FF2B5EF4-FFF2-40B4-BE49-F238E27FC236}">
                <a16:creationId xmlns:a16="http://schemas.microsoft.com/office/drawing/2014/main" id="{6CC7D35C-56A9-421D-AB96-2EB5C79EADF7}"/>
              </a:ext>
            </a:extLst>
          </p:cNvPr>
          <p:cNvSpPr/>
          <p:nvPr/>
        </p:nvSpPr>
        <p:spPr bwMode="auto">
          <a:xfrm>
            <a:off x="4356030" y="5115795"/>
            <a:ext cx="2819400" cy="771525"/>
          </a:xfrm>
          <a:prstGeom prst="flowChartAlternateProcess">
            <a:avLst/>
          </a:prstGeom>
          <a:no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a:lstStyle/>
          <a:p>
            <a:pPr eaLnBrk="1" fontAlgn="auto" hangingPunct="1">
              <a:spcBef>
                <a:spcPts val="0"/>
              </a:spcBef>
              <a:spcAft>
                <a:spcPts val="0"/>
              </a:spcAft>
              <a:defRPr/>
            </a:pPr>
            <a:endParaRPr lang="en-US" dirty="0">
              <a:solidFill>
                <a:schemeClr val="tx1"/>
              </a:solidFill>
            </a:endParaRPr>
          </a:p>
        </p:txBody>
      </p:sp>
      <p:sp>
        <p:nvSpPr>
          <p:cNvPr id="7" name="Flowchart: Alternate Process 6">
            <a:extLst>
              <a:ext uri="{FF2B5EF4-FFF2-40B4-BE49-F238E27FC236}">
                <a16:creationId xmlns:a16="http://schemas.microsoft.com/office/drawing/2014/main" id="{371E835B-0B55-46D7-9AED-8E718F2FF07A}"/>
              </a:ext>
            </a:extLst>
          </p:cNvPr>
          <p:cNvSpPr/>
          <p:nvPr/>
        </p:nvSpPr>
        <p:spPr bwMode="auto">
          <a:xfrm>
            <a:off x="1295400" y="2514600"/>
            <a:ext cx="2895600" cy="685800"/>
          </a:xfrm>
          <a:prstGeom prst="flowChartAlternateProcess">
            <a:avLst/>
          </a:prstGeom>
          <a:no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a:lstStyle/>
          <a:p>
            <a:pPr eaLnBrk="1" fontAlgn="auto" hangingPunct="1">
              <a:spcBef>
                <a:spcPts val="0"/>
              </a:spcBef>
              <a:spcAft>
                <a:spcPts val="0"/>
              </a:spcAft>
              <a:defRPr/>
            </a:pPr>
            <a:endParaRPr lang="en-US" dirty="0">
              <a:solidFill>
                <a:schemeClr val="tx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02232-D05D-4A54-986C-15023E168BBC}"/>
              </a:ext>
            </a:extLst>
          </p:cNvPr>
          <p:cNvSpPr>
            <a:spLocks noGrp="1"/>
          </p:cNvSpPr>
          <p:nvPr>
            <p:ph type="title"/>
          </p:nvPr>
        </p:nvSpPr>
        <p:spPr>
          <a:xfrm>
            <a:off x="1143000" y="78910"/>
            <a:ext cx="6850298" cy="1233424"/>
          </a:xfrm>
        </p:spPr>
        <p:txBody>
          <a:bodyPr anchor="b">
            <a:normAutofit/>
          </a:bodyPr>
          <a:lstStyle/>
          <a:p>
            <a:r>
              <a:rPr lang="en-US" sz="2800" dirty="0"/>
              <a:t>Coronavirus Aid, Relief and Economic Security (CARES) Act</a:t>
            </a:r>
          </a:p>
        </p:txBody>
      </p:sp>
      <p:sp>
        <p:nvSpPr>
          <p:cNvPr id="3" name="Content Placeholder 2">
            <a:extLst>
              <a:ext uri="{FF2B5EF4-FFF2-40B4-BE49-F238E27FC236}">
                <a16:creationId xmlns:a16="http://schemas.microsoft.com/office/drawing/2014/main" id="{97FAA339-B1BC-400C-921E-757F576C010F}"/>
              </a:ext>
            </a:extLst>
          </p:cNvPr>
          <p:cNvSpPr>
            <a:spLocks noGrp="1"/>
          </p:cNvSpPr>
          <p:nvPr>
            <p:ph idx="1"/>
          </p:nvPr>
        </p:nvSpPr>
        <p:spPr>
          <a:xfrm>
            <a:off x="1146429" y="1485901"/>
            <a:ext cx="6851142" cy="4152901"/>
          </a:xfrm>
        </p:spPr>
        <p:txBody>
          <a:bodyPr>
            <a:normAutofit/>
          </a:bodyPr>
          <a:lstStyle/>
          <a:p>
            <a:r>
              <a:rPr lang="en-US" dirty="0"/>
              <a:t>The Coronavirus Aid, Relief, and Economic Security Act, also known as the CARES Act, is a</a:t>
            </a:r>
            <a:r>
              <a:rPr lang="en-US" b="1" dirty="0"/>
              <a:t> $2.2 trillion</a:t>
            </a:r>
            <a:r>
              <a:rPr lang="en-US" dirty="0"/>
              <a:t> economic stimulus bill passed by the 116th U.S. Congress and signed into law by President Donald Trump on March 27, 2020, in response to the economic fallout of the COVID-19 pandemic in the United States. Funds are provided to State educational agencies and school districts to help safely reopen and sustain the safe operation of schools and address the impact of the coronavirus pandemic on the Nation’s students.</a:t>
            </a:r>
          </a:p>
          <a:p>
            <a:r>
              <a:rPr lang="en-US" dirty="0"/>
              <a:t>New York State School Districts and other Local Education Agencies received $1.2 billion in Federal Funding.  </a:t>
            </a:r>
          </a:p>
          <a:p>
            <a:r>
              <a:rPr lang="en-US" dirty="0"/>
              <a:t>CARES Act funding webpage: </a:t>
            </a:r>
            <a:r>
              <a:rPr lang="en-US" dirty="0">
                <a:hlinkClick r:id="rId3"/>
              </a:rPr>
              <a:t>CARES Act (nysed.gov)</a:t>
            </a:r>
            <a:endParaRPr lang="en-US" dirty="0"/>
          </a:p>
          <a:p>
            <a:endParaRPr lang="en-US" dirty="0"/>
          </a:p>
        </p:txBody>
      </p:sp>
    </p:spTree>
    <p:extLst>
      <p:ext uri="{BB962C8B-B14F-4D97-AF65-F5344CB8AC3E}">
        <p14:creationId xmlns:p14="http://schemas.microsoft.com/office/powerpoint/2010/main" val="2031139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a:extLst>
              <a:ext uri="{FF2B5EF4-FFF2-40B4-BE49-F238E27FC236}">
                <a16:creationId xmlns:a16="http://schemas.microsoft.com/office/drawing/2014/main" id="{7D73D2EC-3262-4C64-A3CD-180042839D2D}"/>
              </a:ext>
            </a:extLst>
          </p:cNvPr>
          <p:cNvSpPr>
            <a:spLocks noGrp="1" noChangeArrowheads="1"/>
          </p:cNvSpPr>
          <p:nvPr>
            <p:ph type="ctrTitle"/>
          </p:nvPr>
        </p:nvSpPr>
        <p:spPr/>
        <p:txBody>
          <a:bodyPr/>
          <a:lstStyle/>
          <a:p>
            <a:pPr fontAlgn="auto">
              <a:spcAft>
                <a:spcPts val="0"/>
              </a:spcAft>
              <a:defRPr/>
            </a:pPr>
            <a:r>
              <a:rPr lang="en-US" altLang="en-US" sz="4000" b="1" dirty="0"/>
              <a:t>Submitting a BOCES Aid Claim</a:t>
            </a:r>
          </a:p>
        </p:txBody>
      </p:sp>
      <p:sp>
        <p:nvSpPr>
          <p:cNvPr id="3" name="Subtitle 2">
            <a:extLst>
              <a:ext uri="{FF2B5EF4-FFF2-40B4-BE49-F238E27FC236}">
                <a16:creationId xmlns:a16="http://schemas.microsoft.com/office/drawing/2014/main" id="{9C320A61-EA25-462D-B31B-1144FEBB7564}"/>
              </a:ext>
            </a:extLst>
          </p:cNvPr>
          <p:cNvSpPr>
            <a:spLocks noGrp="1"/>
          </p:cNvSpPr>
          <p:nvPr>
            <p:ph type="subTitle" idx="1"/>
          </p:nvPr>
        </p:nvSpPr>
        <p:spPr/>
        <p:txBody>
          <a:bodyPr rtlCol="0"/>
          <a:lstStyle/>
          <a:p>
            <a:pPr fontAlgn="auto">
              <a:spcBef>
                <a:spcPts val="0"/>
              </a:spcBef>
              <a:spcAft>
                <a:spcPts val="0"/>
              </a:spcAft>
              <a:buFont typeface="Wingdings 3" charset="2"/>
              <a:buNone/>
              <a:defRPr/>
            </a:pPr>
            <a:r>
              <a:rPr lang="en-US" dirty="0"/>
              <a:t>Step 4:</a:t>
            </a:r>
          </a:p>
          <a:p>
            <a:pPr fontAlgn="auto">
              <a:spcBef>
                <a:spcPts val="0"/>
              </a:spcBef>
              <a:spcAft>
                <a:spcPts val="0"/>
              </a:spcAft>
              <a:buFont typeface="Wingdings 3" charset="2"/>
              <a:buNone/>
              <a:defRPr/>
            </a:pPr>
            <a:r>
              <a:rPr lang="en-US" dirty="0"/>
              <a:t>Review Reports in SAMS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a:extLst>
              <a:ext uri="{FF2B5EF4-FFF2-40B4-BE49-F238E27FC236}">
                <a16:creationId xmlns:a16="http://schemas.microsoft.com/office/drawing/2014/main" id="{E095B78D-589A-4039-8CC0-59DC1E6F3EB0}"/>
              </a:ext>
            </a:extLst>
          </p:cNvPr>
          <p:cNvSpPr>
            <a:spLocks noGrp="1" noChangeArrowheads="1"/>
          </p:cNvSpPr>
          <p:nvPr>
            <p:ph type="title"/>
          </p:nvPr>
        </p:nvSpPr>
        <p:spPr/>
        <p:txBody>
          <a:bodyPr>
            <a:normAutofit/>
          </a:bodyPr>
          <a:lstStyle/>
          <a:p>
            <a:pPr fontAlgn="auto">
              <a:spcAft>
                <a:spcPts val="0"/>
              </a:spcAft>
              <a:defRPr/>
            </a:pPr>
            <a:r>
              <a:rPr lang="en-US" altLang="en-US" sz="2800" dirty="0"/>
              <a:t>Reports</a:t>
            </a:r>
          </a:p>
        </p:txBody>
      </p:sp>
      <p:sp>
        <p:nvSpPr>
          <p:cNvPr id="3" name="Content Placeholder 2">
            <a:extLst>
              <a:ext uri="{FF2B5EF4-FFF2-40B4-BE49-F238E27FC236}">
                <a16:creationId xmlns:a16="http://schemas.microsoft.com/office/drawing/2014/main" id="{E936180B-DB85-48BE-B35A-9E8649261519}"/>
              </a:ext>
            </a:extLst>
          </p:cNvPr>
          <p:cNvSpPr>
            <a:spLocks noGrp="1"/>
          </p:cNvSpPr>
          <p:nvPr>
            <p:ph idx="1"/>
          </p:nvPr>
        </p:nvSpPr>
        <p:spPr/>
        <p:txBody>
          <a:bodyPr rtlCol="0">
            <a:normAutofit/>
          </a:bodyPr>
          <a:lstStyle/>
          <a:p>
            <a:pPr marL="0" indent="0" fontAlgn="auto">
              <a:spcBef>
                <a:spcPts val="0"/>
              </a:spcBef>
              <a:spcAft>
                <a:spcPts val="0"/>
              </a:spcAft>
              <a:buFontTx/>
              <a:buNone/>
              <a:defRPr/>
            </a:pPr>
            <a:r>
              <a:rPr lang="en-US" dirty="0">
                <a:solidFill>
                  <a:schemeClr val="tx1">
                    <a:lumMod val="75000"/>
                    <a:lumOff val="25000"/>
                  </a:schemeClr>
                </a:solidFill>
              </a:rPr>
              <a:t>To access the reports:</a:t>
            </a:r>
          </a:p>
          <a:p>
            <a:pPr fontAlgn="auto">
              <a:spcBef>
                <a:spcPts val="0"/>
              </a:spcBef>
              <a:spcAft>
                <a:spcPts val="0"/>
              </a:spcAft>
              <a:buFont typeface="Wingdings 3" charset="2"/>
              <a:buChar char=""/>
              <a:defRPr/>
            </a:pPr>
            <a:r>
              <a:rPr lang="en-US" dirty="0">
                <a:solidFill>
                  <a:schemeClr val="tx1">
                    <a:lumMod val="75000"/>
                    <a:lumOff val="25000"/>
                  </a:schemeClr>
                </a:solidFill>
              </a:rPr>
              <a:t>Click on BOCES Financial from Main Menu</a:t>
            </a:r>
          </a:p>
          <a:p>
            <a:pPr fontAlgn="auto">
              <a:spcBef>
                <a:spcPts val="0"/>
              </a:spcBef>
              <a:spcAft>
                <a:spcPts val="0"/>
              </a:spcAft>
              <a:buFont typeface="Wingdings 3" charset="2"/>
              <a:buChar char=""/>
              <a:defRPr/>
            </a:pPr>
            <a:r>
              <a:rPr lang="en-US" dirty="0">
                <a:solidFill>
                  <a:schemeClr val="tx1">
                    <a:lumMod val="75000"/>
                    <a:lumOff val="25000"/>
                  </a:schemeClr>
                </a:solidFill>
              </a:rPr>
              <a:t>Click on the report you would like to review under the heading BOCES ‘Expense and Other Reports’</a:t>
            </a:r>
          </a:p>
          <a:p>
            <a:pPr marL="0" indent="0" fontAlgn="auto">
              <a:spcBef>
                <a:spcPts val="0"/>
              </a:spcBef>
              <a:spcAft>
                <a:spcPts val="0"/>
              </a:spcAft>
              <a:buFontTx/>
              <a:buNone/>
              <a:defRPr/>
            </a:pPr>
            <a:endParaRPr lang="en-US" dirty="0">
              <a:solidFill>
                <a:schemeClr val="tx1">
                  <a:lumMod val="75000"/>
                  <a:lumOff val="25000"/>
                </a:scheme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le 1">
            <a:extLst>
              <a:ext uri="{FF2B5EF4-FFF2-40B4-BE49-F238E27FC236}">
                <a16:creationId xmlns:a16="http://schemas.microsoft.com/office/drawing/2014/main" id="{62491B90-9FE6-48CF-8E2D-A188A339E091}"/>
              </a:ext>
            </a:extLst>
          </p:cNvPr>
          <p:cNvSpPr>
            <a:spLocks noGrp="1" noChangeArrowheads="1"/>
          </p:cNvSpPr>
          <p:nvPr>
            <p:ph type="ctrTitle"/>
          </p:nvPr>
        </p:nvSpPr>
        <p:spPr>
          <a:xfrm>
            <a:off x="2010966" y="165020"/>
            <a:ext cx="7020314" cy="2263258"/>
          </a:xfrm>
        </p:spPr>
        <p:txBody>
          <a:bodyPr anchor="b">
            <a:normAutofit/>
          </a:bodyPr>
          <a:lstStyle/>
          <a:p>
            <a:pPr fontAlgn="auto">
              <a:spcAft>
                <a:spcPts val="0"/>
              </a:spcAft>
              <a:defRPr/>
            </a:pPr>
            <a:r>
              <a:rPr lang="en-US" altLang="en-US" b="1"/>
              <a:t>Submitting a BOCES Aid Claim</a:t>
            </a:r>
          </a:p>
        </p:txBody>
      </p:sp>
      <p:sp>
        <p:nvSpPr>
          <p:cNvPr id="3" name="Subtitle 2">
            <a:extLst>
              <a:ext uri="{FF2B5EF4-FFF2-40B4-BE49-F238E27FC236}">
                <a16:creationId xmlns:a16="http://schemas.microsoft.com/office/drawing/2014/main" id="{9304D83C-8135-4A14-AEBD-6FA914B567D2}"/>
              </a:ext>
            </a:extLst>
          </p:cNvPr>
          <p:cNvSpPr>
            <a:spLocks noGrp="1"/>
          </p:cNvSpPr>
          <p:nvPr>
            <p:ph type="subTitle" idx="1"/>
          </p:nvPr>
        </p:nvSpPr>
        <p:spPr>
          <a:xfrm>
            <a:off x="2927497" y="2476917"/>
            <a:ext cx="5187252" cy="1771600"/>
          </a:xfrm>
        </p:spPr>
        <p:txBody>
          <a:bodyPr rtlCol="0">
            <a:normAutofit/>
          </a:bodyPr>
          <a:lstStyle/>
          <a:p>
            <a:pPr fontAlgn="auto">
              <a:lnSpc>
                <a:spcPct val="90000"/>
              </a:lnSpc>
              <a:spcBef>
                <a:spcPts val="0"/>
              </a:spcBef>
              <a:spcAft>
                <a:spcPts val="600"/>
              </a:spcAft>
              <a:buFont typeface="Wingdings 3" charset="2"/>
              <a:buNone/>
              <a:defRPr/>
            </a:pPr>
            <a:r>
              <a:rPr lang="en-US" sz="2500"/>
              <a:t>Step 5:</a:t>
            </a:r>
          </a:p>
          <a:p>
            <a:pPr fontAlgn="auto">
              <a:lnSpc>
                <a:spcPct val="90000"/>
              </a:lnSpc>
              <a:spcBef>
                <a:spcPts val="0"/>
              </a:spcBef>
              <a:spcAft>
                <a:spcPts val="600"/>
              </a:spcAft>
              <a:buFont typeface="Wingdings 3" charset="2"/>
              <a:buNone/>
              <a:defRPr/>
            </a:pPr>
            <a:r>
              <a:rPr lang="en-US" sz="2500"/>
              <a:t>Run &amp; Review Edit Report, Revise Data if Needed or Comment Substantively on Edit Exceptions</a:t>
            </a:r>
          </a:p>
          <a:p>
            <a:pPr fontAlgn="auto">
              <a:lnSpc>
                <a:spcPct val="90000"/>
              </a:lnSpc>
              <a:spcBef>
                <a:spcPts val="0"/>
              </a:spcBef>
              <a:spcAft>
                <a:spcPts val="600"/>
              </a:spcAft>
              <a:buFont typeface="Wingdings 3" charset="2"/>
              <a:buNone/>
              <a:defRPr/>
            </a:pPr>
            <a:endParaRPr lang="en-US" sz="25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a:extLst>
              <a:ext uri="{FF2B5EF4-FFF2-40B4-BE49-F238E27FC236}">
                <a16:creationId xmlns:a16="http://schemas.microsoft.com/office/drawing/2014/main" id="{9B01021F-3D27-4B75-A8A7-40EF49A49E57}"/>
              </a:ext>
            </a:extLst>
          </p:cNvPr>
          <p:cNvSpPr>
            <a:spLocks noGrp="1" noChangeArrowheads="1"/>
          </p:cNvSpPr>
          <p:nvPr>
            <p:ph type="title"/>
          </p:nvPr>
        </p:nvSpPr>
        <p:spPr>
          <a:xfrm>
            <a:off x="152401" y="1260807"/>
            <a:ext cx="7551737" cy="685800"/>
          </a:xfrm>
        </p:spPr>
        <p:txBody>
          <a:bodyPr/>
          <a:lstStyle/>
          <a:p>
            <a:pPr fontAlgn="auto">
              <a:spcAft>
                <a:spcPts val="0"/>
              </a:spcAft>
              <a:defRPr/>
            </a:pPr>
            <a:r>
              <a:rPr lang="en-US" altLang="en-US" sz="2400" b="1" dirty="0"/>
              <a:t>Edits: Who Needs Them?</a:t>
            </a:r>
          </a:p>
        </p:txBody>
      </p:sp>
      <p:sp>
        <p:nvSpPr>
          <p:cNvPr id="156675" name="Rectangle 3">
            <a:extLst>
              <a:ext uri="{FF2B5EF4-FFF2-40B4-BE49-F238E27FC236}">
                <a16:creationId xmlns:a16="http://schemas.microsoft.com/office/drawing/2014/main" id="{D91A67B7-0AFE-412E-88C0-06EE8679900E}"/>
              </a:ext>
            </a:extLst>
          </p:cNvPr>
          <p:cNvSpPr>
            <a:spLocks noGrp="1" noChangeArrowheads="1"/>
          </p:cNvSpPr>
          <p:nvPr>
            <p:ph idx="1"/>
          </p:nvPr>
        </p:nvSpPr>
        <p:spPr>
          <a:xfrm>
            <a:off x="120503" y="1900607"/>
            <a:ext cx="8610600" cy="3657600"/>
          </a:xfrm>
        </p:spPr>
        <p:txBody>
          <a:bodyPr>
            <a:normAutofit/>
          </a:bodyPr>
          <a:lstStyle/>
          <a:p>
            <a:r>
              <a:rPr lang="en-US" altLang="en-US" sz="2000" i="1" dirty="0"/>
              <a:t>You</a:t>
            </a:r>
            <a:r>
              <a:rPr lang="en-US" altLang="en-US" sz="2000" dirty="0"/>
              <a:t>:  To ensure the data you have reported is as you intended</a:t>
            </a:r>
          </a:p>
          <a:p>
            <a:pPr>
              <a:buFont typeface="Wingdings" panose="05000000000000000000" pitchFamily="2" charset="2"/>
              <a:buNone/>
            </a:pPr>
            <a:endParaRPr lang="en-US" altLang="en-US" sz="2000" dirty="0"/>
          </a:p>
          <a:p>
            <a:r>
              <a:rPr lang="en-US" altLang="en-US" sz="2000" i="1" dirty="0"/>
              <a:t>Us</a:t>
            </a:r>
            <a:r>
              <a:rPr lang="en-US" altLang="en-US" sz="2000" dirty="0"/>
              <a:t>: 	Part of our </a:t>
            </a:r>
            <a:r>
              <a:rPr lang="ja-JP" altLang="en-US" sz="2000" dirty="0">
                <a:cs typeface="メイリオ" panose="020B0604030504040204" pitchFamily="34" charset="-128"/>
              </a:rPr>
              <a:t>‘</a:t>
            </a:r>
            <a:r>
              <a:rPr lang="en-US" altLang="ja-JP" sz="2000" dirty="0">
                <a:cs typeface="メイリオ" panose="020B0604030504040204" pitchFamily="34" charset="-128"/>
              </a:rPr>
              <a:t>due diligence</a:t>
            </a:r>
            <a:r>
              <a:rPr lang="ja-JP" altLang="en-US" sz="2000" dirty="0">
                <a:cs typeface="メイリオ" panose="020B0604030504040204" pitchFamily="34" charset="-128"/>
              </a:rPr>
              <a:t>’</a:t>
            </a:r>
            <a:r>
              <a:rPr lang="en-US" altLang="ja-JP" sz="2000" dirty="0">
                <a:cs typeface="メイリオ" panose="020B0604030504040204" pitchFamily="34" charset="-128"/>
              </a:rPr>
              <a:t> in paying /projecting the correct aid amount</a:t>
            </a:r>
          </a:p>
          <a:p>
            <a:pPr>
              <a:buFont typeface="Wingdings" panose="05000000000000000000" pitchFamily="2" charset="2"/>
              <a:buNone/>
            </a:pPr>
            <a:endParaRPr lang="en-US" altLang="en-US" sz="2000" dirty="0"/>
          </a:p>
          <a:p>
            <a:r>
              <a:rPr lang="en-US" altLang="en-US" sz="2000" i="1" dirty="0"/>
              <a:t>Others</a:t>
            </a:r>
            <a:r>
              <a:rPr lang="en-US" altLang="en-US" sz="2000" dirty="0"/>
              <a:t>: Internal &amp; external parties that request explanations behind aid /data fluctuations &amp; other anomalies</a:t>
            </a:r>
          </a:p>
        </p:txBody>
      </p:sp>
      <p:sp>
        <p:nvSpPr>
          <p:cNvPr id="428036" name="Rectangle 4">
            <a:extLst>
              <a:ext uri="{FF2B5EF4-FFF2-40B4-BE49-F238E27FC236}">
                <a16:creationId xmlns:a16="http://schemas.microsoft.com/office/drawing/2014/main" id="{D0BA61FF-800F-488C-8E9D-B9064617D188}"/>
              </a:ext>
            </a:extLst>
          </p:cNvPr>
          <p:cNvSpPr>
            <a:spLocks noChangeArrowheads="1"/>
          </p:cNvSpPr>
          <p:nvPr/>
        </p:nvSpPr>
        <p:spPr bwMode="auto">
          <a:xfrm>
            <a:off x="1524001" y="269358"/>
            <a:ext cx="5867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fontAlgn="auto" hangingPunct="1">
              <a:spcBef>
                <a:spcPts val="0"/>
              </a:spcBef>
              <a:spcAft>
                <a:spcPts val="0"/>
              </a:spcAft>
              <a:defRPr/>
            </a:pPr>
            <a:r>
              <a:rPr lang="en-US" sz="4000" dirty="0">
                <a:solidFill>
                  <a:schemeClr val="tx2"/>
                </a:solidFill>
                <a:latin typeface="+mj-lt"/>
                <a:ea typeface="ＭＳ Ｐゴシック" charset="0"/>
              </a:rPr>
              <a:t>Edit Report Overview</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6F7F9F5F-F0B5-4927-88D4-1539E0A9FDF3}"/>
              </a:ext>
            </a:extLst>
          </p:cNvPr>
          <p:cNvSpPr>
            <a:spLocks noGrp="1" noChangeArrowheads="1"/>
          </p:cNvSpPr>
          <p:nvPr>
            <p:ph type="title"/>
          </p:nvPr>
        </p:nvSpPr>
        <p:spPr>
          <a:xfrm>
            <a:off x="381000" y="76200"/>
            <a:ext cx="7848600" cy="1219200"/>
          </a:xfrm>
        </p:spPr>
        <p:txBody>
          <a:bodyPr>
            <a:normAutofit/>
          </a:bodyPr>
          <a:lstStyle/>
          <a:p>
            <a:pPr algn="ctr" fontAlgn="auto">
              <a:spcAft>
                <a:spcPts val="0"/>
              </a:spcAft>
              <a:defRPr/>
            </a:pPr>
            <a:r>
              <a:rPr lang="en-US" sz="2800" dirty="0"/>
              <a:t>Running the Edit Exception Report </a:t>
            </a:r>
            <a:br>
              <a:rPr lang="en-US" dirty="0">
                <a:solidFill>
                  <a:schemeClr val="accent2">
                    <a:lumMod val="75000"/>
                  </a:schemeClr>
                </a:solidFill>
              </a:rPr>
            </a:br>
            <a:endParaRPr lang="en-US" dirty="0">
              <a:solidFill>
                <a:schemeClr val="accent2">
                  <a:lumMod val="75000"/>
                </a:schemeClr>
              </a:solidFill>
            </a:endParaRPr>
          </a:p>
        </p:txBody>
      </p:sp>
      <p:sp>
        <p:nvSpPr>
          <p:cNvPr id="5123" name="Rectangle 3">
            <a:extLst>
              <a:ext uri="{FF2B5EF4-FFF2-40B4-BE49-F238E27FC236}">
                <a16:creationId xmlns:a16="http://schemas.microsoft.com/office/drawing/2014/main" id="{E2653FC9-5214-4DEA-9117-A2663C2638BB}"/>
              </a:ext>
            </a:extLst>
          </p:cNvPr>
          <p:cNvSpPr>
            <a:spLocks noGrp="1" noChangeArrowheads="1"/>
          </p:cNvSpPr>
          <p:nvPr>
            <p:ph sz="half" idx="1"/>
          </p:nvPr>
        </p:nvSpPr>
        <p:spPr>
          <a:xfrm>
            <a:off x="0" y="1524000"/>
            <a:ext cx="8686800" cy="4495800"/>
          </a:xfrm>
        </p:spPr>
        <p:txBody>
          <a:bodyPr rtlCol="0"/>
          <a:lstStyle/>
          <a:p>
            <a:pPr lvl="1" fontAlgn="auto">
              <a:lnSpc>
                <a:spcPct val="80000"/>
              </a:lnSpc>
              <a:spcBef>
                <a:spcPts val="0"/>
              </a:spcBef>
              <a:spcAft>
                <a:spcPts val="0"/>
              </a:spcAft>
              <a:buClr>
                <a:srgbClr val="FF0000"/>
              </a:buClr>
              <a:buFont typeface="Wingdings 3" charset="2"/>
              <a:buNone/>
              <a:defRPr/>
            </a:pPr>
            <a:r>
              <a:rPr lang="en-US" sz="2000" spc="20" dirty="0">
                <a:solidFill>
                  <a:schemeClr val="tx1">
                    <a:lumMod val="75000"/>
                    <a:lumOff val="25000"/>
                  </a:schemeClr>
                </a:solidFill>
              </a:rPr>
              <a:t> The BOCES Financial Form Set Edit Exception Report must be run and all edit exceptions addressed before the BOCES Superintendent can certify and submit the claim to SED. The Edit Report can be found at the end of the form set menu. </a:t>
            </a:r>
          </a:p>
          <a:p>
            <a:pPr lvl="1" fontAlgn="auto">
              <a:lnSpc>
                <a:spcPct val="80000"/>
              </a:lnSpc>
              <a:spcBef>
                <a:spcPts val="0"/>
              </a:spcBef>
              <a:spcAft>
                <a:spcPts val="0"/>
              </a:spcAft>
              <a:buClr>
                <a:srgbClr val="FF0000"/>
              </a:buClr>
              <a:buFont typeface="Wingdings 3" charset="2"/>
              <a:buNone/>
              <a:defRPr/>
            </a:pPr>
            <a:endParaRPr lang="en-US" sz="2000" spc="20" dirty="0">
              <a:solidFill>
                <a:schemeClr val="tx1">
                  <a:lumMod val="75000"/>
                  <a:lumOff val="25000"/>
                </a:schemeClr>
              </a:solidFill>
            </a:endParaRPr>
          </a:p>
          <a:p>
            <a:pPr lvl="1" fontAlgn="auto">
              <a:lnSpc>
                <a:spcPct val="80000"/>
              </a:lnSpc>
              <a:spcBef>
                <a:spcPts val="0"/>
              </a:spcBef>
              <a:spcAft>
                <a:spcPts val="0"/>
              </a:spcAft>
              <a:buClr>
                <a:srgbClr val="FF0000"/>
              </a:buClr>
              <a:buFont typeface="Wingdings" charset="0"/>
              <a:buNone/>
              <a:defRPr/>
            </a:pPr>
            <a:r>
              <a:rPr lang="en-US" sz="2000" spc="20" dirty="0">
                <a:solidFill>
                  <a:schemeClr val="tx1">
                    <a:lumMod val="75000"/>
                    <a:lumOff val="25000"/>
                  </a:schemeClr>
                </a:solidFill>
              </a:rPr>
              <a:t>To run the edit exception report:</a:t>
            </a:r>
          </a:p>
          <a:p>
            <a:pPr lvl="1" fontAlgn="auto">
              <a:lnSpc>
                <a:spcPct val="80000"/>
              </a:lnSpc>
              <a:spcBef>
                <a:spcPts val="0"/>
              </a:spcBef>
              <a:spcAft>
                <a:spcPts val="0"/>
              </a:spcAft>
              <a:buClr>
                <a:srgbClr val="FF0000"/>
              </a:buClr>
              <a:buFont typeface="Wingdings" charset="0"/>
              <a:buNone/>
              <a:defRPr/>
            </a:pPr>
            <a:endParaRPr lang="en-US" sz="2000" spc="20" dirty="0">
              <a:solidFill>
                <a:schemeClr val="tx1">
                  <a:lumMod val="75000"/>
                  <a:lumOff val="25000"/>
                </a:schemeClr>
              </a:solidFill>
            </a:endParaRPr>
          </a:p>
          <a:p>
            <a:pPr lvl="2" fontAlgn="auto">
              <a:lnSpc>
                <a:spcPct val="80000"/>
              </a:lnSpc>
              <a:spcBef>
                <a:spcPts val="0"/>
              </a:spcBef>
              <a:spcAft>
                <a:spcPts val="0"/>
              </a:spcAft>
              <a:buClr>
                <a:srgbClr val="FF0000"/>
              </a:buClr>
              <a:buFont typeface="Wingdings" charset="0"/>
              <a:buChar char="n"/>
              <a:defRPr/>
            </a:pPr>
            <a:r>
              <a:rPr lang="en-US" sz="2000" spc="20" dirty="0">
                <a:solidFill>
                  <a:schemeClr val="tx1">
                    <a:lumMod val="75000"/>
                    <a:lumOff val="25000"/>
                  </a:schemeClr>
                </a:solidFill>
              </a:rPr>
              <a:t>Select the edit report from the Form tree </a:t>
            </a:r>
          </a:p>
          <a:p>
            <a:pPr lvl="2" fontAlgn="auto">
              <a:lnSpc>
                <a:spcPct val="80000"/>
              </a:lnSpc>
              <a:spcBef>
                <a:spcPts val="0"/>
              </a:spcBef>
              <a:spcAft>
                <a:spcPts val="0"/>
              </a:spcAft>
              <a:buClr>
                <a:srgbClr val="FF0000"/>
              </a:buClr>
              <a:buFont typeface="Wingdings" charset="0"/>
              <a:buChar char="n"/>
              <a:defRPr/>
            </a:pPr>
            <a:r>
              <a:rPr lang="en-US" sz="2000" spc="20" dirty="0">
                <a:solidFill>
                  <a:schemeClr val="tx1">
                    <a:lumMod val="75000"/>
                    <a:lumOff val="25000"/>
                  </a:schemeClr>
                </a:solidFill>
              </a:rPr>
              <a:t>Click Run New Report</a:t>
            </a:r>
          </a:p>
          <a:p>
            <a:pPr lvl="2" fontAlgn="auto">
              <a:lnSpc>
                <a:spcPct val="80000"/>
              </a:lnSpc>
              <a:spcBef>
                <a:spcPts val="0"/>
              </a:spcBef>
              <a:spcAft>
                <a:spcPts val="0"/>
              </a:spcAft>
              <a:buClr>
                <a:srgbClr val="FF0000"/>
              </a:buClr>
              <a:buFont typeface="Wingdings" charset="0"/>
              <a:buChar char="n"/>
              <a:defRPr/>
            </a:pPr>
            <a:r>
              <a:rPr lang="en-US" sz="2000" spc="20" dirty="0">
                <a:solidFill>
                  <a:schemeClr val="tx1">
                    <a:lumMod val="75000"/>
                    <a:lumOff val="25000"/>
                  </a:schemeClr>
                </a:solidFill>
              </a:rPr>
              <a:t>You must Review the edit exception report and change/correct any data items if needed before submission. All remaining exceptions must  be explained in substantively and in sufficient detail.</a:t>
            </a:r>
          </a:p>
          <a:p>
            <a:pPr lvl="2" fontAlgn="auto">
              <a:lnSpc>
                <a:spcPct val="80000"/>
              </a:lnSpc>
              <a:spcBef>
                <a:spcPts val="0"/>
              </a:spcBef>
              <a:spcAft>
                <a:spcPts val="0"/>
              </a:spcAft>
              <a:buClr>
                <a:srgbClr val="FF0000"/>
              </a:buClr>
              <a:buFont typeface="Wingdings" charset="0"/>
              <a:buChar char="n"/>
              <a:defRPr/>
            </a:pPr>
            <a:r>
              <a:rPr lang="en-US" sz="2000" spc="20" dirty="0">
                <a:solidFill>
                  <a:schemeClr val="tx1">
                    <a:lumMod val="75000"/>
                    <a:lumOff val="25000"/>
                  </a:schemeClr>
                </a:solidFill>
              </a:rPr>
              <a:t>Edit report must be marked </a:t>
            </a:r>
            <a:r>
              <a:rPr lang="en-US" sz="2000" spc="20" dirty="0">
                <a:solidFill>
                  <a:srgbClr val="FF0000"/>
                </a:solidFill>
              </a:rPr>
              <a:t>READY </a:t>
            </a:r>
            <a:r>
              <a:rPr lang="en-US" sz="2000" spc="20" dirty="0">
                <a:solidFill>
                  <a:schemeClr val="tx1">
                    <a:lumMod val="75000"/>
                    <a:lumOff val="25000"/>
                  </a:schemeClr>
                </a:solidFill>
              </a:rPr>
              <a:t>before the BOCES </a:t>
            </a:r>
            <a:r>
              <a:rPr lang="en-US" sz="2000" dirty="0">
                <a:solidFill>
                  <a:schemeClr val="tx1">
                    <a:lumMod val="75000"/>
                    <a:lumOff val="25000"/>
                  </a:schemeClr>
                </a:solidFill>
              </a:rPr>
              <a:t>Superintendent can Certify and Submit to SED</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0" name="Picture 3">
            <a:extLst>
              <a:ext uri="{FF2B5EF4-FFF2-40B4-BE49-F238E27FC236}">
                <a16:creationId xmlns:a16="http://schemas.microsoft.com/office/drawing/2014/main" id="{2285CE87-1308-4D6C-BB62-087618B324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4359" r="39102" b="4274"/>
          <a:stretch>
            <a:fillRect/>
          </a:stretch>
        </p:blipFill>
        <p:spPr bwMode="auto">
          <a:xfrm>
            <a:off x="381000" y="609600"/>
            <a:ext cx="84582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ight Arrow 2">
            <a:extLst>
              <a:ext uri="{FF2B5EF4-FFF2-40B4-BE49-F238E27FC236}">
                <a16:creationId xmlns:a16="http://schemas.microsoft.com/office/drawing/2014/main" id="{B08F4F01-DE3A-4E81-8958-94488140875F}"/>
              </a:ext>
            </a:extLst>
          </p:cNvPr>
          <p:cNvSpPr/>
          <p:nvPr/>
        </p:nvSpPr>
        <p:spPr bwMode="auto">
          <a:xfrm>
            <a:off x="633413" y="5257800"/>
            <a:ext cx="457200" cy="3048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fontAlgn="auto" hangingPunct="1">
              <a:spcBef>
                <a:spcPts val="0"/>
              </a:spcBef>
              <a:spcAft>
                <a:spcPts val="0"/>
              </a:spcAft>
              <a:defRPr/>
            </a:pPr>
            <a:endParaRPr lang="en-US" dirty="0">
              <a:latin typeface="Arial" charset="0"/>
              <a:ea typeface="ＭＳ Ｐゴシック"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9" name="Text Box 5">
            <a:extLst>
              <a:ext uri="{FF2B5EF4-FFF2-40B4-BE49-F238E27FC236}">
                <a16:creationId xmlns:a16="http://schemas.microsoft.com/office/drawing/2014/main" id="{CC7DDE87-8571-402B-92E6-1909CFA0B436}"/>
              </a:ext>
            </a:extLst>
          </p:cNvPr>
          <p:cNvSpPr txBox="1">
            <a:spLocks noChangeArrowheads="1"/>
          </p:cNvSpPr>
          <p:nvPr/>
        </p:nvSpPr>
        <p:spPr bwMode="auto">
          <a:xfrm>
            <a:off x="1228060" y="152400"/>
            <a:ext cx="6553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fontAlgn="auto" hangingPunct="1">
              <a:spcBef>
                <a:spcPct val="50000"/>
              </a:spcBef>
              <a:spcAft>
                <a:spcPts val="0"/>
              </a:spcAft>
              <a:defRPr/>
            </a:pPr>
            <a:r>
              <a:rPr lang="en-US" sz="3200" dirty="0">
                <a:latin typeface="Arial" charset="0"/>
                <a:ea typeface="ＭＳ Ｐゴシック" charset="0"/>
              </a:rPr>
              <a:t>Running the Edit Exception Report</a:t>
            </a:r>
          </a:p>
        </p:txBody>
      </p:sp>
      <p:pic>
        <p:nvPicPr>
          <p:cNvPr id="162819" name="Picture 3">
            <a:extLst>
              <a:ext uri="{FF2B5EF4-FFF2-40B4-BE49-F238E27FC236}">
                <a16:creationId xmlns:a16="http://schemas.microsoft.com/office/drawing/2014/main" id="{92948689-DDBD-41EF-9B3A-80EDFF76DA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41" t="10255" r="38974" b="24786"/>
          <a:stretch>
            <a:fillRect/>
          </a:stretch>
        </p:blipFill>
        <p:spPr bwMode="auto">
          <a:xfrm>
            <a:off x="923260" y="914400"/>
            <a:ext cx="6858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6" name="Picture 3">
            <a:extLst>
              <a:ext uri="{FF2B5EF4-FFF2-40B4-BE49-F238E27FC236}">
                <a16:creationId xmlns:a16="http://schemas.microsoft.com/office/drawing/2014/main" id="{475F3C9F-9C6F-49A1-907C-FB177C2B09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0941" r="38718" b="6779"/>
          <a:stretch>
            <a:fillRect/>
          </a:stretch>
        </p:blipFill>
        <p:spPr bwMode="auto">
          <a:xfrm>
            <a:off x="990600" y="304800"/>
            <a:ext cx="7239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a:extLst>
              <a:ext uri="{FF2B5EF4-FFF2-40B4-BE49-F238E27FC236}">
                <a16:creationId xmlns:a16="http://schemas.microsoft.com/office/drawing/2014/main" id="{1E5C6CFD-51E7-4629-B12E-818C56D6E1D7}"/>
              </a:ext>
            </a:extLst>
          </p:cNvPr>
          <p:cNvSpPr>
            <a:spLocks noGrp="1" noChangeArrowheads="1"/>
          </p:cNvSpPr>
          <p:nvPr>
            <p:ph type="title"/>
          </p:nvPr>
        </p:nvSpPr>
        <p:spPr/>
        <p:txBody>
          <a:bodyPr/>
          <a:lstStyle/>
          <a:p>
            <a:pPr fontAlgn="auto">
              <a:spcAft>
                <a:spcPts val="0"/>
              </a:spcAft>
              <a:defRPr/>
            </a:pPr>
            <a:r>
              <a:rPr lang="en-US" altLang="en-US" dirty="0"/>
              <a:t>Display all ‘View Details’</a:t>
            </a:r>
          </a:p>
        </p:txBody>
      </p:sp>
      <p:sp>
        <p:nvSpPr>
          <p:cNvPr id="166915" name="Rectangle 3">
            <a:extLst>
              <a:ext uri="{FF2B5EF4-FFF2-40B4-BE49-F238E27FC236}">
                <a16:creationId xmlns:a16="http://schemas.microsoft.com/office/drawing/2014/main" id="{905BEC21-19F9-45EA-996D-8DE86882B02D}"/>
              </a:ext>
            </a:extLst>
          </p:cNvPr>
          <p:cNvSpPr>
            <a:spLocks noGrp="1" noChangeArrowheads="1"/>
          </p:cNvSpPr>
          <p:nvPr>
            <p:ph idx="1"/>
          </p:nvPr>
        </p:nvSpPr>
        <p:spPr/>
        <p:txBody>
          <a:bodyPr/>
          <a:lstStyle/>
          <a:p>
            <a:pPr marL="0" indent="0">
              <a:buFont typeface="Wingdings" panose="05000000000000000000" pitchFamily="2" charset="2"/>
              <a:buNone/>
            </a:pPr>
            <a:endParaRPr lang="en-US" altLang="en-US" dirty="0"/>
          </a:p>
          <a:p>
            <a:pPr marL="0" indent="0">
              <a:buFont typeface="Wingdings" panose="05000000000000000000" pitchFamily="2" charset="2"/>
              <a:buNone/>
            </a:pPr>
            <a:endParaRPr lang="en-US" altLang="en-US" dirty="0"/>
          </a:p>
          <a:p>
            <a:pPr marL="0" indent="0">
              <a:buFont typeface="Wingdings" panose="05000000000000000000" pitchFamily="2" charset="2"/>
              <a:buNone/>
            </a:pPr>
            <a:r>
              <a:rPr lang="en-US" altLang="en-US" sz="2000" dirty="0"/>
              <a:t>Option to check a box that will display all the </a:t>
            </a:r>
            <a:r>
              <a:rPr lang="ja-JP" altLang="en-US" sz="2000" dirty="0">
                <a:cs typeface="メイリオ" panose="020B0604030504040204" pitchFamily="34" charset="-128"/>
              </a:rPr>
              <a:t>‘</a:t>
            </a:r>
            <a:r>
              <a:rPr lang="en-US" altLang="ja-JP" sz="2000" dirty="0">
                <a:cs typeface="メイリオ" panose="020B0604030504040204" pitchFamily="34" charset="-128"/>
              </a:rPr>
              <a:t>view details</a:t>
            </a:r>
            <a:r>
              <a:rPr lang="ja-JP" altLang="en-US" sz="2000" dirty="0">
                <a:cs typeface="メイリオ" panose="020B0604030504040204" pitchFamily="34" charset="-128"/>
              </a:rPr>
              <a:t>’</a:t>
            </a:r>
            <a:r>
              <a:rPr lang="en-US" altLang="ja-JP" sz="2000" dirty="0">
                <a:cs typeface="メイリオ" panose="020B0604030504040204" pitchFamily="34" charset="-128"/>
              </a:rPr>
              <a:t> reports for all edit exceptions, instead of choosing view details for each edit (Report will take longer</a:t>
            </a:r>
            <a:r>
              <a:rPr lang="en-US" altLang="ja-JP" dirty="0">
                <a:cs typeface="メイリオ" panose="020B0604030504040204" pitchFamily="34" charset="-128"/>
              </a:rPr>
              <a:t>)</a:t>
            </a:r>
          </a:p>
          <a:p>
            <a:pPr marL="0" indent="0"/>
            <a:endParaRPr lang="en-US" alt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2021" name="Picture 5">
            <a:extLst>
              <a:ext uri="{FF2B5EF4-FFF2-40B4-BE49-F238E27FC236}">
                <a16:creationId xmlns:a16="http://schemas.microsoft.com/office/drawing/2014/main" id="{BBF3C837-80DE-4773-901F-F69D7F32C0FB}"/>
              </a:ext>
            </a:extLst>
          </p:cNvPr>
          <p:cNvPicPr>
            <a:picLocks noChangeAspect="1" noChangeArrowheads="1"/>
          </p:cNvPicPr>
          <p:nvPr/>
        </p:nvPicPr>
        <p:blipFill>
          <a:blip r:embed="rId3"/>
          <a:srcRect/>
          <a:stretch>
            <a:fillRect/>
          </a:stretch>
        </p:blipFill>
        <p:spPr bwMode="auto">
          <a:xfrm>
            <a:off x="609600" y="609600"/>
            <a:ext cx="7542212"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64890-4EB4-4225-A6BA-C82A57AF8D77}"/>
              </a:ext>
            </a:extLst>
          </p:cNvPr>
          <p:cNvSpPr>
            <a:spLocks noGrp="1"/>
          </p:cNvSpPr>
          <p:nvPr>
            <p:ph type="title"/>
          </p:nvPr>
        </p:nvSpPr>
        <p:spPr/>
        <p:txBody>
          <a:bodyPr>
            <a:noAutofit/>
          </a:bodyPr>
          <a:lstStyle/>
          <a:p>
            <a:r>
              <a:rPr lang="en-US" sz="2800" dirty="0"/>
              <a:t>Coronavirus Aid, Relief and Economic Security (CARES) Act – Expense and Revenue</a:t>
            </a:r>
          </a:p>
        </p:txBody>
      </p:sp>
      <p:sp>
        <p:nvSpPr>
          <p:cNvPr id="3" name="Content Placeholder 2">
            <a:extLst>
              <a:ext uri="{FF2B5EF4-FFF2-40B4-BE49-F238E27FC236}">
                <a16:creationId xmlns:a16="http://schemas.microsoft.com/office/drawing/2014/main" id="{C8200054-46A1-45CB-8DB4-8593E4513E4F}"/>
              </a:ext>
            </a:extLst>
          </p:cNvPr>
          <p:cNvSpPr>
            <a:spLocks noGrp="1"/>
          </p:cNvSpPr>
          <p:nvPr>
            <p:ph idx="1"/>
          </p:nvPr>
        </p:nvSpPr>
        <p:spPr/>
        <p:txBody>
          <a:bodyPr/>
          <a:lstStyle/>
          <a:p>
            <a:pPr>
              <a:defRPr/>
            </a:pPr>
            <a:r>
              <a:rPr lang="en-US" sz="1600" dirty="0"/>
              <a:t>BOCES expense supported by CARES funds should be recorded in the General Fund on SA-111 Schedule 4 in the Co-Ser from which the expense was made</a:t>
            </a:r>
          </a:p>
          <a:p>
            <a:pPr>
              <a:defRPr/>
            </a:pPr>
            <a:r>
              <a:rPr lang="en-US" sz="1600" dirty="0"/>
              <a:t>The revenue should be reported as Other Misc. Deductions Including Components Federal Aid Used to Fund Service in the same Co-Ser.</a:t>
            </a:r>
          </a:p>
          <a:p>
            <a:pPr>
              <a:defRPr/>
            </a:pPr>
            <a:r>
              <a:rPr lang="en-US" sz="1600" dirty="0"/>
              <a:t>OSC has provided reporting guidance for CARES funds online: </a:t>
            </a:r>
            <a:r>
              <a:rPr lang="en-US" sz="1600" dirty="0">
                <a:hlinkClick r:id="rId2"/>
              </a:rPr>
              <a:t>Cares Act Information</a:t>
            </a:r>
            <a:r>
              <a:rPr lang="en-US" sz="1600" dirty="0"/>
              <a:t> (osc.gov).</a:t>
            </a:r>
          </a:p>
          <a:p>
            <a:endParaRPr lang="en-US" dirty="0"/>
          </a:p>
        </p:txBody>
      </p:sp>
    </p:spTree>
    <p:extLst>
      <p:ext uri="{BB962C8B-B14F-4D97-AF65-F5344CB8AC3E}">
        <p14:creationId xmlns:p14="http://schemas.microsoft.com/office/powerpoint/2010/main" val="3330002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a:extLst>
              <a:ext uri="{FF2B5EF4-FFF2-40B4-BE49-F238E27FC236}">
                <a16:creationId xmlns:a16="http://schemas.microsoft.com/office/drawing/2014/main" id="{AA8162E2-91BC-4FBE-812A-8CC321FF4C96}"/>
              </a:ext>
            </a:extLst>
          </p:cNvPr>
          <p:cNvSpPr>
            <a:spLocks noGrp="1" noChangeArrowheads="1"/>
          </p:cNvSpPr>
          <p:nvPr>
            <p:ph type="title"/>
          </p:nvPr>
        </p:nvSpPr>
        <p:spPr>
          <a:xfrm>
            <a:off x="1219200" y="153987"/>
            <a:ext cx="6705600" cy="1143000"/>
          </a:xfrm>
        </p:spPr>
        <p:txBody>
          <a:bodyPr>
            <a:normAutofit fontScale="90000"/>
          </a:bodyPr>
          <a:lstStyle/>
          <a:p>
            <a:pPr fontAlgn="auto">
              <a:spcAft>
                <a:spcPts val="0"/>
              </a:spcAft>
              <a:defRPr/>
            </a:pPr>
            <a:br>
              <a:rPr lang="en-US" sz="3900" dirty="0">
                <a:solidFill>
                  <a:schemeClr val="accent2">
                    <a:lumMod val="75000"/>
                  </a:schemeClr>
                </a:solidFill>
              </a:rPr>
            </a:br>
            <a:r>
              <a:rPr lang="en-US" sz="4000" dirty="0"/>
              <a:t>Reasons for Edit Exceptions</a:t>
            </a:r>
            <a:endParaRPr lang="en-US" sz="3900" dirty="0"/>
          </a:p>
        </p:txBody>
      </p:sp>
      <p:sp>
        <p:nvSpPr>
          <p:cNvPr id="331779" name="Rectangle 3">
            <a:extLst>
              <a:ext uri="{FF2B5EF4-FFF2-40B4-BE49-F238E27FC236}">
                <a16:creationId xmlns:a16="http://schemas.microsoft.com/office/drawing/2014/main" id="{DD110664-1E4B-46D2-BAE6-3A81A9E2EF50}"/>
              </a:ext>
            </a:extLst>
          </p:cNvPr>
          <p:cNvSpPr>
            <a:spLocks noGrp="1" noChangeArrowheads="1"/>
          </p:cNvSpPr>
          <p:nvPr>
            <p:ph idx="1"/>
          </p:nvPr>
        </p:nvSpPr>
        <p:spPr>
          <a:xfrm>
            <a:off x="0" y="1600200"/>
            <a:ext cx="8763000" cy="4114800"/>
          </a:xfrm>
        </p:spPr>
        <p:txBody>
          <a:bodyPr rtlCol="0">
            <a:normAutofit/>
          </a:bodyPr>
          <a:lstStyle/>
          <a:p>
            <a:pPr fontAlgn="auto">
              <a:spcBef>
                <a:spcPts val="0"/>
              </a:spcBef>
              <a:spcAft>
                <a:spcPts val="0"/>
              </a:spcAft>
              <a:buFont typeface="Wingdings 3" charset="2"/>
              <a:buChar char=""/>
              <a:defRPr/>
            </a:pPr>
            <a:endParaRPr lang="en-US" altLang="en-US" dirty="0">
              <a:solidFill>
                <a:schemeClr val="tx1">
                  <a:lumMod val="75000"/>
                  <a:lumOff val="25000"/>
                </a:schemeClr>
              </a:solidFill>
            </a:endParaRPr>
          </a:p>
          <a:p>
            <a:pPr fontAlgn="auto">
              <a:spcBef>
                <a:spcPts val="0"/>
              </a:spcBef>
              <a:spcAft>
                <a:spcPts val="0"/>
              </a:spcAft>
              <a:buFont typeface="Wingdings" panose="05000000000000000000" pitchFamily="2" charset="2"/>
              <a:buNone/>
              <a:defRPr/>
            </a:pPr>
            <a:r>
              <a:rPr lang="en-US" altLang="en-US" dirty="0">
                <a:solidFill>
                  <a:schemeClr val="tx1">
                    <a:lumMod val="75000"/>
                    <a:lumOff val="25000"/>
                  </a:schemeClr>
                </a:solidFill>
              </a:rPr>
              <a:t>	Common reasons for edit exceptions include:</a:t>
            </a:r>
          </a:p>
          <a:p>
            <a:pPr fontAlgn="auto">
              <a:spcBef>
                <a:spcPts val="0"/>
              </a:spcBef>
              <a:spcAft>
                <a:spcPts val="0"/>
              </a:spcAft>
              <a:buFont typeface="Wingdings" panose="05000000000000000000" pitchFamily="2" charset="2"/>
              <a:buNone/>
              <a:defRPr/>
            </a:pPr>
            <a:endParaRPr lang="en-US" altLang="en-US" dirty="0">
              <a:solidFill>
                <a:schemeClr val="tx1">
                  <a:lumMod val="75000"/>
                  <a:lumOff val="25000"/>
                </a:schemeClr>
              </a:solidFill>
            </a:endParaRPr>
          </a:p>
          <a:p>
            <a:pPr fontAlgn="auto">
              <a:spcBef>
                <a:spcPts val="0"/>
              </a:spcBef>
              <a:spcAft>
                <a:spcPts val="0"/>
              </a:spcAft>
              <a:buFont typeface="Wingdings 3" charset="2"/>
              <a:buChar char=""/>
              <a:defRPr/>
            </a:pPr>
            <a:r>
              <a:rPr lang="en-US" altLang="en-US" dirty="0">
                <a:solidFill>
                  <a:schemeClr val="tx1">
                    <a:lumMod val="75000"/>
                    <a:lumOff val="25000"/>
                  </a:schemeClr>
                </a:solidFill>
              </a:rPr>
              <a:t> Missing  data </a:t>
            </a:r>
          </a:p>
          <a:p>
            <a:pPr marL="0" indent="0" fontAlgn="auto">
              <a:spcBef>
                <a:spcPts val="0"/>
              </a:spcBef>
              <a:spcAft>
                <a:spcPts val="0"/>
              </a:spcAft>
              <a:buFont typeface="Wingdings" panose="05000000000000000000" pitchFamily="2" charset="2"/>
              <a:buNone/>
              <a:defRPr/>
            </a:pPr>
            <a:endParaRPr lang="en-US" altLang="en-US" dirty="0">
              <a:solidFill>
                <a:schemeClr val="tx1">
                  <a:lumMod val="75000"/>
                  <a:lumOff val="25000"/>
                </a:schemeClr>
              </a:solidFill>
            </a:endParaRPr>
          </a:p>
          <a:p>
            <a:pPr fontAlgn="auto">
              <a:spcBef>
                <a:spcPts val="0"/>
              </a:spcBef>
              <a:spcAft>
                <a:spcPts val="0"/>
              </a:spcAft>
              <a:buFont typeface="Wingdings 3" charset="2"/>
              <a:buChar char=""/>
              <a:defRPr/>
            </a:pPr>
            <a:r>
              <a:rPr lang="en-US" altLang="en-US" dirty="0">
                <a:solidFill>
                  <a:schemeClr val="tx1">
                    <a:lumMod val="75000"/>
                    <a:lumOff val="25000"/>
                  </a:schemeClr>
                </a:solidFill>
              </a:rPr>
              <a:t> Large increase/decrease in year to year amounts</a:t>
            </a:r>
          </a:p>
          <a:p>
            <a:pPr marL="0" indent="0" fontAlgn="auto">
              <a:spcBef>
                <a:spcPts val="0"/>
              </a:spcBef>
              <a:spcAft>
                <a:spcPts val="0"/>
              </a:spcAft>
              <a:buFont typeface="Wingdings" panose="05000000000000000000" pitchFamily="2" charset="2"/>
              <a:buNone/>
              <a:defRPr/>
            </a:pPr>
            <a:endParaRPr lang="en-US" altLang="en-US" dirty="0">
              <a:solidFill>
                <a:schemeClr val="tx1">
                  <a:lumMod val="75000"/>
                  <a:lumOff val="25000"/>
                </a:schemeClr>
              </a:solidFill>
            </a:endParaRPr>
          </a:p>
          <a:p>
            <a:pPr fontAlgn="auto">
              <a:spcBef>
                <a:spcPts val="0"/>
              </a:spcBef>
              <a:spcAft>
                <a:spcPts val="0"/>
              </a:spcAft>
              <a:buFont typeface="Wingdings 3" charset="2"/>
              <a:buChar char=""/>
              <a:defRPr/>
            </a:pPr>
            <a:r>
              <a:rPr lang="en-US" altLang="en-US" dirty="0">
                <a:solidFill>
                  <a:schemeClr val="tx1">
                    <a:lumMod val="75000"/>
                    <a:lumOff val="25000"/>
                  </a:schemeClr>
                </a:solidFill>
              </a:rPr>
              <a:t>Significant discrepancies between component allocation  totals and BOCES-level totals</a:t>
            </a:r>
          </a:p>
          <a:p>
            <a:pPr marL="0" indent="0" fontAlgn="auto">
              <a:spcBef>
                <a:spcPts val="0"/>
              </a:spcBef>
              <a:spcAft>
                <a:spcPts val="0"/>
              </a:spcAft>
              <a:buFont typeface="Wingdings" panose="05000000000000000000" pitchFamily="2" charset="2"/>
              <a:buNone/>
              <a:defRPr/>
            </a:pPr>
            <a:endParaRPr lang="en-US" altLang="en-US" dirty="0">
              <a:solidFill>
                <a:schemeClr val="tx1">
                  <a:lumMod val="75000"/>
                  <a:lumOff val="25000"/>
                </a:schemeClr>
              </a:solidFill>
            </a:endParaRPr>
          </a:p>
          <a:p>
            <a:pPr marL="0" indent="0" fontAlgn="auto">
              <a:spcBef>
                <a:spcPts val="0"/>
              </a:spcBef>
              <a:spcAft>
                <a:spcPts val="0"/>
              </a:spcAft>
              <a:buFont typeface="Wingdings" panose="05000000000000000000" pitchFamily="2" charset="2"/>
              <a:buNone/>
              <a:defRPr/>
            </a:pPr>
            <a:r>
              <a:rPr lang="en-US" altLang="en-US" dirty="0">
                <a:solidFill>
                  <a:schemeClr val="tx1">
                    <a:lumMod val="75000"/>
                    <a:lumOff val="25000"/>
                  </a:schemeClr>
                </a:solidFill>
              </a:rPr>
              <a:t>	More about edits later…</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itle 1">
            <a:extLst>
              <a:ext uri="{FF2B5EF4-FFF2-40B4-BE49-F238E27FC236}">
                <a16:creationId xmlns:a16="http://schemas.microsoft.com/office/drawing/2014/main" id="{BF4AD439-5870-4C14-A13E-389B495EBB30}"/>
              </a:ext>
            </a:extLst>
          </p:cNvPr>
          <p:cNvSpPr>
            <a:spLocks noGrp="1" noChangeArrowheads="1"/>
          </p:cNvSpPr>
          <p:nvPr>
            <p:ph type="ctrTitle"/>
          </p:nvPr>
        </p:nvSpPr>
        <p:spPr>
          <a:xfrm>
            <a:off x="2010966" y="165020"/>
            <a:ext cx="7020314" cy="2263258"/>
          </a:xfrm>
        </p:spPr>
        <p:txBody>
          <a:bodyPr anchor="b">
            <a:normAutofit/>
          </a:bodyPr>
          <a:lstStyle/>
          <a:p>
            <a:pPr fontAlgn="auto">
              <a:spcAft>
                <a:spcPts val="0"/>
              </a:spcAft>
              <a:defRPr/>
            </a:pPr>
            <a:r>
              <a:rPr lang="en-US" altLang="en-US" b="1"/>
              <a:t>Submitting a BOCES Aid Claim</a:t>
            </a:r>
          </a:p>
        </p:txBody>
      </p:sp>
      <p:sp>
        <p:nvSpPr>
          <p:cNvPr id="3" name="Subtitle 2">
            <a:extLst>
              <a:ext uri="{FF2B5EF4-FFF2-40B4-BE49-F238E27FC236}">
                <a16:creationId xmlns:a16="http://schemas.microsoft.com/office/drawing/2014/main" id="{D2A961F0-903D-4910-94CF-BBEB20307AC6}"/>
              </a:ext>
            </a:extLst>
          </p:cNvPr>
          <p:cNvSpPr>
            <a:spLocks noGrp="1"/>
          </p:cNvSpPr>
          <p:nvPr>
            <p:ph type="subTitle" idx="1"/>
          </p:nvPr>
        </p:nvSpPr>
        <p:spPr>
          <a:xfrm>
            <a:off x="2927497" y="2476917"/>
            <a:ext cx="5187252" cy="1771600"/>
          </a:xfrm>
        </p:spPr>
        <p:txBody>
          <a:bodyPr rtlCol="0">
            <a:normAutofit/>
          </a:bodyPr>
          <a:lstStyle/>
          <a:p>
            <a:pPr fontAlgn="auto">
              <a:lnSpc>
                <a:spcPct val="90000"/>
              </a:lnSpc>
              <a:spcBef>
                <a:spcPts val="0"/>
              </a:spcBef>
              <a:spcAft>
                <a:spcPts val="600"/>
              </a:spcAft>
              <a:buFont typeface="Wingdings 3" charset="2"/>
              <a:buNone/>
              <a:defRPr/>
            </a:pPr>
            <a:r>
              <a:rPr lang="en-US" dirty="0"/>
              <a:t>Step 6:</a:t>
            </a:r>
            <a:endParaRPr lang="en-US"/>
          </a:p>
          <a:p>
            <a:pPr fontAlgn="auto">
              <a:lnSpc>
                <a:spcPct val="90000"/>
              </a:lnSpc>
              <a:spcBef>
                <a:spcPts val="0"/>
              </a:spcBef>
              <a:spcAft>
                <a:spcPts val="600"/>
              </a:spcAft>
              <a:buFont typeface="Wingdings 3" charset="2"/>
              <a:buNone/>
              <a:defRPr/>
            </a:pPr>
            <a:r>
              <a:rPr lang="en-US" dirty="0"/>
              <a:t>Certifying the BOCES State Aid Claim</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a:extLst>
              <a:ext uri="{FF2B5EF4-FFF2-40B4-BE49-F238E27FC236}">
                <a16:creationId xmlns:a16="http://schemas.microsoft.com/office/drawing/2014/main" id="{C4764AFE-5D53-4562-9B65-731002579805}"/>
              </a:ext>
            </a:extLst>
          </p:cNvPr>
          <p:cNvSpPr>
            <a:spLocks noGrp="1" noChangeArrowheads="1"/>
          </p:cNvSpPr>
          <p:nvPr>
            <p:ph type="title"/>
          </p:nvPr>
        </p:nvSpPr>
        <p:spPr>
          <a:xfrm>
            <a:off x="609600" y="266700"/>
            <a:ext cx="7010400" cy="838200"/>
          </a:xfrm>
        </p:spPr>
        <p:txBody>
          <a:bodyPr/>
          <a:lstStyle/>
          <a:p>
            <a:pPr algn="ctr" fontAlgn="auto">
              <a:spcAft>
                <a:spcPts val="0"/>
              </a:spcAft>
              <a:defRPr/>
            </a:pPr>
            <a:r>
              <a:rPr lang="en-US" altLang="en-US" sz="3200" dirty="0"/>
              <a:t>Certifying the BOCES Aid Claim</a:t>
            </a:r>
          </a:p>
        </p:txBody>
      </p:sp>
      <p:sp>
        <p:nvSpPr>
          <p:cNvPr id="175107" name="Rectangle 3">
            <a:extLst>
              <a:ext uri="{FF2B5EF4-FFF2-40B4-BE49-F238E27FC236}">
                <a16:creationId xmlns:a16="http://schemas.microsoft.com/office/drawing/2014/main" id="{A0EE775B-2C15-47FF-B51B-48BB735B6235}"/>
              </a:ext>
            </a:extLst>
          </p:cNvPr>
          <p:cNvSpPr>
            <a:spLocks noGrp="1" noChangeArrowheads="1"/>
          </p:cNvSpPr>
          <p:nvPr>
            <p:ph idx="1"/>
          </p:nvPr>
        </p:nvSpPr>
        <p:spPr>
          <a:xfrm>
            <a:off x="457200" y="1333500"/>
            <a:ext cx="7772400" cy="4457700"/>
          </a:xfrm>
        </p:spPr>
        <p:txBody>
          <a:bodyPr>
            <a:normAutofit/>
          </a:bodyPr>
          <a:lstStyle/>
          <a:p>
            <a:r>
              <a:rPr lang="en-US" altLang="en-US" sz="1600" dirty="0">
                <a:latin typeface="+mj-lt"/>
              </a:rPr>
              <a:t>The Certification Form can be found in the BOCES Official Data Area at the end of the menu choices under </a:t>
            </a:r>
            <a:r>
              <a:rPr lang="ja-JP" altLang="en-US" sz="1600" dirty="0">
                <a:latin typeface="+mj-lt"/>
                <a:cs typeface="メイリオ" panose="020B0604030504040204" pitchFamily="34" charset="-128"/>
              </a:rPr>
              <a:t>“</a:t>
            </a:r>
            <a:r>
              <a:rPr lang="en-US" altLang="ja-JP" sz="1600" dirty="0">
                <a:latin typeface="+mj-lt"/>
                <a:cs typeface="メイリオ" panose="020B0604030504040204" pitchFamily="34" charset="-128"/>
              </a:rPr>
              <a:t>State Aid BOCES Claim Form Set”</a:t>
            </a:r>
            <a:endParaRPr lang="en-US" altLang="en-US" sz="1600" dirty="0">
              <a:latin typeface="+mj-lt"/>
            </a:endParaRPr>
          </a:p>
          <a:p>
            <a:r>
              <a:rPr lang="en-US" altLang="en-US" sz="1600" dirty="0">
                <a:latin typeface="+mj-lt"/>
              </a:rPr>
              <a:t>The form set </a:t>
            </a:r>
            <a:r>
              <a:rPr lang="en-US" altLang="en-US" sz="1600" i="1" dirty="0">
                <a:latin typeface="+mj-lt"/>
              </a:rPr>
              <a:t>must</a:t>
            </a:r>
            <a:r>
              <a:rPr lang="en-US" altLang="en-US" sz="1600" dirty="0">
                <a:latin typeface="+mj-lt"/>
              </a:rPr>
              <a:t> be Certified by the District Superintendent; </a:t>
            </a:r>
            <a:r>
              <a:rPr lang="en-US" altLang="en-US" sz="1600" dirty="0">
                <a:solidFill>
                  <a:srgbClr val="FF0000"/>
                </a:solidFill>
                <a:latin typeface="+mj-lt"/>
              </a:rPr>
              <a:t>please check that the DS has a valid SAMS account/password </a:t>
            </a:r>
            <a:r>
              <a:rPr lang="en-US" altLang="en-US" sz="1600" i="1" dirty="0">
                <a:solidFill>
                  <a:srgbClr val="FF0000"/>
                </a:solidFill>
                <a:latin typeface="+mj-lt"/>
              </a:rPr>
              <a:t>before</a:t>
            </a:r>
            <a:r>
              <a:rPr lang="en-US" altLang="en-US" sz="1600" dirty="0">
                <a:solidFill>
                  <a:srgbClr val="FF0000"/>
                </a:solidFill>
                <a:latin typeface="+mj-lt"/>
              </a:rPr>
              <a:t> it’s time to certify</a:t>
            </a:r>
            <a:endParaRPr lang="en-US" altLang="en-US" sz="1600" dirty="0">
              <a:latin typeface="+mj-lt"/>
            </a:endParaRPr>
          </a:p>
          <a:p>
            <a:r>
              <a:rPr lang="en-US" altLang="en-US" sz="1600" dirty="0">
                <a:latin typeface="+mj-lt"/>
              </a:rPr>
              <a:t>The </a:t>
            </a:r>
            <a:r>
              <a:rPr lang="en-US" altLang="en-US" sz="1600" dirty="0">
                <a:solidFill>
                  <a:srgbClr val="FF0000"/>
                </a:solidFill>
                <a:latin typeface="+mj-lt"/>
              </a:rPr>
              <a:t>Edit Report</a:t>
            </a:r>
            <a:r>
              <a:rPr lang="en-US" altLang="en-US" sz="1600" dirty="0">
                <a:latin typeface="+mj-lt"/>
              </a:rPr>
              <a:t>  must be in the </a:t>
            </a:r>
            <a:r>
              <a:rPr lang="ja-JP" altLang="en-US" sz="1600" dirty="0">
                <a:latin typeface="+mj-lt"/>
              </a:rPr>
              <a:t>“</a:t>
            </a:r>
            <a:r>
              <a:rPr lang="en-US" altLang="ja-JP" sz="1600" dirty="0">
                <a:solidFill>
                  <a:srgbClr val="FF0000"/>
                </a:solidFill>
                <a:latin typeface="+mj-lt"/>
              </a:rPr>
              <a:t>Ready</a:t>
            </a:r>
            <a:r>
              <a:rPr lang="ja-JP" altLang="en-US" sz="1600" dirty="0">
                <a:latin typeface="+mj-lt"/>
              </a:rPr>
              <a:t>”</a:t>
            </a:r>
            <a:r>
              <a:rPr lang="en-US" altLang="ja-JP" sz="1600" dirty="0">
                <a:latin typeface="+mj-lt"/>
              </a:rPr>
              <a:t> state before Certification</a:t>
            </a:r>
            <a:endParaRPr lang="en-US" altLang="en-US" sz="1600" dirty="0">
              <a:latin typeface="+mj-lt"/>
            </a:endParaRPr>
          </a:p>
          <a:p>
            <a:r>
              <a:rPr lang="en-US" altLang="en-US" sz="1600" dirty="0">
                <a:latin typeface="+mj-lt"/>
              </a:rPr>
              <a:t>Certify and Submit your data to State  Aid.</a:t>
            </a:r>
          </a:p>
          <a:p>
            <a:endParaRPr lang="en-US" altLang="en-US" sz="1600" dirty="0">
              <a:latin typeface="+mj-lt"/>
            </a:endParaRPr>
          </a:p>
          <a:p>
            <a:pPr lvl="1"/>
            <a:r>
              <a:rPr lang="en-US" altLang="en-US" sz="1600" dirty="0">
                <a:latin typeface="+mj-lt"/>
              </a:rPr>
              <a:t>To verify that SED has </a:t>
            </a:r>
            <a:r>
              <a:rPr lang="ja-JP" altLang="en-US" sz="1600" dirty="0">
                <a:latin typeface="+mj-lt"/>
              </a:rPr>
              <a:t>“</a:t>
            </a:r>
            <a:r>
              <a:rPr lang="en-US" altLang="ja-JP" sz="1600" dirty="0">
                <a:latin typeface="+mj-lt"/>
              </a:rPr>
              <a:t>received</a:t>
            </a:r>
            <a:r>
              <a:rPr lang="ja-JP" altLang="en-US" sz="1600" dirty="0">
                <a:latin typeface="+mj-lt"/>
              </a:rPr>
              <a:t>”</a:t>
            </a:r>
            <a:r>
              <a:rPr lang="en-US" altLang="ja-JP" sz="1600" dirty="0">
                <a:latin typeface="+mj-lt"/>
              </a:rPr>
              <a:t> your submission, check that the activity log has a data state entry of </a:t>
            </a:r>
            <a:r>
              <a:rPr lang="ja-JP" altLang="en-US" sz="1600" dirty="0">
                <a:latin typeface="+mj-lt"/>
              </a:rPr>
              <a:t>“</a:t>
            </a:r>
            <a:r>
              <a:rPr lang="en-US" altLang="ja-JP" sz="1600" dirty="0">
                <a:latin typeface="+mj-lt"/>
              </a:rPr>
              <a:t>Certified</a:t>
            </a:r>
            <a:r>
              <a:rPr lang="ja-JP" altLang="en-US" sz="1600" dirty="0">
                <a:latin typeface="+mj-lt"/>
              </a:rPr>
              <a:t>”</a:t>
            </a:r>
            <a:r>
              <a:rPr lang="en-US" altLang="ja-JP" sz="1600" dirty="0">
                <a:latin typeface="+mj-lt"/>
              </a:rPr>
              <a:t> for the form set you submitted.</a:t>
            </a:r>
            <a:endParaRPr lang="en-US" altLang="en-US" sz="1600" dirty="0">
              <a:latin typeface="+mj-lt"/>
            </a:endParaRPr>
          </a:p>
          <a:p>
            <a:pPr lvl="1"/>
            <a:r>
              <a:rPr lang="en-US" altLang="en-US" sz="1600" dirty="0">
                <a:latin typeface="+mj-lt"/>
              </a:rPr>
              <a:t>You may not upload another file until you receive a </a:t>
            </a:r>
            <a:r>
              <a:rPr lang="ja-JP" altLang="en-US" sz="1600" dirty="0">
                <a:latin typeface="+mj-lt"/>
              </a:rPr>
              <a:t>“</a:t>
            </a:r>
            <a:r>
              <a:rPr lang="en-US" altLang="ja-JP" sz="1600" dirty="0">
                <a:latin typeface="+mj-lt"/>
              </a:rPr>
              <a:t>Clean,</a:t>
            </a:r>
            <a:r>
              <a:rPr lang="ja-JP" altLang="en-US" sz="1600" dirty="0">
                <a:latin typeface="+mj-lt"/>
              </a:rPr>
              <a:t>”</a:t>
            </a:r>
            <a:r>
              <a:rPr lang="en-US" altLang="ja-JP" sz="1600" dirty="0">
                <a:latin typeface="+mj-lt"/>
              </a:rPr>
              <a:t> “Clean with Issues, or </a:t>
            </a:r>
            <a:r>
              <a:rPr lang="ja-JP" altLang="en-US" sz="1600" dirty="0">
                <a:latin typeface="+mj-lt"/>
              </a:rPr>
              <a:t>“</a:t>
            </a:r>
            <a:r>
              <a:rPr lang="en-US" altLang="ja-JP" sz="1600" dirty="0">
                <a:latin typeface="+mj-lt"/>
              </a:rPr>
              <a:t>Rejected</a:t>
            </a:r>
            <a:r>
              <a:rPr lang="ja-JP" altLang="en-US" sz="1600" dirty="0">
                <a:latin typeface="+mj-lt"/>
              </a:rPr>
              <a:t>”</a:t>
            </a:r>
            <a:r>
              <a:rPr lang="en-US" altLang="ja-JP" sz="1600" dirty="0">
                <a:latin typeface="+mj-lt"/>
              </a:rPr>
              <a:t> email notice from SED</a:t>
            </a:r>
          </a:p>
          <a:p>
            <a:endParaRPr lang="en-US" altLang="en-US" sz="1600" dirty="0"/>
          </a:p>
        </p:txBody>
      </p:sp>
      <p:pic>
        <p:nvPicPr>
          <p:cNvPr id="101386" name="Picture 10">
            <a:extLst>
              <a:ext uri="{FF2B5EF4-FFF2-40B4-BE49-F238E27FC236}">
                <a16:creationId xmlns:a16="http://schemas.microsoft.com/office/drawing/2014/main" id="{34A72E04-BC96-45DB-B240-70B2E968763E}"/>
              </a:ext>
            </a:extLst>
          </p:cNvPr>
          <p:cNvPicPr>
            <a:picLocks noChangeAspect="1" noChangeArrowheads="1"/>
          </p:cNvPicPr>
          <p:nvPr/>
        </p:nvPicPr>
        <p:blipFill>
          <a:blip r:embed="rId3"/>
          <a:srcRect l="11433" t="86655" r="75783" b="8136"/>
          <a:stretch>
            <a:fillRect/>
          </a:stretch>
        </p:blipFill>
        <p:spPr bwMode="auto">
          <a:xfrm>
            <a:off x="4572000" y="3429000"/>
            <a:ext cx="1233378" cy="411126"/>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itle 1">
            <a:extLst>
              <a:ext uri="{FF2B5EF4-FFF2-40B4-BE49-F238E27FC236}">
                <a16:creationId xmlns:a16="http://schemas.microsoft.com/office/drawing/2014/main" id="{0186F38E-74F2-418F-92BB-CF39959B1BB8}"/>
              </a:ext>
            </a:extLst>
          </p:cNvPr>
          <p:cNvSpPr>
            <a:spLocks noGrp="1" noChangeArrowheads="1"/>
          </p:cNvSpPr>
          <p:nvPr>
            <p:ph type="ctrTitle"/>
          </p:nvPr>
        </p:nvSpPr>
        <p:spPr>
          <a:xfrm>
            <a:off x="2010966" y="165020"/>
            <a:ext cx="7020314" cy="2263258"/>
          </a:xfrm>
        </p:spPr>
        <p:txBody>
          <a:bodyPr anchor="b">
            <a:normAutofit/>
          </a:bodyPr>
          <a:lstStyle/>
          <a:p>
            <a:pPr fontAlgn="auto">
              <a:spcAft>
                <a:spcPts val="0"/>
              </a:spcAft>
              <a:defRPr/>
            </a:pPr>
            <a:r>
              <a:rPr lang="en-US" altLang="en-US" b="1"/>
              <a:t>Submitting a BOCES Aid Claim</a:t>
            </a:r>
          </a:p>
        </p:txBody>
      </p:sp>
      <p:sp>
        <p:nvSpPr>
          <p:cNvPr id="3" name="Subtitle 2">
            <a:extLst>
              <a:ext uri="{FF2B5EF4-FFF2-40B4-BE49-F238E27FC236}">
                <a16:creationId xmlns:a16="http://schemas.microsoft.com/office/drawing/2014/main" id="{12122FFE-E21C-4749-8D81-BF7CA355DE60}"/>
              </a:ext>
            </a:extLst>
          </p:cNvPr>
          <p:cNvSpPr>
            <a:spLocks noGrp="1"/>
          </p:cNvSpPr>
          <p:nvPr>
            <p:ph type="subTitle" idx="1"/>
          </p:nvPr>
        </p:nvSpPr>
        <p:spPr>
          <a:xfrm>
            <a:off x="2927497" y="2476917"/>
            <a:ext cx="5187252" cy="1771600"/>
          </a:xfrm>
        </p:spPr>
        <p:txBody>
          <a:bodyPr rtlCol="0">
            <a:normAutofit/>
          </a:bodyPr>
          <a:lstStyle/>
          <a:p>
            <a:pPr fontAlgn="auto">
              <a:spcBef>
                <a:spcPts val="0"/>
              </a:spcBef>
              <a:spcAft>
                <a:spcPts val="600"/>
              </a:spcAft>
              <a:buFont typeface="Wingdings 3" charset="2"/>
              <a:buNone/>
              <a:defRPr/>
            </a:pPr>
            <a:r>
              <a:rPr lang="en-US" sz="3300"/>
              <a:t>Step 7:</a:t>
            </a:r>
          </a:p>
          <a:p>
            <a:pPr fontAlgn="auto">
              <a:spcBef>
                <a:spcPts val="0"/>
              </a:spcBef>
              <a:spcAft>
                <a:spcPts val="600"/>
              </a:spcAft>
              <a:buFont typeface="Wingdings 3" charset="2"/>
              <a:buNone/>
              <a:defRPr/>
            </a:pPr>
            <a:r>
              <a:rPr lang="en-US" sz="3300"/>
              <a:t>Go to Activity Log to Verify Successful Submission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itle 1">
            <a:extLst>
              <a:ext uri="{FF2B5EF4-FFF2-40B4-BE49-F238E27FC236}">
                <a16:creationId xmlns:a16="http://schemas.microsoft.com/office/drawing/2014/main" id="{BC0D4C71-492D-4FC8-8792-54400443C596}"/>
              </a:ext>
            </a:extLst>
          </p:cNvPr>
          <p:cNvSpPr>
            <a:spLocks noGrp="1" noChangeArrowheads="1"/>
          </p:cNvSpPr>
          <p:nvPr>
            <p:ph type="title"/>
          </p:nvPr>
        </p:nvSpPr>
        <p:spPr/>
        <p:txBody>
          <a:bodyPr>
            <a:normAutofit/>
          </a:bodyPr>
          <a:lstStyle/>
          <a:p>
            <a:pPr fontAlgn="auto">
              <a:spcAft>
                <a:spcPts val="0"/>
              </a:spcAft>
              <a:defRPr/>
            </a:pPr>
            <a:r>
              <a:rPr lang="en-US" altLang="en-US" dirty="0"/>
              <a:t>Verify Certification on Activity Log</a:t>
            </a:r>
          </a:p>
        </p:txBody>
      </p:sp>
      <p:sp>
        <p:nvSpPr>
          <p:cNvPr id="3" name="Content Placeholder 2">
            <a:extLst>
              <a:ext uri="{FF2B5EF4-FFF2-40B4-BE49-F238E27FC236}">
                <a16:creationId xmlns:a16="http://schemas.microsoft.com/office/drawing/2014/main" id="{4BC26F46-2EDD-4627-B438-CAB8D0DF7B98}"/>
              </a:ext>
            </a:extLst>
          </p:cNvPr>
          <p:cNvSpPr>
            <a:spLocks noGrp="1"/>
          </p:cNvSpPr>
          <p:nvPr>
            <p:ph idx="1"/>
          </p:nvPr>
        </p:nvSpPr>
        <p:spPr/>
        <p:txBody>
          <a:bodyPr rtlCol="0">
            <a:normAutofit/>
          </a:bodyPr>
          <a:lstStyle/>
          <a:p>
            <a:pPr fontAlgn="auto">
              <a:spcBef>
                <a:spcPts val="0"/>
              </a:spcBef>
              <a:spcAft>
                <a:spcPts val="0"/>
              </a:spcAft>
              <a:buFont typeface="Wingdings 3" charset="2"/>
              <a:buChar char=""/>
              <a:defRPr/>
            </a:pPr>
            <a:r>
              <a:rPr lang="en-US" sz="2800" dirty="0">
                <a:solidFill>
                  <a:schemeClr val="tx1">
                    <a:lumMod val="75000"/>
                    <a:lumOff val="25000"/>
                  </a:schemeClr>
                </a:solidFill>
              </a:rPr>
              <a:t>If the Activity Log shows the data state of the BOCES State Aid Claim Form Set and the BOCES State Aid Claim Edit Report is </a:t>
            </a:r>
            <a:r>
              <a:rPr lang="en-US" sz="2800" dirty="0">
                <a:solidFill>
                  <a:srgbClr val="FF0000"/>
                </a:solidFill>
              </a:rPr>
              <a:t>Certified</a:t>
            </a:r>
            <a:r>
              <a:rPr lang="en-US" sz="2800" i="1" dirty="0">
                <a:solidFill>
                  <a:srgbClr val="FF0000"/>
                </a:solidFill>
              </a:rPr>
              <a:t>, </a:t>
            </a:r>
            <a:r>
              <a:rPr lang="en-US" sz="2800" dirty="0">
                <a:solidFill>
                  <a:schemeClr val="tx1">
                    <a:lumMod val="75000"/>
                    <a:lumOff val="25000"/>
                  </a:schemeClr>
                </a:solidFill>
              </a:rPr>
              <a:t>that means the claim has been submitted and is awaiting SED review</a:t>
            </a:r>
          </a:p>
          <a:p>
            <a:pPr marL="0" indent="0" fontAlgn="auto">
              <a:spcBef>
                <a:spcPts val="0"/>
              </a:spcBef>
              <a:spcAft>
                <a:spcPts val="0"/>
              </a:spcAft>
              <a:buFont typeface="Wingdings" panose="05000000000000000000" pitchFamily="2" charset="2"/>
              <a:buNone/>
              <a:defRPr/>
            </a:pPr>
            <a:endParaRPr lang="en-US" sz="2800" dirty="0">
              <a:solidFill>
                <a:schemeClr val="tx1">
                  <a:lumMod val="75000"/>
                  <a:lumOff val="25000"/>
                </a:schemeClr>
              </a:solidFill>
            </a:endParaRPr>
          </a:p>
          <a:p>
            <a:pPr fontAlgn="auto">
              <a:spcBef>
                <a:spcPts val="0"/>
              </a:spcBef>
              <a:spcAft>
                <a:spcPts val="0"/>
              </a:spcAft>
              <a:buFont typeface="Wingdings 3" charset="2"/>
              <a:buChar char=""/>
              <a:defRPr/>
            </a:pPr>
            <a:r>
              <a:rPr lang="en-US" sz="2800" dirty="0">
                <a:solidFill>
                  <a:schemeClr val="tx1">
                    <a:lumMod val="75000"/>
                    <a:lumOff val="25000"/>
                  </a:schemeClr>
                </a:solidFill>
              </a:rPr>
              <a:t>When the data state becomes </a:t>
            </a:r>
            <a:r>
              <a:rPr lang="en-US" sz="2800" dirty="0">
                <a:solidFill>
                  <a:srgbClr val="FF0000"/>
                </a:solidFill>
              </a:rPr>
              <a:t>Edit in Progress</a:t>
            </a:r>
            <a:r>
              <a:rPr lang="en-US" sz="2800" dirty="0">
                <a:solidFill>
                  <a:schemeClr val="tx1">
                    <a:lumMod val="75000"/>
                    <a:lumOff val="25000"/>
                  </a:schemeClr>
                </a:solidFill>
              </a:rPr>
              <a:t>, SED has begun to review</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a:extLst>
              <a:ext uri="{FF2B5EF4-FFF2-40B4-BE49-F238E27FC236}">
                <a16:creationId xmlns:a16="http://schemas.microsoft.com/office/drawing/2014/main" id="{12FA7545-DCFB-45EF-9331-5D9FC369DF34}"/>
              </a:ext>
            </a:extLst>
          </p:cNvPr>
          <p:cNvSpPr>
            <a:spLocks noGrp="1" noChangeArrowheads="1"/>
          </p:cNvSpPr>
          <p:nvPr>
            <p:ph type="title"/>
          </p:nvPr>
        </p:nvSpPr>
        <p:spPr>
          <a:xfrm>
            <a:off x="2209800" y="92149"/>
            <a:ext cx="4953000" cy="898525"/>
          </a:xfrm>
        </p:spPr>
        <p:txBody>
          <a:bodyPr/>
          <a:lstStyle/>
          <a:p>
            <a:pPr algn="ctr" fontAlgn="auto">
              <a:spcAft>
                <a:spcPts val="0"/>
              </a:spcAft>
              <a:defRPr/>
            </a:pPr>
            <a:r>
              <a:rPr lang="en-US" altLang="en-US" dirty="0"/>
              <a:t>Activity Log</a:t>
            </a:r>
          </a:p>
        </p:txBody>
      </p:sp>
      <p:sp>
        <p:nvSpPr>
          <p:cNvPr id="192515" name="Rectangle 3">
            <a:extLst>
              <a:ext uri="{FF2B5EF4-FFF2-40B4-BE49-F238E27FC236}">
                <a16:creationId xmlns:a16="http://schemas.microsoft.com/office/drawing/2014/main" id="{B8C91F41-BF3A-45BF-9E32-304402D47005}"/>
              </a:ext>
            </a:extLst>
          </p:cNvPr>
          <p:cNvSpPr>
            <a:spLocks noGrp="1" noChangeArrowheads="1"/>
          </p:cNvSpPr>
          <p:nvPr>
            <p:ph idx="1"/>
          </p:nvPr>
        </p:nvSpPr>
        <p:spPr>
          <a:xfrm>
            <a:off x="76200" y="990674"/>
            <a:ext cx="8763000" cy="5105400"/>
          </a:xfrm>
        </p:spPr>
        <p:txBody>
          <a:bodyPr rtlCol="0">
            <a:normAutofit/>
          </a:bodyPr>
          <a:lstStyle/>
          <a:p>
            <a:pPr fontAlgn="auto">
              <a:spcBef>
                <a:spcPts val="0"/>
              </a:spcBef>
              <a:spcAft>
                <a:spcPts val="0"/>
              </a:spcAft>
              <a:buFont typeface="Wingdings" charset="0"/>
              <a:buChar char="n"/>
              <a:defRPr/>
            </a:pPr>
            <a:endParaRPr lang="en-US" dirty="0">
              <a:solidFill>
                <a:schemeClr val="tx1">
                  <a:lumMod val="75000"/>
                  <a:lumOff val="25000"/>
                </a:schemeClr>
              </a:solidFill>
            </a:endParaRPr>
          </a:p>
          <a:p>
            <a:pPr fontAlgn="auto">
              <a:spcBef>
                <a:spcPts val="0"/>
              </a:spcBef>
              <a:spcAft>
                <a:spcPts val="0"/>
              </a:spcAft>
              <a:buFont typeface="Wingdings" charset="0"/>
              <a:buChar char="n"/>
              <a:defRPr/>
            </a:pPr>
            <a:r>
              <a:rPr lang="en-US" dirty="0">
                <a:solidFill>
                  <a:schemeClr val="tx1">
                    <a:lumMod val="75000"/>
                    <a:lumOff val="25000"/>
                  </a:schemeClr>
                </a:solidFill>
              </a:rPr>
              <a:t>Allows you to track all activities and status associated with the data you have submitted to State Aid and the CoSer System.  </a:t>
            </a:r>
            <a:br>
              <a:rPr lang="en-US" dirty="0">
                <a:solidFill>
                  <a:schemeClr val="tx1">
                    <a:lumMod val="75000"/>
                    <a:lumOff val="25000"/>
                  </a:schemeClr>
                </a:solidFill>
              </a:rPr>
            </a:br>
            <a:endParaRPr lang="en-US" dirty="0">
              <a:solidFill>
                <a:schemeClr val="tx1">
                  <a:lumMod val="75000"/>
                  <a:lumOff val="25000"/>
                </a:schemeClr>
              </a:solidFill>
            </a:endParaRPr>
          </a:p>
          <a:p>
            <a:pPr fontAlgn="auto">
              <a:spcBef>
                <a:spcPts val="0"/>
              </a:spcBef>
              <a:spcAft>
                <a:spcPts val="0"/>
              </a:spcAft>
              <a:buFont typeface="Wingdings" charset="0"/>
              <a:buChar char="n"/>
              <a:defRPr/>
            </a:pPr>
            <a:r>
              <a:rPr lang="en-US" dirty="0">
                <a:solidFill>
                  <a:schemeClr val="tx1">
                    <a:lumMod val="75000"/>
                    <a:lumOff val="25000"/>
                  </a:schemeClr>
                </a:solidFill>
              </a:rPr>
              <a:t>Information displayed in the activity log will let you:</a:t>
            </a:r>
          </a:p>
          <a:p>
            <a:pPr lvl="1" fontAlgn="auto">
              <a:spcBef>
                <a:spcPts val="0"/>
              </a:spcBef>
              <a:spcAft>
                <a:spcPts val="0"/>
              </a:spcAft>
              <a:buFont typeface="Wingdings" charset="0"/>
              <a:buChar char="ü"/>
              <a:defRPr/>
            </a:pPr>
            <a:r>
              <a:rPr lang="en-US" sz="1800" dirty="0">
                <a:solidFill>
                  <a:schemeClr val="tx1">
                    <a:lumMod val="75000"/>
                    <a:lumOff val="25000"/>
                  </a:schemeClr>
                </a:solidFill>
              </a:rPr>
              <a:t>Verify the data state and data state date of any form set: (e.g. Certified, Clean)</a:t>
            </a:r>
          </a:p>
          <a:p>
            <a:pPr lvl="1" fontAlgn="auto">
              <a:spcBef>
                <a:spcPts val="0"/>
              </a:spcBef>
              <a:spcAft>
                <a:spcPts val="0"/>
              </a:spcAft>
              <a:buFont typeface="Wingdings" charset="0"/>
              <a:buChar char="ü"/>
              <a:defRPr/>
            </a:pPr>
            <a:r>
              <a:rPr lang="en-US" sz="1800" dirty="0">
                <a:solidFill>
                  <a:schemeClr val="tx1">
                    <a:lumMod val="75000"/>
                    <a:lumOff val="25000"/>
                  </a:schemeClr>
                </a:solidFill>
              </a:rPr>
              <a:t>Identify when a Form Set has been Rejected and needs your Attention (edit rejected, correction rejected, revision rejected)</a:t>
            </a:r>
          </a:p>
          <a:p>
            <a:pPr lvl="1" fontAlgn="auto">
              <a:spcBef>
                <a:spcPts val="0"/>
              </a:spcBef>
              <a:spcAft>
                <a:spcPts val="0"/>
              </a:spcAft>
              <a:buFont typeface="Wingdings" charset="0"/>
              <a:buChar char="ü"/>
              <a:defRPr/>
            </a:pPr>
            <a:r>
              <a:rPr lang="en-US" sz="1800" dirty="0">
                <a:solidFill>
                  <a:schemeClr val="tx1">
                    <a:lumMod val="75000"/>
                    <a:lumOff val="25000"/>
                  </a:schemeClr>
                </a:solidFill>
              </a:rPr>
              <a:t>Review automated correspondence sent by SED</a:t>
            </a:r>
          </a:p>
          <a:p>
            <a:pPr lvl="1" fontAlgn="auto">
              <a:spcBef>
                <a:spcPts val="0"/>
              </a:spcBef>
              <a:spcAft>
                <a:spcPts val="0"/>
              </a:spcAft>
              <a:buFont typeface="Wingdings" charset="0"/>
              <a:buChar char="ü"/>
              <a:defRPr/>
            </a:pPr>
            <a:r>
              <a:rPr lang="en-US" sz="1800" dirty="0">
                <a:solidFill>
                  <a:schemeClr val="tx1">
                    <a:lumMod val="75000"/>
                    <a:lumOff val="25000"/>
                  </a:schemeClr>
                </a:solidFill>
              </a:rPr>
              <a:t>Identify BOCES or SED staff responsible for each activity </a:t>
            </a:r>
          </a:p>
          <a:p>
            <a:pPr lvl="1" fontAlgn="auto">
              <a:spcBef>
                <a:spcPts val="0"/>
              </a:spcBef>
              <a:spcAft>
                <a:spcPts val="0"/>
              </a:spcAft>
              <a:buFont typeface="Wingdings" charset="0"/>
              <a:buChar char="ü"/>
              <a:defRPr/>
            </a:pPr>
            <a:r>
              <a:rPr lang="en-US" sz="1800" dirty="0">
                <a:solidFill>
                  <a:schemeClr val="tx1">
                    <a:lumMod val="75000"/>
                    <a:lumOff val="25000"/>
                  </a:schemeClr>
                </a:solidFill>
              </a:rPr>
              <a:t>Can filter sort by Form Set</a:t>
            </a:r>
          </a:p>
          <a:p>
            <a:pPr lvl="1" fontAlgn="auto">
              <a:spcBef>
                <a:spcPts val="0"/>
              </a:spcBef>
              <a:spcAft>
                <a:spcPts val="0"/>
              </a:spcAft>
              <a:buFont typeface="Wingdings" charset="0"/>
              <a:buChar char="ü"/>
              <a:defRPr/>
            </a:pPr>
            <a:r>
              <a:rPr lang="en-US" sz="1800" dirty="0">
                <a:solidFill>
                  <a:schemeClr val="tx1">
                    <a:lumMod val="75000"/>
                    <a:lumOff val="25000"/>
                  </a:schemeClr>
                </a:solidFill>
              </a:rPr>
              <a:t>Can sort by any column on the log by left-clicking on the column heading.</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4" name="Text Box 6">
            <a:extLst>
              <a:ext uri="{FF2B5EF4-FFF2-40B4-BE49-F238E27FC236}">
                <a16:creationId xmlns:a16="http://schemas.microsoft.com/office/drawing/2014/main" id="{E0610344-D673-4E76-89F7-8A69ED6C7963}"/>
              </a:ext>
            </a:extLst>
          </p:cNvPr>
          <p:cNvSpPr txBox="1">
            <a:spLocks noChangeArrowheads="1"/>
          </p:cNvSpPr>
          <p:nvPr/>
        </p:nvSpPr>
        <p:spPr bwMode="auto">
          <a:xfrm>
            <a:off x="2819400" y="304800"/>
            <a:ext cx="3124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fontAlgn="auto" hangingPunct="1">
              <a:spcBef>
                <a:spcPct val="50000"/>
              </a:spcBef>
              <a:spcAft>
                <a:spcPts val="0"/>
              </a:spcAft>
              <a:defRPr/>
            </a:pPr>
            <a:r>
              <a:rPr lang="en-US" sz="3600" dirty="0">
                <a:latin typeface="Arial" charset="0"/>
                <a:ea typeface="ＭＳ Ｐゴシック" charset="0"/>
              </a:rPr>
              <a:t>Activity Log</a:t>
            </a:r>
          </a:p>
        </p:txBody>
      </p:sp>
      <p:pic>
        <p:nvPicPr>
          <p:cNvPr id="183299" name="Picture 4">
            <a:extLst>
              <a:ext uri="{FF2B5EF4-FFF2-40B4-BE49-F238E27FC236}">
                <a16:creationId xmlns:a16="http://schemas.microsoft.com/office/drawing/2014/main" id="{C7CEA9E3-631C-4375-A296-A29B169D07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8434" r="38846" b="4045"/>
          <a:stretch>
            <a:fillRect/>
          </a:stretch>
        </p:blipFill>
        <p:spPr bwMode="auto">
          <a:xfrm>
            <a:off x="609600" y="1219200"/>
            <a:ext cx="7239000" cy="473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a:extLst>
              <a:ext uri="{FF2B5EF4-FFF2-40B4-BE49-F238E27FC236}">
                <a16:creationId xmlns:a16="http://schemas.microsoft.com/office/drawing/2014/main" id="{4E2764F6-533B-4F54-89FC-486A25504AC9}"/>
              </a:ext>
            </a:extLst>
          </p:cNvPr>
          <p:cNvSpPr>
            <a:spLocks noGrp="1" noChangeArrowheads="1"/>
          </p:cNvSpPr>
          <p:nvPr>
            <p:ph type="title"/>
          </p:nvPr>
        </p:nvSpPr>
        <p:spPr>
          <a:xfrm>
            <a:off x="1828800" y="136451"/>
            <a:ext cx="5486400" cy="898525"/>
          </a:xfrm>
        </p:spPr>
        <p:txBody>
          <a:bodyPr>
            <a:normAutofit/>
          </a:bodyPr>
          <a:lstStyle/>
          <a:p>
            <a:pPr fontAlgn="auto">
              <a:spcAft>
                <a:spcPts val="0"/>
              </a:spcAft>
              <a:defRPr/>
            </a:pPr>
            <a:r>
              <a:rPr lang="en-US" sz="4000" dirty="0"/>
              <a:t>Using the Activity  Log</a:t>
            </a:r>
          </a:p>
        </p:txBody>
      </p:sp>
      <p:sp>
        <p:nvSpPr>
          <p:cNvPr id="185347" name="Rectangle 3">
            <a:extLst>
              <a:ext uri="{FF2B5EF4-FFF2-40B4-BE49-F238E27FC236}">
                <a16:creationId xmlns:a16="http://schemas.microsoft.com/office/drawing/2014/main" id="{C44CADFC-218F-4055-B329-7BE16D5BCAAD}"/>
              </a:ext>
            </a:extLst>
          </p:cNvPr>
          <p:cNvSpPr>
            <a:spLocks noGrp="1" noChangeArrowheads="1"/>
          </p:cNvSpPr>
          <p:nvPr>
            <p:ph idx="1"/>
          </p:nvPr>
        </p:nvSpPr>
        <p:spPr>
          <a:xfrm>
            <a:off x="685800" y="1295400"/>
            <a:ext cx="8001000" cy="4953000"/>
          </a:xfrm>
        </p:spPr>
        <p:txBody>
          <a:bodyPr/>
          <a:lstStyle/>
          <a:p>
            <a:pPr>
              <a:lnSpc>
                <a:spcPct val="90000"/>
              </a:lnSpc>
            </a:pPr>
            <a:r>
              <a:rPr lang="en-US" altLang="en-US" sz="2000" dirty="0"/>
              <a:t>Use Activity Log to confirm all interactions with SAMS  </a:t>
            </a:r>
            <a:br>
              <a:rPr lang="en-US" altLang="en-US" sz="2000" dirty="0"/>
            </a:br>
            <a:endParaRPr lang="en-US" altLang="en-US" sz="2000" dirty="0"/>
          </a:p>
          <a:p>
            <a:pPr>
              <a:lnSpc>
                <a:spcPct val="90000"/>
              </a:lnSpc>
            </a:pPr>
            <a:r>
              <a:rPr lang="en-US" altLang="en-US" sz="2000" dirty="0"/>
              <a:t>BOCES should confirm that each action taken; e.g., Certify, Submit Revision, etc. that the expected  </a:t>
            </a:r>
            <a:r>
              <a:rPr lang="en-US" altLang="en-US" sz="2000" i="1" dirty="0"/>
              <a:t>data state </a:t>
            </a:r>
            <a:r>
              <a:rPr lang="en-US" altLang="en-US" sz="2000" dirty="0"/>
              <a:t>appears on the log</a:t>
            </a:r>
            <a:br>
              <a:rPr lang="en-US" altLang="en-US" sz="2000" dirty="0"/>
            </a:br>
            <a:endParaRPr lang="en-US" altLang="en-US" sz="2000" dirty="0"/>
          </a:p>
          <a:p>
            <a:pPr>
              <a:lnSpc>
                <a:spcPct val="90000"/>
              </a:lnSpc>
            </a:pPr>
            <a:r>
              <a:rPr lang="en-US" altLang="en-US" sz="2000" dirty="0"/>
              <a:t>Watch for Rejected State – the ball’</a:t>
            </a:r>
            <a:r>
              <a:rPr lang="en-US" altLang="ja-JP" sz="2000" dirty="0">
                <a:cs typeface="メイリオ" panose="020B0604030504040204" pitchFamily="34" charset="-128"/>
              </a:rPr>
              <a:t>s in your park; you must run a new edit report to see SED comments and either change problem data or provide additional explanation</a:t>
            </a:r>
          </a:p>
          <a:p>
            <a:pPr>
              <a:lnSpc>
                <a:spcPct val="90000"/>
              </a:lnSpc>
            </a:pPr>
            <a:endParaRPr lang="en-US" altLang="en-US" sz="2000" dirty="0"/>
          </a:p>
          <a:p>
            <a:pPr>
              <a:lnSpc>
                <a:spcPct val="90000"/>
              </a:lnSpc>
            </a:pPr>
            <a:r>
              <a:rPr lang="en-US" altLang="en-US" sz="2000" dirty="0"/>
              <a:t>Your State Aid form set has not been accepted by SED for inclusion in the Nov 15 DB until activity</a:t>
            </a:r>
            <a:r>
              <a:rPr lang="en-US" altLang="en-US" sz="2400" dirty="0"/>
              <a:t> </a:t>
            </a:r>
            <a:r>
              <a:rPr lang="en-US" altLang="en-US" sz="2000" dirty="0"/>
              <a:t>log shows </a:t>
            </a:r>
            <a:r>
              <a:rPr lang="en-US" altLang="en-US" sz="2000" dirty="0">
                <a:solidFill>
                  <a:srgbClr val="FF0000"/>
                </a:solidFill>
              </a:rPr>
              <a:t>Clean</a:t>
            </a:r>
            <a:r>
              <a:rPr lang="en-US" altLang="en-US" sz="2000" dirty="0"/>
              <a:t> or </a:t>
            </a:r>
            <a:r>
              <a:rPr lang="en-US" altLang="en-US" sz="2000" dirty="0">
                <a:solidFill>
                  <a:srgbClr val="FF0000"/>
                </a:solidFill>
              </a:rPr>
              <a:t>Clean with Issues!  </a:t>
            </a:r>
            <a:r>
              <a:rPr lang="en-US" altLang="en-US" sz="2000" dirty="0"/>
              <a:t>Corrections or revisions submitted are not included in SAMS official until activity log shows </a:t>
            </a:r>
            <a:r>
              <a:rPr lang="en-US" altLang="en-US" sz="2000" dirty="0">
                <a:solidFill>
                  <a:srgbClr val="FF0000"/>
                </a:solidFill>
              </a:rPr>
              <a:t>Corrections Accepted </a:t>
            </a:r>
            <a:r>
              <a:rPr lang="en-US" altLang="en-US" sz="2000" dirty="0"/>
              <a:t> or </a:t>
            </a:r>
            <a:r>
              <a:rPr lang="en-US" altLang="en-US" sz="2000" dirty="0">
                <a:solidFill>
                  <a:srgbClr val="FF0000"/>
                </a:solidFill>
              </a:rPr>
              <a:t>Revision Accepted</a:t>
            </a:r>
            <a:r>
              <a:rPr lang="en-US" altLang="en-US" sz="2000" dirty="0"/>
              <a:t>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a:extLst>
              <a:ext uri="{FF2B5EF4-FFF2-40B4-BE49-F238E27FC236}">
                <a16:creationId xmlns:a16="http://schemas.microsoft.com/office/drawing/2014/main" id="{57AB5E89-B3B4-4CE4-8B0A-9C744EB6575B}"/>
              </a:ext>
            </a:extLst>
          </p:cNvPr>
          <p:cNvSpPr>
            <a:spLocks noGrp="1" noChangeArrowheads="1"/>
          </p:cNvSpPr>
          <p:nvPr>
            <p:ph type="title"/>
          </p:nvPr>
        </p:nvSpPr>
        <p:spPr>
          <a:xfrm>
            <a:off x="114300" y="0"/>
            <a:ext cx="8915400" cy="1371600"/>
          </a:xfrm>
        </p:spPr>
        <p:txBody>
          <a:bodyPr>
            <a:normAutofit/>
          </a:bodyPr>
          <a:lstStyle/>
          <a:p>
            <a:pPr algn="ctr" fontAlgn="auto">
              <a:spcAft>
                <a:spcPts val="0"/>
              </a:spcAft>
              <a:defRPr/>
            </a:pPr>
            <a:r>
              <a:rPr lang="en-US" dirty="0"/>
              <a:t>Activity Log: </a:t>
            </a:r>
            <a:br>
              <a:rPr lang="en-US" dirty="0"/>
            </a:br>
            <a:r>
              <a:rPr lang="en-US" dirty="0"/>
              <a:t>About SAMS Data States </a:t>
            </a:r>
            <a:br>
              <a:rPr lang="en-US" sz="4000" dirty="0">
                <a:solidFill>
                  <a:schemeClr val="accent2">
                    <a:lumMod val="75000"/>
                  </a:schemeClr>
                </a:solidFill>
              </a:rPr>
            </a:br>
            <a:endParaRPr lang="en-US" sz="1400" dirty="0">
              <a:solidFill>
                <a:schemeClr val="accent2">
                  <a:lumMod val="75000"/>
                </a:schemeClr>
              </a:solidFill>
            </a:endParaRPr>
          </a:p>
        </p:txBody>
      </p:sp>
      <p:graphicFrame>
        <p:nvGraphicFramePr>
          <p:cNvPr id="303225" name="Group 121">
            <a:extLst>
              <a:ext uri="{FF2B5EF4-FFF2-40B4-BE49-F238E27FC236}">
                <a16:creationId xmlns:a16="http://schemas.microsoft.com/office/drawing/2014/main" id="{B3606340-0526-43E0-B823-4170B4D10776}"/>
              </a:ext>
            </a:extLst>
          </p:cNvPr>
          <p:cNvGraphicFramePr>
            <a:graphicFrameLocks noGrp="1"/>
          </p:cNvGraphicFramePr>
          <p:nvPr>
            <p:ph sz="half" idx="1"/>
            <p:extLst>
              <p:ext uri="{D42A27DB-BD31-4B8C-83A1-F6EECF244321}">
                <p14:modId xmlns:p14="http://schemas.microsoft.com/office/powerpoint/2010/main" val="2702251721"/>
              </p:ext>
            </p:extLst>
          </p:nvPr>
        </p:nvGraphicFramePr>
        <p:xfrm>
          <a:off x="609600" y="1371600"/>
          <a:ext cx="8077200" cy="4214283"/>
        </p:xfrm>
        <a:graphic>
          <a:graphicData uri="http://schemas.openxmlformats.org/drawingml/2006/table">
            <a:tbl>
              <a:tblPr/>
              <a:tblGrid>
                <a:gridCol w="2255794">
                  <a:extLst>
                    <a:ext uri="{9D8B030D-6E8A-4147-A177-3AD203B41FA5}">
                      <a16:colId xmlns:a16="http://schemas.microsoft.com/office/drawing/2014/main" val="20000"/>
                    </a:ext>
                  </a:extLst>
                </a:gridCol>
                <a:gridCol w="5821406">
                  <a:extLst>
                    <a:ext uri="{9D8B030D-6E8A-4147-A177-3AD203B41FA5}">
                      <a16:colId xmlns:a16="http://schemas.microsoft.com/office/drawing/2014/main" val="20001"/>
                    </a:ext>
                  </a:extLst>
                </a:gridCol>
              </a:tblGrid>
              <a:tr h="381000">
                <a:tc gridSpan="2">
                  <a:txBody>
                    <a:bodyPr/>
                    <a:lstStyle>
                      <a:lvl1pPr>
                        <a:spcBef>
                          <a:spcPct val="20000"/>
                        </a:spcBef>
                        <a:buClr>
                          <a:schemeClr val="folHlink"/>
                        </a:buClr>
                        <a:buSzPct val="60000"/>
                        <a:buFont typeface="Wingdings" pitchFamily="2" charset="2"/>
                        <a:defRPr sz="2800">
                          <a:solidFill>
                            <a:schemeClr val="tx1"/>
                          </a:solidFill>
                          <a:latin typeface="Arial" pitchFamily="34" charset="0"/>
                          <a:ea typeface="ＭＳ Ｐゴシック" pitchFamily="34" charset="-128"/>
                        </a:defRPr>
                      </a:lvl1pPr>
                      <a:lvl2pPr marL="742950" indent="-285750">
                        <a:spcBef>
                          <a:spcPct val="20000"/>
                        </a:spcBef>
                        <a:buClr>
                          <a:schemeClr val="hlink"/>
                        </a:buClr>
                        <a:buSzPct val="55000"/>
                        <a:buFont typeface="Wingdings" pitchFamily="2" charset="2"/>
                        <a:defRPr sz="2400">
                          <a:solidFill>
                            <a:schemeClr val="tx1"/>
                          </a:solidFill>
                          <a:latin typeface="Arial" pitchFamily="34" charset="0"/>
                          <a:ea typeface="ＭＳ Ｐゴシック" pitchFamily="34" charset="-128"/>
                        </a:defRPr>
                      </a:lvl2pPr>
                      <a:lvl3pPr marL="1143000" indent="-228600">
                        <a:spcBef>
                          <a:spcPct val="20000"/>
                        </a:spcBef>
                        <a:buClr>
                          <a:schemeClr val="folHlink"/>
                        </a:buClr>
                        <a:buSzPct val="50000"/>
                        <a:buFont typeface="Wingdings" pitchFamily="2" charset="2"/>
                        <a:defRPr sz="2000">
                          <a:solidFill>
                            <a:schemeClr val="tx1"/>
                          </a:solidFill>
                          <a:latin typeface="Arial" pitchFamily="34" charset="0"/>
                          <a:ea typeface="ＭＳ Ｐゴシック" pitchFamily="34" charset="-128"/>
                        </a:defRPr>
                      </a:lvl3pPr>
                      <a:lvl4pPr marL="1600200" indent="-228600">
                        <a:spcBef>
                          <a:spcPct val="20000"/>
                        </a:spcBef>
                        <a:buClr>
                          <a:schemeClr val="accent2"/>
                        </a:buClr>
                        <a:buSzPct val="55000"/>
                        <a:buFont typeface="Wingdings" pitchFamily="2" charset="2"/>
                        <a:defRPr>
                          <a:solidFill>
                            <a:schemeClr val="tx1"/>
                          </a:solidFill>
                          <a:latin typeface="Arial" pitchFamily="34" charset="0"/>
                          <a:ea typeface="ＭＳ Ｐゴシック" pitchFamily="34" charset="-128"/>
                        </a:defRPr>
                      </a:lvl4pPr>
                      <a:lvl5pPr marL="2057400" indent="-228600">
                        <a:spcBef>
                          <a:spcPct val="20000"/>
                        </a:spcBef>
                        <a:buClr>
                          <a:schemeClr val="accent1"/>
                        </a:buClr>
                        <a:buSzPct val="50000"/>
                        <a:buFont typeface="Wingdings" pitchFamily="2" charset="2"/>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000" b="1" i="0" u="none" strike="noStrike" cap="none" normalizeH="0" baseline="0" dirty="0">
                          <a:ln>
                            <a:noFill/>
                          </a:ln>
                          <a:solidFill>
                            <a:schemeClr val="tx1"/>
                          </a:solidFill>
                          <a:effectLst/>
                          <a:latin typeface="Arial" pitchFamily="34" charset="0"/>
                          <a:ea typeface="ＭＳ Ｐゴシック" pitchFamily="34" charset="-128"/>
                        </a:rPr>
                        <a:t>(samples – see Training Manual for a full list &amp; descriptions)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541411">
                <a:tc>
                  <a:txBody>
                    <a:bodyPr/>
                    <a:lstStyle>
                      <a:lvl1pPr>
                        <a:spcBef>
                          <a:spcPct val="20000"/>
                        </a:spcBef>
                        <a:buClr>
                          <a:schemeClr val="folHlink"/>
                        </a:buClr>
                        <a:buSzPct val="60000"/>
                        <a:buFont typeface="Wingdings" pitchFamily="2" charset="2"/>
                        <a:defRPr sz="2800">
                          <a:solidFill>
                            <a:schemeClr val="tx1"/>
                          </a:solidFill>
                          <a:latin typeface="Arial" pitchFamily="34" charset="0"/>
                          <a:ea typeface="ＭＳ Ｐゴシック" pitchFamily="34" charset="-128"/>
                        </a:defRPr>
                      </a:lvl1pPr>
                      <a:lvl2pPr marL="742950" indent="-285750">
                        <a:spcBef>
                          <a:spcPct val="20000"/>
                        </a:spcBef>
                        <a:buClr>
                          <a:schemeClr val="hlink"/>
                        </a:buClr>
                        <a:buSzPct val="55000"/>
                        <a:buFont typeface="Wingdings" pitchFamily="2" charset="2"/>
                        <a:defRPr sz="2400">
                          <a:solidFill>
                            <a:schemeClr val="tx1"/>
                          </a:solidFill>
                          <a:latin typeface="Arial" pitchFamily="34" charset="0"/>
                          <a:ea typeface="ＭＳ Ｐゴシック" pitchFamily="34" charset="-128"/>
                        </a:defRPr>
                      </a:lvl2pPr>
                      <a:lvl3pPr marL="1143000" indent="-228600">
                        <a:spcBef>
                          <a:spcPct val="20000"/>
                        </a:spcBef>
                        <a:buClr>
                          <a:schemeClr val="folHlink"/>
                        </a:buClr>
                        <a:buSzPct val="50000"/>
                        <a:buFont typeface="Wingdings" pitchFamily="2" charset="2"/>
                        <a:defRPr sz="2000">
                          <a:solidFill>
                            <a:schemeClr val="tx1"/>
                          </a:solidFill>
                          <a:latin typeface="Arial" pitchFamily="34" charset="0"/>
                          <a:ea typeface="ＭＳ Ｐゴシック" pitchFamily="34" charset="-128"/>
                        </a:defRPr>
                      </a:lvl3pPr>
                      <a:lvl4pPr marL="1600200" indent="-228600">
                        <a:spcBef>
                          <a:spcPct val="20000"/>
                        </a:spcBef>
                        <a:buClr>
                          <a:schemeClr val="accent2"/>
                        </a:buClr>
                        <a:buSzPct val="55000"/>
                        <a:buFont typeface="Wingdings" pitchFamily="2" charset="2"/>
                        <a:defRPr>
                          <a:solidFill>
                            <a:schemeClr val="tx1"/>
                          </a:solidFill>
                          <a:latin typeface="Arial" pitchFamily="34" charset="0"/>
                          <a:ea typeface="ＭＳ Ｐゴシック" pitchFamily="34" charset="-128"/>
                        </a:defRPr>
                      </a:lvl4pPr>
                      <a:lvl5pPr marL="2057400" indent="-228600">
                        <a:spcBef>
                          <a:spcPct val="20000"/>
                        </a:spcBef>
                        <a:buClr>
                          <a:schemeClr val="accent1"/>
                        </a:buClr>
                        <a:buSzPct val="50000"/>
                        <a:buFont typeface="Wingdings" pitchFamily="2" charset="2"/>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200" b="0" i="0" u="none" strike="noStrike" cap="none" normalizeH="0" baseline="0" dirty="0">
                          <a:ln>
                            <a:noFill/>
                          </a:ln>
                          <a:solidFill>
                            <a:schemeClr val="tx1"/>
                          </a:solidFill>
                          <a:effectLst/>
                          <a:latin typeface="Arial" pitchFamily="34" charset="0"/>
                          <a:ea typeface="ＭＳ Ｐゴシック" pitchFamily="34" charset="-128"/>
                        </a:rPr>
                        <a:t>Clean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Arial" pitchFamily="34" charset="0"/>
                          <a:ea typeface="ＭＳ Ｐゴシック" pitchFamily="34" charset="-128"/>
                        </a:defRPr>
                      </a:lvl1pPr>
                      <a:lvl2pPr marL="742950" indent="-285750">
                        <a:spcBef>
                          <a:spcPct val="20000"/>
                        </a:spcBef>
                        <a:buClr>
                          <a:schemeClr val="hlink"/>
                        </a:buClr>
                        <a:buSzPct val="55000"/>
                        <a:buFont typeface="Wingdings" pitchFamily="2" charset="2"/>
                        <a:defRPr sz="2400">
                          <a:solidFill>
                            <a:schemeClr val="tx1"/>
                          </a:solidFill>
                          <a:latin typeface="Arial" pitchFamily="34" charset="0"/>
                          <a:ea typeface="ＭＳ Ｐゴシック" pitchFamily="34" charset="-128"/>
                        </a:defRPr>
                      </a:lvl2pPr>
                      <a:lvl3pPr marL="1143000" indent="-228600">
                        <a:spcBef>
                          <a:spcPct val="20000"/>
                        </a:spcBef>
                        <a:buClr>
                          <a:schemeClr val="folHlink"/>
                        </a:buClr>
                        <a:buSzPct val="50000"/>
                        <a:buFont typeface="Wingdings" pitchFamily="2" charset="2"/>
                        <a:defRPr sz="2000">
                          <a:solidFill>
                            <a:schemeClr val="tx1"/>
                          </a:solidFill>
                          <a:latin typeface="Arial" pitchFamily="34" charset="0"/>
                          <a:ea typeface="ＭＳ Ｐゴシック" pitchFamily="34" charset="-128"/>
                        </a:defRPr>
                      </a:lvl3pPr>
                      <a:lvl4pPr marL="1600200" indent="-228600">
                        <a:spcBef>
                          <a:spcPct val="20000"/>
                        </a:spcBef>
                        <a:buClr>
                          <a:schemeClr val="accent2"/>
                        </a:buClr>
                        <a:buSzPct val="55000"/>
                        <a:buFont typeface="Wingdings" pitchFamily="2" charset="2"/>
                        <a:defRPr>
                          <a:solidFill>
                            <a:schemeClr val="tx1"/>
                          </a:solidFill>
                          <a:latin typeface="Arial" pitchFamily="34" charset="0"/>
                          <a:ea typeface="ＭＳ Ｐゴシック" pitchFamily="34" charset="-128"/>
                        </a:defRPr>
                      </a:lvl4pPr>
                      <a:lvl5pPr marL="2057400" indent="-228600">
                        <a:spcBef>
                          <a:spcPct val="20000"/>
                        </a:spcBef>
                        <a:buClr>
                          <a:schemeClr val="accent1"/>
                        </a:buClr>
                        <a:buSzPct val="50000"/>
                        <a:buFont typeface="Wingdings" pitchFamily="2" charset="2"/>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200" b="0" i="0" u="none" strike="noStrike" cap="none" normalizeH="0" baseline="0" dirty="0">
                          <a:ln>
                            <a:noFill/>
                          </a:ln>
                          <a:solidFill>
                            <a:schemeClr val="tx1"/>
                          </a:solidFill>
                          <a:effectLst/>
                          <a:latin typeface="Arial" pitchFamily="34" charset="0"/>
                          <a:ea typeface="ＭＳ Ｐゴシック" pitchFamily="34" charset="-128"/>
                        </a:rPr>
                        <a:t>All Edit Exceptions have been adequately explained or there are no edit exceptions when submitted.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41406">
                <a:tc>
                  <a:txBody>
                    <a:bodyPr/>
                    <a:lstStyle>
                      <a:lvl1pPr>
                        <a:spcBef>
                          <a:spcPct val="20000"/>
                        </a:spcBef>
                        <a:buClr>
                          <a:schemeClr val="folHlink"/>
                        </a:buClr>
                        <a:buSzPct val="60000"/>
                        <a:buFont typeface="Wingdings" pitchFamily="2" charset="2"/>
                        <a:defRPr sz="2800">
                          <a:solidFill>
                            <a:schemeClr val="tx1"/>
                          </a:solidFill>
                          <a:latin typeface="Arial" pitchFamily="34" charset="0"/>
                          <a:ea typeface="ＭＳ Ｐゴシック" pitchFamily="34" charset="-128"/>
                        </a:defRPr>
                      </a:lvl1pPr>
                      <a:lvl2pPr marL="742950" indent="-285750">
                        <a:spcBef>
                          <a:spcPct val="20000"/>
                        </a:spcBef>
                        <a:buClr>
                          <a:schemeClr val="hlink"/>
                        </a:buClr>
                        <a:buSzPct val="55000"/>
                        <a:buFont typeface="Wingdings" pitchFamily="2" charset="2"/>
                        <a:defRPr sz="2400">
                          <a:solidFill>
                            <a:schemeClr val="tx1"/>
                          </a:solidFill>
                          <a:latin typeface="Arial" pitchFamily="34" charset="0"/>
                          <a:ea typeface="ＭＳ Ｐゴシック" pitchFamily="34" charset="-128"/>
                        </a:defRPr>
                      </a:lvl2pPr>
                      <a:lvl3pPr marL="1143000" indent="-228600">
                        <a:spcBef>
                          <a:spcPct val="20000"/>
                        </a:spcBef>
                        <a:buClr>
                          <a:schemeClr val="folHlink"/>
                        </a:buClr>
                        <a:buSzPct val="50000"/>
                        <a:buFont typeface="Wingdings" pitchFamily="2" charset="2"/>
                        <a:defRPr sz="2000">
                          <a:solidFill>
                            <a:schemeClr val="tx1"/>
                          </a:solidFill>
                          <a:latin typeface="Arial" pitchFamily="34" charset="0"/>
                          <a:ea typeface="ＭＳ Ｐゴシック" pitchFamily="34" charset="-128"/>
                        </a:defRPr>
                      </a:lvl3pPr>
                      <a:lvl4pPr marL="1600200" indent="-228600">
                        <a:spcBef>
                          <a:spcPct val="20000"/>
                        </a:spcBef>
                        <a:buClr>
                          <a:schemeClr val="accent2"/>
                        </a:buClr>
                        <a:buSzPct val="55000"/>
                        <a:buFont typeface="Wingdings" pitchFamily="2" charset="2"/>
                        <a:defRPr>
                          <a:solidFill>
                            <a:schemeClr val="tx1"/>
                          </a:solidFill>
                          <a:latin typeface="Arial" pitchFamily="34" charset="0"/>
                          <a:ea typeface="ＭＳ Ｐゴシック" pitchFamily="34" charset="-128"/>
                        </a:defRPr>
                      </a:lvl4pPr>
                      <a:lvl5pPr marL="2057400" indent="-228600">
                        <a:spcBef>
                          <a:spcPct val="20000"/>
                        </a:spcBef>
                        <a:buClr>
                          <a:schemeClr val="accent1"/>
                        </a:buClr>
                        <a:buSzPct val="50000"/>
                        <a:buFont typeface="Wingdings" pitchFamily="2" charset="2"/>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200" b="0" i="0" u="none" strike="noStrike" cap="none" normalizeH="0" baseline="0" dirty="0">
                          <a:ln>
                            <a:noFill/>
                          </a:ln>
                          <a:solidFill>
                            <a:schemeClr val="tx1"/>
                          </a:solidFill>
                          <a:effectLst/>
                          <a:latin typeface="Arial" pitchFamily="34" charset="0"/>
                          <a:ea typeface="ＭＳ Ｐゴシック" pitchFamily="34" charset="-128"/>
                        </a:rPr>
                        <a:t>Clean with Issues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Arial" pitchFamily="34" charset="0"/>
                          <a:ea typeface="ＭＳ Ｐゴシック" pitchFamily="34" charset="-128"/>
                        </a:defRPr>
                      </a:lvl1pPr>
                      <a:lvl2pPr marL="742950" indent="-285750">
                        <a:spcBef>
                          <a:spcPct val="20000"/>
                        </a:spcBef>
                        <a:buClr>
                          <a:schemeClr val="hlink"/>
                        </a:buClr>
                        <a:buSzPct val="55000"/>
                        <a:buFont typeface="Wingdings" pitchFamily="2" charset="2"/>
                        <a:defRPr sz="2400">
                          <a:solidFill>
                            <a:schemeClr val="tx1"/>
                          </a:solidFill>
                          <a:latin typeface="Arial" pitchFamily="34" charset="0"/>
                          <a:ea typeface="ＭＳ Ｐゴシック" pitchFamily="34" charset="-128"/>
                        </a:defRPr>
                      </a:lvl2pPr>
                      <a:lvl3pPr marL="1143000" indent="-228600">
                        <a:spcBef>
                          <a:spcPct val="20000"/>
                        </a:spcBef>
                        <a:buClr>
                          <a:schemeClr val="folHlink"/>
                        </a:buClr>
                        <a:buSzPct val="50000"/>
                        <a:buFont typeface="Wingdings" pitchFamily="2" charset="2"/>
                        <a:defRPr sz="2000">
                          <a:solidFill>
                            <a:schemeClr val="tx1"/>
                          </a:solidFill>
                          <a:latin typeface="Arial" pitchFamily="34" charset="0"/>
                          <a:ea typeface="ＭＳ Ｐゴシック" pitchFamily="34" charset="-128"/>
                        </a:defRPr>
                      </a:lvl3pPr>
                      <a:lvl4pPr marL="1600200" indent="-228600">
                        <a:spcBef>
                          <a:spcPct val="20000"/>
                        </a:spcBef>
                        <a:buClr>
                          <a:schemeClr val="accent2"/>
                        </a:buClr>
                        <a:buSzPct val="55000"/>
                        <a:buFont typeface="Wingdings" pitchFamily="2" charset="2"/>
                        <a:defRPr>
                          <a:solidFill>
                            <a:schemeClr val="tx1"/>
                          </a:solidFill>
                          <a:latin typeface="Arial" pitchFamily="34" charset="0"/>
                          <a:ea typeface="ＭＳ Ｐゴシック" pitchFamily="34" charset="-128"/>
                        </a:defRPr>
                      </a:lvl4pPr>
                      <a:lvl5pPr marL="2057400" indent="-228600">
                        <a:spcBef>
                          <a:spcPct val="20000"/>
                        </a:spcBef>
                        <a:buClr>
                          <a:schemeClr val="accent1"/>
                        </a:buClr>
                        <a:buSzPct val="50000"/>
                        <a:buFont typeface="Wingdings" pitchFamily="2" charset="2"/>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200" b="0" i="0" u="none" strike="noStrike" cap="none" normalizeH="0" baseline="0" dirty="0">
                          <a:ln>
                            <a:noFill/>
                          </a:ln>
                          <a:solidFill>
                            <a:schemeClr val="tx1"/>
                          </a:solidFill>
                          <a:effectLst/>
                          <a:latin typeface="Arial" pitchFamily="34" charset="0"/>
                          <a:ea typeface="ＭＳ Ｐゴシック" pitchFamily="34" charset="-128"/>
                        </a:rPr>
                        <a:t>Edit Exceptions still exist but the data is acceptable for Nov. 15 State Aid projections. Issues should be resolved by mid-January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41406">
                <a:tc>
                  <a:txBody>
                    <a:bodyPr/>
                    <a:lstStyle>
                      <a:lvl1pPr>
                        <a:spcBef>
                          <a:spcPct val="20000"/>
                        </a:spcBef>
                        <a:buClr>
                          <a:schemeClr val="folHlink"/>
                        </a:buClr>
                        <a:buSzPct val="60000"/>
                        <a:buFont typeface="Wingdings" pitchFamily="2" charset="2"/>
                        <a:defRPr sz="2800">
                          <a:solidFill>
                            <a:schemeClr val="tx1"/>
                          </a:solidFill>
                          <a:latin typeface="Arial" pitchFamily="34" charset="0"/>
                          <a:ea typeface="ＭＳ Ｐゴシック" pitchFamily="34" charset="-128"/>
                        </a:defRPr>
                      </a:lvl1pPr>
                      <a:lvl2pPr marL="742950" indent="-285750">
                        <a:spcBef>
                          <a:spcPct val="20000"/>
                        </a:spcBef>
                        <a:buClr>
                          <a:schemeClr val="hlink"/>
                        </a:buClr>
                        <a:buSzPct val="55000"/>
                        <a:buFont typeface="Wingdings" pitchFamily="2" charset="2"/>
                        <a:defRPr sz="2400">
                          <a:solidFill>
                            <a:schemeClr val="tx1"/>
                          </a:solidFill>
                          <a:latin typeface="Arial" pitchFamily="34" charset="0"/>
                          <a:ea typeface="ＭＳ Ｐゴシック" pitchFamily="34" charset="-128"/>
                        </a:defRPr>
                      </a:lvl2pPr>
                      <a:lvl3pPr marL="1143000" indent="-228600">
                        <a:spcBef>
                          <a:spcPct val="20000"/>
                        </a:spcBef>
                        <a:buClr>
                          <a:schemeClr val="folHlink"/>
                        </a:buClr>
                        <a:buSzPct val="50000"/>
                        <a:buFont typeface="Wingdings" pitchFamily="2" charset="2"/>
                        <a:defRPr sz="2000">
                          <a:solidFill>
                            <a:schemeClr val="tx1"/>
                          </a:solidFill>
                          <a:latin typeface="Arial" pitchFamily="34" charset="0"/>
                          <a:ea typeface="ＭＳ Ｐゴシック" pitchFamily="34" charset="-128"/>
                        </a:defRPr>
                      </a:lvl3pPr>
                      <a:lvl4pPr marL="1600200" indent="-228600">
                        <a:spcBef>
                          <a:spcPct val="20000"/>
                        </a:spcBef>
                        <a:buClr>
                          <a:schemeClr val="accent2"/>
                        </a:buClr>
                        <a:buSzPct val="55000"/>
                        <a:buFont typeface="Wingdings" pitchFamily="2" charset="2"/>
                        <a:defRPr>
                          <a:solidFill>
                            <a:schemeClr val="tx1"/>
                          </a:solidFill>
                          <a:latin typeface="Arial" pitchFamily="34" charset="0"/>
                          <a:ea typeface="ＭＳ Ｐゴシック" pitchFamily="34" charset="-128"/>
                        </a:defRPr>
                      </a:lvl4pPr>
                      <a:lvl5pPr marL="2057400" indent="-228600">
                        <a:spcBef>
                          <a:spcPct val="20000"/>
                        </a:spcBef>
                        <a:buClr>
                          <a:schemeClr val="accent1"/>
                        </a:buClr>
                        <a:buSzPct val="50000"/>
                        <a:buFont typeface="Wingdings" pitchFamily="2" charset="2"/>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200" b="0" i="0" u="none" strike="noStrike" cap="none" normalizeH="0" baseline="0" dirty="0">
                          <a:ln>
                            <a:noFill/>
                          </a:ln>
                          <a:solidFill>
                            <a:schemeClr val="tx1"/>
                          </a:solidFill>
                          <a:effectLst/>
                          <a:latin typeface="Arial" pitchFamily="34" charset="0"/>
                          <a:ea typeface="ＭＳ Ｐゴシック" pitchFamily="34" charset="-128"/>
                        </a:rPr>
                        <a:t>Corrections Submitted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Arial" pitchFamily="34" charset="0"/>
                          <a:ea typeface="ＭＳ Ｐゴシック" pitchFamily="34" charset="-128"/>
                        </a:defRPr>
                      </a:lvl1pPr>
                      <a:lvl2pPr marL="742950" indent="-285750">
                        <a:spcBef>
                          <a:spcPct val="20000"/>
                        </a:spcBef>
                        <a:buClr>
                          <a:schemeClr val="hlink"/>
                        </a:buClr>
                        <a:buSzPct val="55000"/>
                        <a:buFont typeface="Wingdings" pitchFamily="2" charset="2"/>
                        <a:defRPr sz="2400">
                          <a:solidFill>
                            <a:schemeClr val="tx1"/>
                          </a:solidFill>
                          <a:latin typeface="Arial" pitchFamily="34" charset="0"/>
                          <a:ea typeface="ＭＳ Ｐゴシック" pitchFamily="34" charset="-128"/>
                        </a:defRPr>
                      </a:lvl2pPr>
                      <a:lvl3pPr marL="1143000" indent="-228600">
                        <a:spcBef>
                          <a:spcPct val="20000"/>
                        </a:spcBef>
                        <a:buClr>
                          <a:schemeClr val="folHlink"/>
                        </a:buClr>
                        <a:buSzPct val="50000"/>
                        <a:buFont typeface="Wingdings" pitchFamily="2" charset="2"/>
                        <a:defRPr sz="2000">
                          <a:solidFill>
                            <a:schemeClr val="tx1"/>
                          </a:solidFill>
                          <a:latin typeface="Arial" pitchFamily="34" charset="0"/>
                          <a:ea typeface="ＭＳ Ｐゴシック" pitchFamily="34" charset="-128"/>
                        </a:defRPr>
                      </a:lvl3pPr>
                      <a:lvl4pPr marL="1600200" indent="-228600">
                        <a:spcBef>
                          <a:spcPct val="20000"/>
                        </a:spcBef>
                        <a:buClr>
                          <a:schemeClr val="accent2"/>
                        </a:buClr>
                        <a:buSzPct val="55000"/>
                        <a:buFont typeface="Wingdings" pitchFamily="2" charset="2"/>
                        <a:defRPr>
                          <a:solidFill>
                            <a:schemeClr val="tx1"/>
                          </a:solidFill>
                          <a:latin typeface="Arial" pitchFamily="34" charset="0"/>
                          <a:ea typeface="ＭＳ Ｐゴシック" pitchFamily="34" charset="-128"/>
                        </a:defRPr>
                      </a:lvl4pPr>
                      <a:lvl5pPr marL="2057400" indent="-228600">
                        <a:spcBef>
                          <a:spcPct val="20000"/>
                        </a:spcBef>
                        <a:buClr>
                          <a:schemeClr val="accent1"/>
                        </a:buClr>
                        <a:buSzPct val="50000"/>
                        <a:buFont typeface="Wingdings" pitchFamily="2" charset="2"/>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200" b="0" i="0" u="none" strike="noStrike" cap="none" normalizeH="0" baseline="0" dirty="0">
                          <a:ln>
                            <a:noFill/>
                          </a:ln>
                          <a:solidFill>
                            <a:schemeClr val="tx1"/>
                          </a:solidFill>
                          <a:effectLst/>
                          <a:latin typeface="Arial" pitchFamily="34" charset="0"/>
                          <a:ea typeface="ＭＳ Ｐゴシック" pitchFamily="34" charset="-128"/>
                        </a:rPr>
                        <a:t>BOCES has submitted corrections to SED during the edit process. (This state can only occur prior to the ‘clean’ or ‘clean with issues’ state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94042">
                <a:tc>
                  <a:txBody>
                    <a:bodyPr/>
                    <a:lstStyle>
                      <a:lvl1pPr>
                        <a:spcBef>
                          <a:spcPct val="20000"/>
                        </a:spcBef>
                        <a:buClr>
                          <a:schemeClr val="folHlink"/>
                        </a:buClr>
                        <a:buSzPct val="60000"/>
                        <a:buFont typeface="Wingdings" pitchFamily="2" charset="2"/>
                        <a:defRPr sz="2800">
                          <a:solidFill>
                            <a:schemeClr val="tx1"/>
                          </a:solidFill>
                          <a:latin typeface="Arial" pitchFamily="34" charset="0"/>
                          <a:ea typeface="ＭＳ Ｐゴシック" pitchFamily="34" charset="-128"/>
                        </a:defRPr>
                      </a:lvl1pPr>
                      <a:lvl2pPr marL="742950" indent="-285750">
                        <a:spcBef>
                          <a:spcPct val="20000"/>
                        </a:spcBef>
                        <a:buClr>
                          <a:schemeClr val="hlink"/>
                        </a:buClr>
                        <a:buSzPct val="55000"/>
                        <a:buFont typeface="Wingdings" pitchFamily="2" charset="2"/>
                        <a:defRPr sz="2400">
                          <a:solidFill>
                            <a:schemeClr val="tx1"/>
                          </a:solidFill>
                          <a:latin typeface="Arial" pitchFamily="34" charset="0"/>
                          <a:ea typeface="ＭＳ Ｐゴシック" pitchFamily="34" charset="-128"/>
                        </a:defRPr>
                      </a:lvl2pPr>
                      <a:lvl3pPr marL="1143000" indent="-228600">
                        <a:spcBef>
                          <a:spcPct val="20000"/>
                        </a:spcBef>
                        <a:buClr>
                          <a:schemeClr val="folHlink"/>
                        </a:buClr>
                        <a:buSzPct val="50000"/>
                        <a:buFont typeface="Wingdings" pitchFamily="2" charset="2"/>
                        <a:defRPr sz="2000">
                          <a:solidFill>
                            <a:schemeClr val="tx1"/>
                          </a:solidFill>
                          <a:latin typeface="Arial" pitchFamily="34" charset="0"/>
                          <a:ea typeface="ＭＳ Ｐゴシック" pitchFamily="34" charset="-128"/>
                        </a:defRPr>
                      </a:lvl3pPr>
                      <a:lvl4pPr marL="1600200" indent="-228600">
                        <a:spcBef>
                          <a:spcPct val="20000"/>
                        </a:spcBef>
                        <a:buClr>
                          <a:schemeClr val="accent2"/>
                        </a:buClr>
                        <a:buSzPct val="55000"/>
                        <a:buFont typeface="Wingdings" pitchFamily="2" charset="2"/>
                        <a:defRPr>
                          <a:solidFill>
                            <a:schemeClr val="tx1"/>
                          </a:solidFill>
                          <a:latin typeface="Arial" pitchFamily="34" charset="0"/>
                          <a:ea typeface="ＭＳ Ｐゴシック" pitchFamily="34" charset="-128"/>
                        </a:defRPr>
                      </a:lvl4pPr>
                      <a:lvl5pPr marL="2057400" indent="-228600">
                        <a:spcBef>
                          <a:spcPct val="20000"/>
                        </a:spcBef>
                        <a:buClr>
                          <a:schemeClr val="accent1"/>
                        </a:buClr>
                        <a:buSzPct val="50000"/>
                        <a:buFont typeface="Wingdings" pitchFamily="2" charset="2"/>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200" b="0" i="0" u="none" strike="noStrike" cap="none" normalizeH="0" baseline="0" dirty="0">
                          <a:ln>
                            <a:noFill/>
                          </a:ln>
                          <a:solidFill>
                            <a:schemeClr val="tx1"/>
                          </a:solidFill>
                          <a:effectLst/>
                          <a:latin typeface="Arial" pitchFamily="34" charset="0"/>
                          <a:ea typeface="ＭＳ Ｐゴシック" pitchFamily="34" charset="-128"/>
                        </a:rPr>
                        <a:t>Edit in Progress</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altLang="en-US" sz="1200" b="0" i="0" u="none" strike="noStrike" cap="none" normalizeH="0" baseline="0" dirty="0">
                        <a:ln>
                          <a:noFill/>
                        </a:ln>
                        <a:solidFill>
                          <a:schemeClr val="tx1"/>
                        </a:solidFill>
                        <a:effectLst/>
                        <a:latin typeface="Arial" pitchFamily="34" charset="0"/>
                        <a:ea typeface="ＭＳ Ｐゴシック"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Arial" pitchFamily="34" charset="0"/>
                          <a:ea typeface="ＭＳ Ｐゴシック" pitchFamily="34" charset="-128"/>
                        </a:defRPr>
                      </a:lvl1pPr>
                      <a:lvl2pPr marL="742950" indent="-285750">
                        <a:spcBef>
                          <a:spcPct val="20000"/>
                        </a:spcBef>
                        <a:buClr>
                          <a:schemeClr val="hlink"/>
                        </a:buClr>
                        <a:buSzPct val="55000"/>
                        <a:buFont typeface="Wingdings" pitchFamily="2" charset="2"/>
                        <a:defRPr sz="2400">
                          <a:solidFill>
                            <a:schemeClr val="tx1"/>
                          </a:solidFill>
                          <a:latin typeface="Arial" pitchFamily="34" charset="0"/>
                          <a:ea typeface="ＭＳ Ｐゴシック" pitchFamily="34" charset="-128"/>
                        </a:defRPr>
                      </a:lvl2pPr>
                      <a:lvl3pPr marL="1143000" indent="-228600">
                        <a:spcBef>
                          <a:spcPct val="20000"/>
                        </a:spcBef>
                        <a:buClr>
                          <a:schemeClr val="folHlink"/>
                        </a:buClr>
                        <a:buSzPct val="50000"/>
                        <a:buFont typeface="Wingdings" pitchFamily="2" charset="2"/>
                        <a:defRPr sz="2000">
                          <a:solidFill>
                            <a:schemeClr val="tx1"/>
                          </a:solidFill>
                          <a:latin typeface="Arial" pitchFamily="34" charset="0"/>
                          <a:ea typeface="ＭＳ Ｐゴシック" pitchFamily="34" charset="-128"/>
                        </a:defRPr>
                      </a:lvl3pPr>
                      <a:lvl4pPr marL="1600200" indent="-228600">
                        <a:spcBef>
                          <a:spcPct val="20000"/>
                        </a:spcBef>
                        <a:buClr>
                          <a:schemeClr val="accent2"/>
                        </a:buClr>
                        <a:buSzPct val="55000"/>
                        <a:buFont typeface="Wingdings" pitchFamily="2" charset="2"/>
                        <a:defRPr>
                          <a:solidFill>
                            <a:schemeClr val="tx1"/>
                          </a:solidFill>
                          <a:latin typeface="Arial" pitchFamily="34" charset="0"/>
                          <a:ea typeface="ＭＳ Ｐゴシック" pitchFamily="34" charset="-128"/>
                        </a:defRPr>
                      </a:lvl4pPr>
                      <a:lvl5pPr marL="2057400" indent="-228600">
                        <a:spcBef>
                          <a:spcPct val="20000"/>
                        </a:spcBef>
                        <a:buClr>
                          <a:schemeClr val="accent1"/>
                        </a:buClr>
                        <a:buSzPct val="50000"/>
                        <a:buFont typeface="Wingdings" pitchFamily="2" charset="2"/>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200" b="0" i="0" u="none" strike="noStrike" cap="none" normalizeH="0" baseline="0" dirty="0">
                          <a:ln>
                            <a:noFill/>
                          </a:ln>
                          <a:solidFill>
                            <a:schemeClr val="tx1"/>
                          </a:solidFill>
                          <a:effectLst/>
                          <a:latin typeface="Arial" pitchFamily="34" charset="0"/>
                          <a:ea typeface="ＭＳ Ｐゴシック" pitchFamily="34" charset="-128"/>
                        </a:rPr>
                        <a:t>SED is in process of editing district</a:t>
                      </a:r>
                      <a:r>
                        <a:rPr kumimoji="0" lang="ja-JP" altLang="en-US" sz="1200" b="0" i="0" u="none" strike="noStrike" cap="none" normalizeH="0" baseline="0" dirty="0">
                          <a:ln>
                            <a:noFill/>
                          </a:ln>
                          <a:solidFill>
                            <a:schemeClr val="tx1"/>
                          </a:solidFill>
                          <a:effectLst/>
                          <a:latin typeface="Arial" pitchFamily="34" charset="0"/>
                          <a:ea typeface="ＭＳ Ｐゴシック" pitchFamily="34" charset="-128"/>
                        </a:rPr>
                        <a:t>’</a:t>
                      </a:r>
                      <a:r>
                        <a:rPr kumimoji="0" lang="en-US" altLang="ja-JP" sz="1200" b="0" i="0" u="none" strike="noStrike" cap="none" normalizeH="0" baseline="0" dirty="0">
                          <a:ln>
                            <a:noFill/>
                          </a:ln>
                          <a:solidFill>
                            <a:schemeClr val="tx1"/>
                          </a:solidFill>
                          <a:effectLst/>
                          <a:latin typeface="Arial" pitchFamily="34" charset="0"/>
                          <a:ea typeface="ＭＳ Ｐゴシック" pitchFamily="34" charset="-128"/>
                        </a:rPr>
                        <a:t>s submitted data.  BOCES cannot submit changes to data while in this status.</a:t>
                      </a:r>
                      <a:endParaRPr kumimoji="0" lang="en-US" altLang="en-US" sz="1200" b="0" i="0" u="none" strike="noStrike" cap="none" normalizeH="0" baseline="0" dirty="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94042">
                <a:tc>
                  <a:txBody>
                    <a:bodyPr/>
                    <a:lstStyle>
                      <a:lvl1pPr>
                        <a:spcBef>
                          <a:spcPct val="20000"/>
                        </a:spcBef>
                        <a:buClr>
                          <a:schemeClr val="folHlink"/>
                        </a:buClr>
                        <a:buSzPct val="60000"/>
                        <a:buFont typeface="Wingdings" pitchFamily="2" charset="2"/>
                        <a:defRPr sz="2800">
                          <a:solidFill>
                            <a:schemeClr val="tx1"/>
                          </a:solidFill>
                          <a:latin typeface="Arial" pitchFamily="34" charset="0"/>
                          <a:ea typeface="ＭＳ Ｐゴシック" pitchFamily="34" charset="-128"/>
                        </a:defRPr>
                      </a:lvl1pPr>
                      <a:lvl2pPr marL="742950" indent="-285750">
                        <a:spcBef>
                          <a:spcPct val="20000"/>
                        </a:spcBef>
                        <a:buClr>
                          <a:schemeClr val="hlink"/>
                        </a:buClr>
                        <a:buSzPct val="55000"/>
                        <a:buFont typeface="Wingdings" pitchFamily="2" charset="2"/>
                        <a:defRPr sz="2400">
                          <a:solidFill>
                            <a:schemeClr val="tx1"/>
                          </a:solidFill>
                          <a:latin typeface="Arial" pitchFamily="34" charset="0"/>
                          <a:ea typeface="ＭＳ Ｐゴシック" pitchFamily="34" charset="-128"/>
                        </a:defRPr>
                      </a:lvl2pPr>
                      <a:lvl3pPr marL="1143000" indent="-228600">
                        <a:spcBef>
                          <a:spcPct val="20000"/>
                        </a:spcBef>
                        <a:buClr>
                          <a:schemeClr val="folHlink"/>
                        </a:buClr>
                        <a:buSzPct val="50000"/>
                        <a:buFont typeface="Wingdings" pitchFamily="2" charset="2"/>
                        <a:defRPr sz="2000">
                          <a:solidFill>
                            <a:schemeClr val="tx1"/>
                          </a:solidFill>
                          <a:latin typeface="Arial" pitchFamily="34" charset="0"/>
                          <a:ea typeface="ＭＳ Ｐゴシック" pitchFamily="34" charset="-128"/>
                        </a:defRPr>
                      </a:lvl3pPr>
                      <a:lvl4pPr marL="1600200" indent="-228600">
                        <a:spcBef>
                          <a:spcPct val="20000"/>
                        </a:spcBef>
                        <a:buClr>
                          <a:schemeClr val="accent2"/>
                        </a:buClr>
                        <a:buSzPct val="55000"/>
                        <a:buFont typeface="Wingdings" pitchFamily="2" charset="2"/>
                        <a:defRPr>
                          <a:solidFill>
                            <a:schemeClr val="tx1"/>
                          </a:solidFill>
                          <a:latin typeface="Arial" pitchFamily="34" charset="0"/>
                          <a:ea typeface="ＭＳ Ｐゴシック" pitchFamily="34" charset="-128"/>
                        </a:defRPr>
                      </a:lvl4pPr>
                      <a:lvl5pPr marL="2057400" indent="-228600">
                        <a:spcBef>
                          <a:spcPct val="20000"/>
                        </a:spcBef>
                        <a:buClr>
                          <a:schemeClr val="accent1"/>
                        </a:buClr>
                        <a:buSzPct val="50000"/>
                        <a:buFont typeface="Wingdings" pitchFamily="2" charset="2"/>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200" b="0" i="0" u="none" strike="noStrike" cap="none" normalizeH="0" baseline="0" dirty="0">
                          <a:ln>
                            <a:noFill/>
                          </a:ln>
                          <a:solidFill>
                            <a:schemeClr val="tx1"/>
                          </a:solidFill>
                          <a:effectLst/>
                          <a:latin typeface="Arial" pitchFamily="34" charset="0"/>
                          <a:ea typeface="ＭＳ Ｐゴシック" pitchFamily="34" charset="-128"/>
                        </a:rPr>
                        <a:t>Edit Rejection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Arial" pitchFamily="34" charset="0"/>
                          <a:ea typeface="ＭＳ Ｐゴシック" pitchFamily="34" charset="-128"/>
                        </a:defRPr>
                      </a:lvl1pPr>
                      <a:lvl2pPr marL="742950" indent="-285750">
                        <a:spcBef>
                          <a:spcPct val="20000"/>
                        </a:spcBef>
                        <a:buClr>
                          <a:schemeClr val="hlink"/>
                        </a:buClr>
                        <a:buSzPct val="55000"/>
                        <a:buFont typeface="Wingdings" pitchFamily="2" charset="2"/>
                        <a:defRPr sz="2400">
                          <a:solidFill>
                            <a:schemeClr val="tx1"/>
                          </a:solidFill>
                          <a:latin typeface="Arial" pitchFamily="34" charset="0"/>
                          <a:ea typeface="ＭＳ Ｐゴシック" pitchFamily="34" charset="-128"/>
                        </a:defRPr>
                      </a:lvl2pPr>
                      <a:lvl3pPr marL="1143000" indent="-228600">
                        <a:spcBef>
                          <a:spcPct val="20000"/>
                        </a:spcBef>
                        <a:buClr>
                          <a:schemeClr val="folHlink"/>
                        </a:buClr>
                        <a:buSzPct val="50000"/>
                        <a:buFont typeface="Wingdings" pitchFamily="2" charset="2"/>
                        <a:defRPr sz="2000">
                          <a:solidFill>
                            <a:schemeClr val="tx1"/>
                          </a:solidFill>
                          <a:latin typeface="Arial" pitchFamily="34" charset="0"/>
                          <a:ea typeface="ＭＳ Ｐゴシック" pitchFamily="34" charset="-128"/>
                        </a:defRPr>
                      </a:lvl3pPr>
                      <a:lvl4pPr marL="1600200" indent="-228600">
                        <a:spcBef>
                          <a:spcPct val="20000"/>
                        </a:spcBef>
                        <a:buClr>
                          <a:schemeClr val="accent2"/>
                        </a:buClr>
                        <a:buSzPct val="55000"/>
                        <a:buFont typeface="Wingdings" pitchFamily="2" charset="2"/>
                        <a:defRPr>
                          <a:solidFill>
                            <a:schemeClr val="tx1"/>
                          </a:solidFill>
                          <a:latin typeface="Arial" pitchFamily="34" charset="0"/>
                          <a:ea typeface="ＭＳ Ｐゴシック" pitchFamily="34" charset="-128"/>
                        </a:defRPr>
                      </a:lvl4pPr>
                      <a:lvl5pPr marL="2057400" indent="-228600">
                        <a:spcBef>
                          <a:spcPct val="20000"/>
                        </a:spcBef>
                        <a:buClr>
                          <a:schemeClr val="accent1"/>
                        </a:buClr>
                        <a:buSzPct val="50000"/>
                        <a:buFont typeface="Wingdings" pitchFamily="2" charset="2"/>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200" b="0" i="0" u="none" strike="noStrike" cap="none" normalizeH="0" baseline="0" dirty="0">
                          <a:ln>
                            <a:noFill/>
                          </a:ln>
                          <a:solidFill>
                            <a:schemeClr val="tx1"/>
                          </a:solidFill>
                          <a:effectLst/>
                          <a:latin typeface="Arial" pitchFamily="34" charset="0"/>
                          <a:ea typeface="ＭＳ Ｐゴシック" pitchFamily="34" charset="-128"/>
                        </a:rPr>
                        <a:t>SED has rejected an Edit Exception Report from the BOCES during SED edit process.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94042">
                <a:tc>
                  <a:txBody>
                    <a:bodyPr/>
                    <a:lstStyle>
                      <a:lvl1pPr>
                        <a:spcBef>
                          <a:spcPct val="20000"/>
                        </a:spcBef>
                        <a:buClr>
                          <a:schemeClr val="folHlink"/>
                        </a:buClr>
                        <a:buSzPct val="60000"/>
                        <a:buFont typeface="Wingdings" pitchFamily="2" charset="2"/>
                        <a:defRPr sz="2800">
                          <a:solidFill>
                            <a:schemeClr val="tx1"/>
                          </a:solidFill>
                          <a:latin typeface="Arial" pitchFamily="34" charset="0"/>
                          <a:ea typeface="ＭＳ Ｐゴシック" pitchFamily="34" charset="-128"/>
                        </a:defRPr>
                      </a:lvl1pPr>
                      <a:lvl2pPr marL="742950" indent="-285750">
                        <a:spcBef>
                          <a:spcPct val="20000"/>
                        </a:spcBef>
                        <a:buClr>
                          <a:schemeClr val="hlink"/>
                        </a:buClr>
                        <a:buSzPct val="55000"/>
                        <a:buFont typeface="Wingdings" pitchFamily="2" charset="2"/>
                        <a:defRPr sz="2400">
                          <a:solidFill>
                            <a:schemeClr val="tx1"/>
                          </a:solidFill>
                          <a:latin typeface="Arial" pitchFamily="34" charset="0"/>
                          <a:ea typeface="ＭＳ Ｐゴシック" pitchFamily="34" charset="-128"/>
                        </a:defRPr>
                      </a:lvl2pPr>
                      <a:lvl3pPr marL="1143000" indent="-228600">
                        <a:spcBef>
                          <a:spcPct val="20000"/>
                        </a:spcBef>
                        <a:buClr>
                          <a:schemeClr val="folHlink"/>
                        </a:buClr>
                        <a:buSzPct val="50000"/>
                        <a:buFont typeface="Wingdings" pitchFamily="2" charset="2"/>
                        <a:defRPr sz="2000">
                          <a:solidFill>
                            <a:schemeClr val="tx1"/>
                          </a:solidFill>
                          <a:latin typeface="Arial" pitchFamily="34" charset="0"/>
                          <a:ea typeface="ＭＳ Ｐゴシック" pitchFamily="34" charset="-128"/>
                        </a:defRPr>
                      </a:lvl3pPr>
                      <a:lvl4pPr marL="1600200" indent="-228600">
                        <a:spcBef>
                          <a:spcPct val="20000"/>
                        </a:spcBef>
                        <a:buClr>
                          <a:schemeClr val="accent2"/>
                        </a:buClr>
                        <a:buSzPct val="55000"/>
                        <a:buFont typeface="Wingdings" pitchFamily="2" charset="2"/>
                        <a:defRPr>
                          <a:solidFill>
                            <a:schemeClr val="tx1"/>
                          </a:solidFill>
                          <a:latin typeface="Arial" pitchFamily="34" charset="0"/>
                          <a:ea typeface="ＭＳ Ｐゴシック" pitchFamily="34" charset="-128"/>
                        </a:defRPr>
                      </a:lvl4pPr>
                      <a:lvl5pPr marL="2057400" indent="-228600">
                        <a:spcBef>
                          <a:spcPct val="20000"/>
                        </a:spcBef>
                        <a:buClr>
                          <a:schemeClr val="accent1"/>
                        </a:buClr>
                        <a:buSzPct val="50000"/>
                        <a:buFont typeface="Wingdings" pitchFamily="2" charset="2"/>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200" b="0" i="0" u="none" strike="noStrike" cap="none" normalizeH="0" baseline="0" dirty="0">
                          <a:ln>
                            <a:noFill/>
                          </a:ln>
                          <a:solidFill>
                            <a:schemeClr val="tx1"/>
                          </a:solidFill>
                          <a:effectLst/>
                          <a:latin typeface="Arial" pitchFamily="34" charset="0"/>
                          <a:ea typeface="ＭＳ Ｐゴシック" pitchFamily="34" charset="-128"/>
                        </a:rPr>
                        <a:t>Revision Review in</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200" b="0" i="0" u="none" strike="noStrike" cap="none" normalizeH="0" baseline="0" dirty="0">
                          <a:ln>
                            <a:noFill/>
                          </a:ln>
                          <a:solidFill>
                            <a:schemeClr val="tx1"/>
                          </a:solidFill>
                          <a:effectLst/>
                          <a:latin typeface="Arial" pitchFamily="34" charset="0"/>
                          <a:ea typeface="ＭＳ Ｐゴシック" pitchFamily="34" charset="-128"/>
                        </a:rPr>
                        <a:t>Progress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Arial" pitchFamily="34" charset="0"/>
                          <a:ea typeface="ＭＳ Ｐゴシック" pitchFamily="34" charset="-128"/>
                        </a:defRPr>
                      </a:lvl1pPr>
                      <a:lvl2pPr marL="742950" indent="-285750">
                        <a:spcBef>
                          <a:spcPct val="20000"/>
                        </a:spcBef>
                        <a:buClr>
                          <a:schemeClr val="hlink"/>
                        </a:buClr>
                        <a:buSzPct val="55000"/>
                        <a:buFont typeface="Wingdings" pitchFamily="2" charset="2"/>
                        <a:defRPr sz="2400">
                          <a:solidFill>
                            <a:schemeClr val="tx1"/>
                          </a:solidFill>
                          <a:latin typeface="Arial" pitchFamily="34" charset="0"/>
                          <a:ea typeface="ＭＳ Ｐゴシック" pitchFamily="34" charset="-128"/>
                        </a:defRPr>
                      </a:lvl2pPr>
                      <a:lvl3pPr marL="1143000" indent="-228600">
                        <a:spcBef>
                          <a:spcPct val="20000"/>
                        </a:spcBef>
                        <a:buClr>
                          <a:schemeClr val="folHlink"/>
                        </a:buClr>
                        <a:buSzPct val="50000"/>
                        <a:buFont typeface="Wingdings" pitchFamily="2" charset="2"/>
                        <a:defRPr sz="2000">
                          <a:solidFill>
                            <a:schemeClr val="tx1"/>
                          </a:solidFill>
                          <a:latin typeface="Arial" pitchFamily="34" charset="0"/>
                          <a:ea typeface="ＭＳ Ｐゴシック" pitchFamily="34" charset="-128"/>
                        </a:defRPr>
                      </a:lvl3pPr>
                      <a:lvl4pPr marL="1600200" indent="-228600">
                        <a:spcBef>
                          <a:spcPct val="20000"/>
                        </a:spcBef>
                        <a:buClr>
                          <a:schemeClr val="accent2"/>
                        </a:buClr>
                        <a:buSzPct val="55000"/>
                        <a:buFont typeface="Wingdings" pitchFamily="2" charset="2"/>
                        <a:defRPr>
                          <a:solidFill>
                            <a:schemeClr val="tx1"/>
                          </a:solidFill>
                          <a:latin typeface="Arial" pitchFamily="34" charset="0"/>
                          <a:ea typeface="ＭＳ Ｐゴシック" pitchFamily="34" charset="-128"/>
                        </a:defRPr>
                      </a:lvl4pPr>
                      <a:lvl5pPr marL="2057400" indent="-228600">
                        <a:spcBef>
                          <a:spcPct val="20000"/>
                        </a:spcBef>
                        <a:buClr>
                          <a:schemeClr val="accent1"/>
                        </a:buClr>
                        <a:buSzPct val="50000"/>
                        <a:buFont typeface="Wingdings" pitchFamily="2" charset="2"/>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200" b="0" i="0" u="none" strike="noStrike" cap="none" normalizeH="0" baseline="0" dirty="0">
                          <a:ln>
                            <a:noFill/>
                          </a:ln>
                          <a:solidFill>
                            <a:schemeClr val="tx1"/>
                          </a:solidFill>
                          <a:effectLst/>
                          <a:latin typeface="Arial" pitchFamily="34" charset="0"/>
                          <a:ea typeface="ＭＳ Ｐゴシック" pitchFamily="34" charset="-128"/>
                        </a:rPr>
                        <a:t>SED has begun reviewing revised data submitted by the BOCES.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11694">
                <a:tc>
                  <a:txBody>
                    <a:bodyPr/>
                    <a:lstStyle>
                      <a:lvl1pPr>
                        <a:spcBef>
                          <a:spcPct val="20000"/>
                        </a:spcBef>
                        <a:buClr>
                          <a:schemeClr val="folHlink"/>
                        </a:buClr>
                        <a:buSzPct val="60000"/>
                        <a:buFont typeface="Wingdings" pitchFamily="2" charset="2"/>
                        <a:defRPr sz="2800">
                          <a:solidFill>
                            <a:schemeClr val="tx1"/>
                          </a:solidFill>
                          <a:latin typeface="Arial" pitchFamily="34" charset="0"/>
                          <a:ea typeface="ＭＳ Ｐゴシック" pitchFamily="34" charset="-128"/>
                        </a:defRPr>
                      </a:lvl1pPr>
                      <a:lvl2pPr marL="742950" indent="-285750">
                        <a:spcBef>
                          <a:spcPct val="20000"/>
                        </a:spcBef>
                        <a:buClr>
                          <a:schemeClr val="hlink"/>
                        </a:buClr>
                        <a:buSzPct val="55000"/>
                        <a:buFont typeface="Wingdings" pitchFamily="2" charset="2"/>
                        <a:defRPr sz="2400">
                          <a:solidFill>
                            <a:schemeClr val="tx1"/>
                          </a:solidFill>
                          <a:latin typeface="Arial" pitchFamily="34" charset="0"/>
                          <a:ea typeface="ＭＳ Ｐゴシック" pitchFamily="34" charset="-128"/>
                        </a:defRPr>
                      </a:lvl2pPr>
                      <a:lvl3pPr marL="1143000" indent="-228600">
                        <a:spcBef>
                          <a:spcPct val="20000"/>
                        </a:spcBef>
                        <a:buClr>
                          <a:schemeClr val="folHlink"/>
                        </a:buClr>
                        <a:buSzPct val="50000"/>
                        <a:buFont typeface="Wingdings" pitchFamily="2" charset="2"/>
                        <a:defRPr sz="2000">
                          <a:solidFill>
                            <a:schemeClr val="tx1"/>
                          </a:solidFill>
                          <a:latin typeface="Arial" pitchFamily="34" charset="0"/>
                          <a:ea typeface="ＭＳ Ｐゴシック" pitchFamily="34" charset="-128"/>
                        </a:defRPr>
                      </a:lvl3pPr>
                      <a:lvl4pPr marL="1600200" indent="-228600">
                        <a:spcBef>
                          <a:spcPct val="20000"/>
                        </a:spcBef>
                        <a:buClr>
                          <a:schemeClr val="accent2"/>
                        </a:buClr>
                        <a:buSzPct val="55000"/>
                        <a:buFont typeface="Wingdings" pitchFamily="2" charset="2"/>
                        <a:defRPr>
                          <a:solidFill>
                            <a:schemeClr val="tx1"/>
                          </a:solidFill>
                          <a:latin typeface="Arial" pitchFamily="34" charset="0"/>
                          <a:ea typeface="ＭＳ Ｐゴシック" pitchFamily="34" charset="-128"/>
                        </a:defRPr>
                      </a:lvl4pPr>
                      <a:lvl5pPr marL="2057400" indent="-228600">
                        <a:spcBef>
                          <a:spcPct val="20000"/>
                        </a:spcBef>
                        <a:buClr>
                          <a:schemeClr val="accent1"/>
                        </a:buClr>
                        <a:buSzPct val="50000"/>
                        <a:buFont typeface="Wingdings" pitchFamily="2" charset="2"/>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200" b="0" i="0" u="none" strike="noStrike" cap="none" normalizeH="0" baseline="0" dirty="0">
                          <a:ln>
                            <a:noFill/>
                          </a:ln>
                          <a:solidFill>
                            <a:schemeClr val="tx1"/>
                          </a:solidFill>
                          <a:effectLst/>
                          <a:latin typeface="Arial" pitchFamily="34" charset="0"/>
                          <a:ea typeface="ＭＳ Ｐゴシック" pitchFamily="34" charset="-128"/>
                        </a:rPr>
                        <a:t>Revision Submitted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Arial" pitchFamily="34" charset="0"/>
                          <a:ea typeface="ＭＳ Ｐゴシック" pitchFamily="34" charset="-128"/>
                        </a:defRPr>
                      </a:lvl1pPr>
                      <a:lvl2pPr marL="742950" indent="-285750">
                        <a:spcBef>
                          <a:spcPct val="20000"/>
                        </a:spcBef>
                        <a:buClr>
                          <a:schemeClr val="hlink"/>
                        </a:buClr>
                        <a:buSzPct val="55000"/>
                        <a:buFont typeface="Wingdings" pitchFamily="2" charset="2"/>
                        <a:defRPr sz="2400">
                          <a:solidFill>
                            <a:schemeClr val="tx1"/>
                          </a:solidFill>
                          <a:latin typeface="Arial" pitchFamily="34" charset="0"/>
                          <a:ea typeface="ＭＳ Ｐゴシック" pitchFamily="34" charset="-128"/>
                        </a:defRPr>
                      </a:lvl2pPr>
                      <a:lvl3pPr marL="1143000" indent="-228600">
                        <a:spcBef>
                          <a:spcPct val="20000"/>
                        </a:spcBef>
                        <a:buClr>
                          <a:schemeClr val="folHlink"/>
                        </a:buClr>
                        <a:buSzPct val="50000"/>
                        <a:buFont typeface="Wingdings" pitchFamily="2" charset="2"/>
                        <a:defRPr sz="2000">
                          <a:solidFill>
                            <a:schemeClr val="tx1"/>
                          </a:solidFill>
                          <a:latin typeface="Arial" pitchFamily="34" charset="0"/>
                          <a:ea typeface="ＭＳ Ｐゴシック" pitchFamily="34" charset="-128"/>
                        </a:defRPr>
                      </a:lvl3pPr>
                      <a:lvl4pPr marL="1600200" indent="-228600">
                        <a:spcBef>
                          <a:spcPct val="20000"/>
                        </a:spcBef>
                        <a:buClr>
                          <a:schemeClr val="accent2"/>
                        </a:buClr>
                        <a:buSzPct val="55000"/>
                        <a:buFont typeface="Wingdings" pitchFamily="2" charset="2"/>
                        <a:defRPr>
                          <a:solidFill>
                            <a:schemeClr val="tx1"/>
                          </a:solidFill>
                          <a:latin typeface="Arial" pitchFamily="34" charset="0"/>
                          <a:ea typeface="ＭＳ Ｐゴシック" pitchFamily="34" charset="-128"/>
                        </a:defRPr>
                      </a:lvl4pPr>
                      <a:lvl5pPr marL="2057400" indent="-228600">
                        <a:spcBef>
                          <a:spcPct val="20000"/>
                        </a:spcBef>
                        <a:buClr>
                          <a:schemeClr val="accent1"/>
                        </a:buClr>
                        <a:buSzPct val="50000"/>
                        <a:buFont typeface="Wingdings" pitchFamily="2" charset="2"/>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200" b="0" i="0" u="none" strike="noStrike" cap="none" normalizeH="0" baseline="0" dirty="0">
                          <a:ln>
                            <a:noFill/>
                          </a:ln>
                          <a:solidFill>
                            <a:schemeClr val="tx1"/>
                          </a:solidFill>
                          <a:effectLst/>
                          <a:latin typeface="Arial" pitchFamily="34" charset="0"/>
                          <a:ea typeface="ＭＳ Ｐゴシック" pitchFamily="34" charset="-128"/>
                        </a:rPr>
                        <a:t>Revised data has been submitted to SED by the BOCES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itle 1">
            <a:extLst>
              <a:ext uri="{FF2B5EF4-FFF2-40B4-BE49-F238E27FC236}">
                <a16:creationId xmlns:a16="http://schemas.microsoft.com/office/drawing/2014/main" id="{F9EB35D5-BCC1-4DBB-94E9-813665B3E9DC}"/>
              </a:ext>
            </a:extLst>
          </p:cNvPr>
          <p:cNvSpPr>
            <a:spLocks noGrp="1" noChangeArrowheads="1"/>
          </p:cNvSpPr>
          <p:nvPr>
            <p:ph type="title"/>
          </p:nvPr>
        </p:nvSpPr>
        <p:spPr/>
        <p:txBody>
          <a:bodyPr/>
          <a:lstStyle/>
          <a:p>
            <a:pPr algn="ctr" fontAlgn="auto">
              <a:spcAft>
                <a:spcPts val="0"/>
              </a:spcAft>
              <a:defRPr/>
            </a:pPr>
            <a:r>
              <a:rPr lang="en-US" altLang="en-US" sz="4000" b="1" dirty="0"/>
              <a:t>Revising Data in SAMS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08B4F-9E94-47F2-A9C6-EA5E3666678F}"/>
              </a:ext>
            </a:extLst>
          </p:cNvPr>
          <p:cNvSpPr>
            <a:spLocks noGrp="1"/>
          </p:cNvSpPr>
          <p:nvPr>
            <p:ph type="title"/>
          </p:nvPr>
        </p:nvSpPr>
        <p:spPr/>
        <p:txBody>
          <a:bodyPr/>
          <a:lstStyle/>
          <a:p>
            <a:r>
              <a:rPr lang="en-US" sz="2800" dirty="0"/>
              <a:t>Coronavirus Response and Relief Supplemental Appropriations (CRRSA) Act</a:t>
            </a:r>
            <a:endParaRPr lang="en-US" dirty="0"/>
          </a:p>
        </p:txBody>
      </p:sp>
      <p:sp>
        <p:nvSpPr>
          <p:cNvPr id="3" name="Content Placeholder 2">
            <a:extLst>
              <a:ext uri="{FF2B5EF4-FFF2-40B4-BE49-F238E27FC236}">
                <a16:creationId xmlns:a16="http://schemas.microsoft.com/office/drawing/2014/main" id="{76B5B998-4E56-418B-A312-169687A34D2A}"/>
              </a:ext>
            </a:extLst>
          </p:cNvPr>
          <p:cNvSpPr>
            <a:spLocks noGrp="1"/>
          </p:cNvSpPr>
          <p:nvPr>
            <p:ph idx="1"/>
          </p:nvPr>
        </p:nvSpPr>
        <p:spPr/>
        <p:txBody>
          <a:bodyPr>
            <a:normAutofit/>
          </a:bodyPr>
          <a:lstStyle/>
          <a:p>
            <a:r>
              <a:rPr lang="en-US" dirty="0"/>
              <a:t>On December 27, 2020, the President signed into law the Coronavirus Response and Relief Supplemental Appropriations Act, 2021 (CRRSA Act).  The CRRSA Act provides $81.88 billion nationwide in a second Education Stabilization Fund to prevent, prepare for and respond to the coronavirus, of which:</a:t>
            </a:r>
          </a:p>
          <a:p>
            <a:pPr lvl="1"/>
            <a:r>
              <a:rPr lang="en-US" dirty="0"/>
              <a:t>$54.3 billion is for a second Elementary and Secondary School Emergency Relief (ESSER) Fund to support the ability of local educational agencies (LEAs), including charter schools that are LEAs, with emergency relief funds to address the impact that Novel Coronavirus Disease 2019 (COVID-19) has had, and continues to have, on elementary and secondary schools across the nation; and</a:t>
            </a:r>
          </a:p>
          <a:p>
            <a:pPr lvl="1"/>
            <a:r>
              <a:rPr lang="en-US" dirty="0"/>
              <a:t>$4.05 billion is for a second Governor’s Emergency Education Relief (GEER) Fund which provides grants to Governors for the purpose of providing educational agencies with emergency assistance to address the impact of COVID-19.  Of the $4.05 billion, $2.75 billion is set aside for Emergency Assistance to Non-Public Schools grants.</a:t>
            </a:r>
          </a:p>
          <a:p>
            <a:r>
              <a:rPr lang="en-US" dirty="0"/>
              <a:t>CRRSA Act funding webpage: </a:t>
            </a:r>
            <a:r>
              <a:rPr lang="en-US" dirty="0">
                <a:hlinkClick r:id="rId2"/>
              </a:rPr>
              <a:t>Coronavirus Response and Relief Supplemental Appropriations Act, 2021 (CRRSA Act) (nysed.gov)</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2587233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a:extLst>
              <a:ext uri="{FF2B5EF4-FFF2-40B4-BE49-F238E27FC236}">
                <a16:creationId xmlns:a16="http://schemas.microsoft.com/office/drawing/2014/main" id="{0AED5D31-19AB-41D6-8C23-C7F39053CC31}"/>
              </a:ext>
            </a:extLst>
          </p:cNvPr>
          <p:cNvSpPr>
            <a:spLocks noGrp="1" noChangeArrowheads="1"/>
          </p:cNvSpPr>
          <p:nvPr>
            <p:ph type="title"/>
          </p:nvPr>
        </p:nvSpPr>
        <p:spPr>
          <a:xfrm>
            <a:off x="1985168" y="228600"/>
            <a:ext cx="4564063" cy="836613"/>
          </a:xfrm>
        </p:spPr>
        <p:txBody>
          <a:bodyPr>
            <a:normAutofit/>
          </a:bodyPr>
          <a:lstStyle/>
          <a:p>
            <a:pPr fontAlgn="auto">
              <a:spcAft>
                <a:spcPts val="0"/>
              </a:spcAft>
              <a:defRPr/>
            </a:pPr>
            <a:r>
              <a:rPr lang="en-US" sz="4000" dirty="0"/>
              <a:t>Revision Data Area</a:t>
            </a:r>
          </a:p>
        </p:txBody>
      </p:sp>
      <p:sp>
        <p:nvSpPr>
          <p:cNvPr id="193539" name="Rectangle 3">
            <a:extLst>
              <a:ext uri="{FF2B5EF4-FFF2-40B4-BE49-F238E27FC236}">
                <a16:creationId xmlns:a16="http://schemas.microsoft.com/office/drawing/2014/main" id="{49F901F1-F4DA-4EB4-ADDE-84838193AE7D}"/>
              </a:ext>
            </a:extLst>
          </p:cNvPr>
          <p:cNvSpPr>
            <a:spLocks noGrp="1" noChangeArrowheads="1"/>
          </p:cNvSpPr>
          <p:nvPr>
            <p:ph sz="half" idx="1"/>
          </p:nvPr>
        </p:nvSpPr>
        <p:spPr>
          <a:xfrm>
            <a:off x="304800" y="964204"/>
            <a:ext cx="7924800" cy="914400"/>
          </a:xfrm>
        </p:spPr>
        <p:txBody>
          <a:bodyPr rtlCol="0">
            <a:normAutofit lnSpcReduction="10000"/>
          </a:bodyPr>
          <a:lstStyle/>
          <a:p>
            <a:pPr marL="533400" indent="-533400" algn="just" fontAlgn="auto">
              <a:spcBef>
                <a:spcPts val="0"/>
              </a:spcBef>
              <a:spcAft>
                <a:spcPts val="0"/>
              </a:spcAft>
              <a:buFont typeface="Wingdings" panose="05000000000000000000" pitchFamily="2" charset="2"/>
              <a:buNone/>
              <a:defRPr/>
            </a:pPr>
            <a:r>
              <a:rPr lang="en-US" altLang="en-US" sz="2000" b="1" dirty="0">
                <a:solidFill>
                  <a:schemeClr val="tx1">
                    <a:lumMod val="75000"/>
                    <a:lumOff val="25000"/>
                  </a:schemeClr>
                </a:solidFill>
              </a:rPr>
              <a:t>       </a:t>
            </a:r>
            <a:r>
              <a:rPr lang="en-US" altLang="en-US" dirty="0">
                <a:solidFill>
                  <a:schemeClr val="tx1">
                    <a:lumMod val="75000"/>
                    <a:lumOff val="25000"/>
                  </a:schemeClr>
                </a:solidFill>
              </a:rPr>
              <a:t>The Revision Data area is used to make changes/corrections to your data ONLY after your initial data has been  </a:t>
            </a:r>
            <a:r>
              <a:rPr lang="ja-JP" altLang="en-US" dirty="0">
                <a:solidFill>
                  <a:schemeClr val="tx1">
                    <a:lumMod val="75000"/>
                    <a:lumOff val="25000"/>
                  </a:schemeClr>
                </a:solidFill>
              </a:rPr>
              <a:t>“</a:t>
            </a:r>
            <a:r>
              <a:rPr lang="en-US" altLang="ja-JP" dirty="0">
                <a:solidFill>
                  <a:schemeClr val="tx1">
                    <a:lumMod val="75000"/>
                    <a:lumOff val="25000"/>
                  </a:schemeClr>
                </a:solidFill>
              </a:rPr>
              <a:t>Certified, Submitted, and Reviewed by SED.</a:t>
            </a:r>
            <a:r>
              <a:rPr lang="ja-JP" altLang="en-US" dirty="0">
                <a:solidFill>
                  <a:schemeClr val="tx1">
                    <a:lumMod val="75000"/>
                    <a:lumOff val="25000"/>
                  </a:schemeClr>
                </a:solidFill>
              </a:rPr>
              <a:t>”</a:t>
            </a:r>
            <a:endParaRPr lang="en-US" altLang="en-US" dirty="0">
              <a:solidFill>
                <a:schemeClr val="tx1">
                  <a:lumMod val="75000"/>
                  <a:lumOff val="25000"/>
                </a:schemeClr>
              </a:solidFill>
            </a:endParaRPr>
          </a:p>
        </p:txBody>
      </p:sp>
      <p:sp>
        <p:nvSpPr>
          <p:cNvPr id="193541" name="Rectangle 5">
            <a:extLst>
              <a:ext uri="{FF2B5EF4-FFF2-40B4-BE49-F238E27FC236}">
                <a16:creationId xmlns:a16="http://schemas.microsoft.com/office/drawing/2014/main" id="{53C5EE59-1C93-420A-9C0D-E96F588E1E9C}"/>
              </a:ext>
            </a:extLst>
          </p:cNvPr>
          <p:cNvSpPr>
            <a:spLocks noGrp="1" noChangeArrowheads="1"/>
          </p:cNvSpPr>
          <p:nvPr>
            <p:ph sz="half" idx="2"/>
          </p:nvPr>
        </p:nvSpPr>
        <p:spPr>
          <a:xfrm>
            <a:off x="152400" y="2057400"/>
            <a:ext cx="4343400" cy="3429000"/>
          </a:xfrm>
          <a:ln>
            <a:solidFill>
              <a:schemeClr val="tx1"/>
            </a:solidFill>
            <a:miter lim="800000"/>
            <a:headEnd/>
            <a:tailEnd/>
          </a:ln>
        </p:spPr>
        <p:txBody>
          <a:bodyPr rtlCol="0">
            <a:normAutofit lnSpcReduction="10000"/>
          </a:bodyPr>
          <a:lstStyle/>
          <a:p>
            <a:pPr algn="ctr" fontAlgn="auto">
              <a:spcBef>
                <a:spcPts val="0"/>
              </a:spcBef>
              <a:spcAft>
                <a:spcPts val="0"/>
              </a:spcAft>
              <a:buFont typeface="Wingdings" panose="05000000000000000000" pitchFamily="2" charset="2"/>
              <a:buNone/>
              <a:defRPr/>
            </a:pPr>
            <a:r>
              <a:rPr lang="en-US" altLang="en-US" sz="1900" dirty="0">
                <a:solidFill>
                  <a:schemeClr val="tx2"/>
                </a:solidFill>
              </a:rPr>
              <a:t>STEP 1</a:t>
            </a:r>
          </a:p>
          <a:p>
            <a:pPr algn="ctr" fontAlgn="auto">
              <a:spcBef>
                <a:spcPts val="0"/>
              </a:spcBef>
              <a:spcAft>
                <a:spcPts val="0"/>
              </a:spcAft>
              <a:buFont typeface="Wingdings" panose="05000000000000000000" pitchFamily="2" charset="2"/>
              <a:buNone/>
              <a:defRPr/>
            </a:pPr>
            <a:r>
              <a:rPr lang="en-US" altLang="en-US" sz="1900" dirty="0">
                <a:solidFill>
                  <a:schemeClr val="tx2"/>
                </a:solidFill>
              </a:rPr>
              <a:t> Make your Changes</a:t>
            </a:r>
          </a:p>
          <a:p>
            <a:pPr fontAlgn="auto">
              <a:spcBef>
                <a:spcPts val="0"/>
              </a:spcBef>
              <a:spcAft>
                <a:spcPts val="0"/>
              </a:spcAft>
              <a:buFont typeface="Wingdings 3" charset="2"/>
              <a:buChar char=""/>
              <a:defRPr/>
            </a:pPr>
            <a:r>
              <a:rPr lang="en-US" altLang="en-US" sz="1900" dirty="0">
                <a:solidFill>
                  <a:schemeClr val="tx1">
                    <a:lumMod val="75000"/>
                    <a:lumOff val="25000"/>
                  </a:schemeClr>
                </a:solidFill>
              </a:rPr>
              <a:t>Generate a new data file from your financial system.</a:t>
            </a:r>
          </a:p>
          <a:p>
            <a:pPr fontAlgn="auto">
              <a:spcBef>
                <a:spcPts val="0"/>
              </a:spcBef>
              <a:spcAft>
                <a:spcPts val="0"/>
              </a:spcAft>
              <a:buFont typeface="Wingdings 3" charset="2"/>
              <a:buChar char=""/>
              <a:defRPr/>
            </a:pPr>
            <a:r>
              <a:rPr lang="en-US" altLang="en-US" sz="1900" dirty="0">
                <a:solidFill>
                  <a:schemeClr val="tx1">
                    <a:lumMod val="75000"/>
                    <a:lumOff val="25000"/>
                  </a:schemeClr>
                </a:solidFill>
              </a:rPr>
              <a:t>Import new data file into REVISION data area</a:t>
            </a:r>
          </a:p>
          <a:p>
            <a:pPr fontAlgn="auto">
              <a:spcBef>
                <a:spcPts val="0"/>
              </a:spcBef>
              <a:spcAft>
                <a:spcPts val="0"/>
              </a:spcAft>
              <a:buFont typeface="Wingdings 3" charset="2"/>
              <a:buChar char=""/>
              <a:defRPr/>
            </a:pPr>
            <a:r>
              <a:rPr lang="en-US" altLang="en-US" sz="1900" dirty="0">
                <a:solidFill>
                  <a:schemeClr val="tx1">
                    <a:lumMod val="75000"/>
                    <a:lumOff val="25000"/>
                  </a:schemeClr>
                </a:solidFill>
              </a:rPr>
              <a:t>Check the VER (Validation Error Report) for what was loaded into SAMS</a:t>
            </a:r>
          </a:p>
          <a:p>
            <a:pPr fontAlgn="auto">
              <a:spcBef>
                <a:spcPts val="0"/>
              </a:spcBef>
              <a:spcAft>
                <a:spcPts val="0"/>
              </a:spcAft>
              <a:buFont typeface="Wingdings 3" charset="2"/>
              <a:buChar char=""/>
              <a:defRPr/>
            </a:pPr>
            <a:r>
              <a:rPr lang="en-US" altLang="en-US" sz="1900" dirty="0">
                <a:solidFill>
                  <a:schemeClr val="tx1">
                    <a:lumMod val="75000"/>
                    <a:lumOff val="25000"/>
                  </a:schemeClr>
                </a:solidFill>
              </a:rPr>
              <a:t>Run the Edit Exception Report</a:t>
            </a:r>
          </a:p>
          <a:p>
            <a:pPr fontAlgn="auto">
              <a:spcBef>
                <a:spcPts val="0"/>
              </a:spcBef>
              <a:spcAft>
                <a:spcPts val="0"/>
              </a:spcAft>
              <a:buFont typeface="Wingdings 3" charset="2"/>
              <a:buChar char=""/>
              <a:defRPr/>
            </a:pPr>
            <a:r>
              <a:rPr lang="en-US" altLang="en-US" sz="1900" dirty="0">
                <a:solidFill>
                  <a:schemeClr val="tx1">
                    <a:lumMod val="75000"/>
                    <a:lumOff val="25000"/>
                  </a:schemeClr>
                </a:solidFill>
              </a:rPr>
              <a:t>Address errors, make comments, </a:t>
            </a:r>
            <a:r>
              <a:rPr lang="ja-JP" altLang="en-US" sz="1900" dirty="0">
                <a:solidFill>
                  <a:schemeClr val="tx1">
                    <a:lumMod val="75000"/>
                    <a:lumOff val="25000"/>
                  </a:schemeClr>
                </a:solidFill>
              </a:rPr>
              <a:t>“</a:t>
            </a:r>
            <a:r>
              <a:rPr lang="en-US" altLang="ja-JP" sz="1900" dirty="0">
                <a:solidFill>
                  <a:schemeClr val="tx1">
                    <a:lumMod val="75000"/>
                    <a:lumOff val="25000"/>
                  </a:schemeClr>
                </a:solidFill>
              </a:rPr>
              <a:t>Save and Ready</a:t>
            </a:r>
            <a:r>
              <a:rPr lang="ja-JP" altLang="en-US" sz="1900" dirty="0">
                <a:solidFill>
                  <a:schemeClr val="tx1">
                    <a:lumMod val="75000"/>
                    <a:lumOff val="25000"/>
                  </a:schemeClr>
                </a:solidFill>
              </a:rPr>
              <a:t>”</a:t>
            </a:r>
            <a:endParaRPr lang="en-US" altLang="ja-JP" sz="1900" dirty="0">
              <a:solidFill>
                <a:schemeClr val="tx1">
                  <a:lumMod val="75000"/>
                  <a:lumOff val="25000"/>
                </a:schemeClr>
              </a:solidFill>
            </a:endParaRPr>
          </a:p>
          <a:p>
            <a:pPr fontAlgn="auto">
              <a:spcBef>
                <a:spcPts val="0"/>
              </a:spcBef>
              <a:spcAft>
                <a:spcPts val="0"/>
              </a:spcAft>
              <a:buFont typeface="Wingdings" panose="05000000000000000000" pitchFamily="2" charset="2"/>
              <a:buNone/>
              <a:defRPr/>
            </a:pPr>
            <a:endParaRPr lang="en-US" altLang="en-US" sz="1400" dirty="0">
              <a:solidFill>
                <a:schemeClr val="tx1">
                  <a:lumMod val="75000"/>
                  <a:lumOff val="25000"/>
                </a:schemeClr>
              </a:solidFill>
            </a:endParaRPr>
          </a:p>
          <a:p>
            <a:pPr fontAlgn="auto">
              <a:spcBef>
                <a:spcPts val="0"/>
              </a:spcBef>
              <a:spcAft>
                <a:spcPts val="0"/>
              </a:spcAft>
              <a:buFont typeface="Wingdings" panose="05000000000000000000" pitchFamily="2" charset="2"/>
              <a:buNone/>
              <a:defRPr/>
            </a:pPr>
            <a:endParaRPr lang="en-US" altLang="en-US" sz="2400" dirty="0">
              <a:solidFill>
                <a:schemeClr val="tx1">
                  <a:lumMod val="75000"/>
                  <a:lumOff val="25000"/>
                </a:schemeClr>
              </a:solidFill>
            </a:endParaRPr>
          </a:p>
        </p:txBody>
      </p:sp>
      <p:sp>
        <p:nvSpPr>
          <p:cNvPr id="193544" name="Rectangle 8">
            <a:extLst>
              <a:ext uri="{FF2B5EF4-FFF2-40B4-BE49-F238E27FC236}">
                <a16:creationId xmlns:a16="http://schemas.microsoft.com/office/drawing/2014/main" id="{761526B4-CDFC-4265-A117-B40287D8A07C}"/>
              </a:ext>
            </a:extLst>
          </p:cNvPr>
          <p:cNvSpPr>
            <a:spLocks noChangeArrowheads="1"/>
          </p:cNvSpPr>
          <p:nvPr/>
        </p:nvSpPr>
        <p:spPr bwMode="auto">
          <a:xfrm>
            <a:off x="4800600" y="2057400"/>
            <a:ext cx="3886200" cy="34290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auto" hangingPunct="1">
              <a:spcBef>
                <a:spcPct val="20000"/>
              </a:spcBef>
              <a:spcAft>
                <a:spcPts val="0"/>
              </a:spcAft>
              <a:buClr>
                <a:schemeClr val="folHlink"/>
              </a:buClr>
              <a:buSzPct val="60000"/>
              <a:buFont typeface="Wingdings" pitchFamily="2" charset="2"/>
              <a:buNone/>
              <a:defRPr/>
            </a:pPr>
            <a:r>
              <a:rPr lang="en-US" altLang="en-US" sz="1600" dirty="0">
                <a:solidFill>
                  <a:schemeClr val="tx2"/>
                </a:solidFill>
                <a:latin typeface="+mn-lt"/>
              </a:rPr>
              <a:t>STEP 2</a:t>
            </a:r>
          </a:p>
          <a:p>
            <a:pPr algn="ctr" eaLnBrk="1" fontAlgn="auto" hangingPunct="1">
              <a:spcBef>
                <a:spcPct val="20000"/>
              </a:spcBef>
              <a:spcAft>
                <a:spcPts val="0"/>
              </a:spcAft>
              <a:buClr>
                <a:schemeClr val="folHlink"/>
              </a:buClr>
              <a:buSzPct val="60000"/>
              <a:buFont typeface="Wingdings" pitchFamily="2" charset="2"/>
              <a:buNone/>
              <a:defRPr/>
            </a:pPr>
            <a:r>
              <a:rPr lang="en-US" altLang="en-US" sz="1600" dirty="0">
                <a:solidFill>
                  <a:schemeClr val="tx2"/>
                </a:solidFill>
                <a:latin typeface="+mn-lt"/>
              </a:rPr>
              <a:t>Submit your Changes</a:t>
            </a:r>
          </a:p>
          <a:p>
            <a:pPr eaLnBrk="1" fontAlgn="auto" hangingPunct="1">
              <a:spcBef>
                <a:spcPct val="20000"/>
              </a:spcBef>
              <a:spcAft>
                <a:spcPts val="0"/>
              </a:spcAft>
              <a:buClr>
                <a:schemeClr val="folHlink"/>
              </a:buClr>
              <a:buSzPct val="60000"/>
              <a:buFont typeface="Wingdings" pitchFamily="2" charset="2"/>
              <a:buChar char="n"/>
              <a:defRPr/>
            </a:pPr>
            <a:r>
              <a:rPr lang="en-US" altLang="en-US" sz="1600" dirty="0">
                <a:latin typeface="+mn-lt"/>
              </a:rPr>
              <a:t>You must submit your changes to State Aid for any form that was modified.</a:t>
            </a:r>
          </a:p>
          <a:p>
            <a:pPr eaLnBrk="1" fontAlgn="auto" hangingPunct="1">
              <a:spcBef>
                <a:spcPct val="20000"/>
              </a:spcBef>
              <a:spcAft>
                <a:spcPts val="0"/>
              </a:spcAft>
              <a:buClr>
                <a:schemeClr val="folHlink"/>
              </a:buClr>
              <a:buSzPct val="60000"/>
              <a:buFont typeface="Wingdings" pitchFamily="2" charset="2"/>
              <a:buChar char="n"/>
              <a:defRPr/>
            </a:pPr>
            <a:r>
              <a:rPr lang="en-US" altLang="en-US" sz="1600" dirty="0">
                <a:latin typeface="+mn-lt"/>
              </a:rPr>
              <a:t>Select </a:t>
            </a:r>
            <a:r>
              <a:rPr lang="ja-JP" altLang="en-US" sz="1600" dirty="0">
                <a:latin typeface="+mn-lt"/>
              </a:rPr>
              <a:t>“</a:t>
            </a:r>
            <a:r>
              <a:rPr lang="en-US" altLang="ja-JP" sz="1600" dirty="0">
                <a:latin typeface="+mn-lt"/>
              </a:rPr>
              <a:t>BOCES Financial Change Submission Form.</a:t>
            </a:r>
          </a:p>
          <a:p>
            <a:pPr eaLnBrk="1" fontAlgn="auto" hangingPunct="1">
              <a:spcBef>
                <a:spcPct val="20000"/>
              </a:spcBef>
              <a:spcAft>
                <a:spcPts val="0"/>
              </a:spcAft>
              <a:buClr>
                <a:schemeClr val="folHlink"/>
              </a:buClr>
              <a:buSzPct val="60000"/>
              <a:buFont typeface="Wingdings" pitchFamily="2" charset="2"/>
              <a:buChar char="n"/>
              <a:defRPr/>
            </a:pPr>
            <a:r>
              <a:rPr lang="en-US" altLang="en-US" sz="1600" dirty="0">
                <a:solidFill>
                  <a:srgbClr val="FF0000"/>
                </a:solidFill>
                <a:latin typeface="+mn-lt"/>
              </a:rPr>
              <a:t>Click Submit Changes</a:t>
            </a:r>
          </a:p>
          <a:p>
            <a:pPr eaLnBrk="1" fontAlgn="auto" hangingPunct="1">
              <a:spcBef>
                <a:spcPct val="20000"/>
              </a:spcBef>
              <a:spcAft>
                <a:spcPts val="0"/>
              </a:spcAft>
              <a:buClr>
                <a:schemeClr val="folHlink"/>
              </a:buClr>
              <a:buSzPct val="60000"/>
              <a:buFont typeface="Wingdings" pitchFamily="2" charset="2"/>
              <a:buChar char="n"/>
              <a:defRPr/>
            </a:pPr>
            <a:r>
              <a:rPr lang="en-US" altLang="en-US" sz="1600" dirty="0">
                <a:latin typeface="+mn-lt"/>
              </a:rPr>
              <a:t>Wait for SED to Clean, Clean with Issues or Reject before uploading another XML file.</a:t>
            </a:r>
          </a:p>
          <a:p>
            <a:pPr eaLnBrk="1" fontAlgn="auto" hangingPunct="1">
              <a:spcBef>
                <a:spcPct val="20000"/>
              </a:spcBef>
              <a:spcAft>
                <a:spcPts val="0"/>
              </a:spcAft>
              <a:buClr>
                <a:schemeClr val="folHlink"/>
              </a:buClr>
              <a:buSzPct val="60000"/>
              <a:buFont typeface="Wingdings" pitchFamily="2" charset="2"/>
              <a:buChar char="n"/>
              <a:defRPr/>
            </a:pPr>
            <a:endParaRPr lang="en-US" altLang="en-US" sz="1400" dirty="0"/>
          </a:p>
          <a:p>
            <a:pPr eaLnBrk="1" fontAlgn="auto" hangingPunct="1">
              <a:spcBef>
                <a:spcPct val="20000"/>
              </a:spcBef>
              <a:spcAft>
                <a:spcPts val="0"/>
              </a:spcAft>
              <a:buClr>
                <a:schemeClr val="folHlink"/>
              </a:buClr>
              <a:buSzPct val="60000"/>
              <a:buFont typeface="Wingdings" pitchFamily="2" charset="2"/>
              <a:buNone/>
              <a:defRPr/>
            </a:pPr>
            <a:endParaRPr lang="en-US" altLang="en-US" sz="1600" dirty="0"/>
          </a:p>
          <a:p>
            <a:pPr eaLnBrk="1" fontAlgn="auto" hangingPunct="1">
              <a:spcBef>
                <a:spcPct val="20000"/>
              </a:spcBef>
              <a:spcAft>
                <a:spcPts val="0"/>
              </a:spcAft>
              <a:buClr>
                <a:schemeClr val="folHlink"/>
              </a:buClr>
              <a:buSzPct val="60000"/>
              <a:buFont typeface="Wingdings" pitchFamily="2" charset="2"/>
              <a:buChar char="n"/>
              <a:defRPr/>
            </a:pPr>
            <a:endParaRPr lang="en-US" altLang="en-US" sz="1800" dirty="0"/>
          </a:p>
          <a:p>
            <a:pPr eaLnBrk="1" fontAlgn="auto" hangingPunct="1">
              <a:spcBef>
                <a:spcPct val="20000"/>
              </a:spcBef>
              <a:spcAft>
                <a:spcPts val="0"/>
              </a:spcAft>
              <a:buClr>
                <a:schemeClr val="folHlink"/>
              </a:buClr>
              <a:buSzPct val="60000"/>
              <a:buFont typeface="Wingdings" pitchFamily="2" charset="2"/>
              <a:buChar char="n"/>
              <a:defRPr/>
            </a:pPr>
            <a:endParaRPr lang="en-US" altLang="en-US" sz="18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45" name="Picture 5">
            <a:extLst>
              <a:ext uri="{FF2B5EF4-FFF2-40B4-BE49-F238E27FC236}">
                <a16:creationId xmlns:a16="http://schemas.microsoft.com/office/drawing/2014/main" id="{5889191A-976F-4069-BD6F-C1673C9AB206}"/>
              </a:ext>
            </a:extLst>
          </p:cNvPr>
          <p:cNvPicPr>
            <a:picLocks noChangeAspect="1" noChangeArrowheads="1"/>
          </p:cNvPicPr>
          <p:nvPr/>
        </p:nvPicPr>
        <p:blipFill>
          <a:blip r:embed="rId3"/>
          <a:srcRect/>
          <a:stretch>
            <a:fillRect/>
          </a:stretch>
        </p:blipFill>
        <p:spPr bwMode="auto">
          <a:xfrm>
            <a:off x="675425" y="781050"/>
            <a:ext cx="7332663" cy="478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71046" name="Text Box 6">
            <a:extLst>
              <a:ext uri="{FF2B5EF4-FFF2-40B4-BE49-F238E27FC236}">
                <a16:creationId xmlns:a16="http://schemas.microsoft.com/office/drawing/2014/main" id="{F0D98293-8534-4148-A4CB-DD176D17AB63}"/>
              </a:ext>
            </a:extLst>
          </p:cNvPr>
          <p:cNvSpPr txBox="1">
            <a:spLocks noChangeArrowheads="1"/>
          </p:cNvSpPr>
          <p:nvPr/>
        </p:nvSpPr>
        <p:spPr bwMode="auto">
          <a:xfrm>
            <a:off x="1371600" y="171450"/>
            <a:ext cx="662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fontAlgn="auto" hangingPunct="1">
              <a:spcBef>
                <a:spcPts val="0"/>
              </a:spcBef>
              <a:spcAft>
                <a:spcPts val="0"/>
              </a:spcAft>
              <a:defRPr/>
            </a:pPr>
            <a:r>
              <a:rPr lang="en-US" sz="2400" dirty="0">
                <a:latin typeface="Arial" charset="0"/>
                <a:ea typeface="ＭＳ Ｐゴシック" charset="0"/>
              </a:rPr>
              <a:t>Step 2: Submit your changes</a:t>
            </a:r>
          </a:p>
        </p:txBody>
      </p:sp>
      <p:sp>
        <p:nvSpPr>
          <p:cNvPr id="471047" name="Oval 7">
            <a:extLst>
              <a:ext uri="{FF2B5EF4-FFF2-40B4-BE49-F238E27FC236}">
                <a16:creationId xmlns:a16="http://schemas.microsoft.com/office/drawing/2014/main" id="{032EE0CB-BE53-4309-A28B-DA3E3AAB8FC4}"/>
              </a:ext>
            </a:extLst>
          </p:cNvPr>
          <p:cNvSpPr>
            <a:spLocks noChangeArrowheads="1"/>
          </p:cNvSpPr>
          <p:nvPr/>
        </p:nvSpPr>
        <p:spPr bwMode="auto">
          <a:xfrm>
            <a:off x="1135912" y="4495800"/>
            <a:ext cx="2971800" cy="457200"/>
          </a:xfrm>
          <a:prstGeom prst="ellipse">
            <a:avLst/>
          </a:prstGeom>
          <a:noFill/>
          <a:ln w="1905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fontAlgn="auto" hangingPunct="1">
              <a:spcBef>
                <a:spcPts val="0"/>
              </a:spcBef>
              <a:spcAft>
                <a:spcPts val="0"/>
              </a:spcAft>
              <a:defRPr/>
            </a:pPr>
            <a:endParaRPr lang="en-US" dirty="0">
              <a:latin typeface="Arial" charset="0"/>
              <a:ea typeface="ＭＳ Ｐゴシック"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8997" name="Picture 5">
            <a:extLst>
              <a:ext uri="{FF2B5EF4-FFF2-40B4-BE49-F238E27FC236}">
                <a16:creationId xmlns:a16="http://schemas.microsoft.com/office/drawing/2014/main" id="{7A0A65F2-A00A-4EE4-8B68-560292154217}"/>
              </a:ext>
            </a:extLst>
          </p:cNvPr>
          <p:cNvPicPr>
            <a:picLocks noChangeAspect="1" noChangeArrowheads="1"/>
          </p:cNvPicPr>
          <p:nvPr/>
        </p:nvPicPr>
        <p:blipFill>
          <a:blip r:embed="rId3"/>
          <a:srcRect/>
          <a:stretch>
            <a:fillRect/>
          </a:stretch>
        </p:blipFill>
        <p:spPr bwMode="auto">
          <a:xfrm>
            <a:off x="533400" y="571500"/>
            <a:ext cx="75438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68998" name="Text Box 6">
            <a:extLst>
              <a:ext uri="{FF2B5EF4-FFF2-40B4-BE49-F238E27FC236}">
                <a16:creationId xmlns:a16="http://schemas.microsoft.com/office/drawing/2014/main" id="{329DD6D2-AA53-4F4A-9D81-61A1C956112F}"/>
              </a:ext>
            </a:extLst>
          </p:cNvPr>
          <p:cNvSpPr txBox="1">
            <a:spLocks noChangeArrowheads="1"/>
          </p:cNvSpPr>
          <p:nvPr/>
        </p:nvSpPr>
        <p:spPr bwMode="auto">
          <a:xfrm>
            <a:off x="2095500" y="76200"/>
            <a:ext cx="495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fontAlgn="auto" hangingPunct="1">
              <a:spcBef>
                <a:spcPct val="50000"/>
              </a:spcBef>
              <a:spcAft>
                <a:spcPts val="0"/>
              </a:spcAft>
              <a:defRPr/>
            </a:pPr>
            <a:r>
              <a:rPr lang="en-US" b="1" dirty="0">
                <a:latin typeface="Arial" charset="0"/>
                <a:ea typeface="ＭＳ Ｐゴシック" charset="0"/>
              </a:rPr>
              <a:t>Change Submission Summary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itle 1">
            <a:extLst>
              <a:ext uri="{FF2B5EF4-FFF2-40B4-BE49-F238E27FC236}">
                <a16:creationId xmlns:a16="http://schemas.microsoft.com/office/drawing/2014/main" id="{BA6AA07A-4317-4180-A087-00C2938BC67A}"/>
              </a:ext>
            </a:extLst>
          </p:cNvPr>
          <p:cNvSpPr>
            <a:spLocks noGrp="1" noChangeArrowheads="1"/>
          </p:cNvSpPr>
          <p:nvPr>
            <p:ph type="title"/>
          </p:nvPr>
        </p:nvSpPr>
        <p:spPr/>
        <p:txBody>
          <a:bodyPr>
            <a:normAutofit/>
          </a:bodyPr>
          <a:lstStyle/>
          <a:p>
            <a:pPr fontAlgn="auto">
              <a:spcAft>
                <a:spcPts val="0"/>
              </a:spcAft>
              <a:defRPr/>
            </a:pPr>
            <a:r>
              <a:rPr lang="en-US" altLang="en-US" sz="4000" b="1" dirty="0"/>
              <a:t>BOCES SAMS Financial Reports (Overview)</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a:extLst>
              <a:ext uri="{FF2B5EF4-FFF2-40B4-BE49-F238E27FC236}">
                <a16:creationId xmlns:a16="http://schemas.microsoft.com/office/drawing/2014/main" id="{1401B939-79C4-4ABB-8A25-78A186A0AEA0}"/>
              </a:ext>
            </a:extLst>
          </p:cNvPr>
          <p:cNvSpPr>
            <a:spLocks noGrp="1" noChangeArrowheads="1"/>
          </p:cNvSpPr>
          <p:nvPr>
            <p:ph type="title"/>
          </p:nvPr>
        </p:nvSpPr>
        <p:spPr>
          <a:xfrm>
            <a:off x="1524000" y="609600"/>
            <a:ext cx="6629400" cy="1143000"/>
          </a:xfrm>
        </p:spPr>
        <p:txBody>
          <a:bodyPr>
            <a:normAutofit/>
          </a:bodyPr>
          <a:lstStyle/>
          <a:p>
            <a:pPr algn="ctr" fontAlgn="auto">
              <a:spcAft>
                <a:spcPts val="0"/>
              </a:spcAft>
              <a:defRPr/>
            </a:pPr>
            <a:r>
              <a:rPr lang="en-US" sz="2800" dirty="0"/>
              <a:t>Accessing BOCES SAMS Financial Reports</a:t>
            </a:r>
          </a:p>
        </p:txBody>
      </p:sp>
      <p:sp>
        <p:nvSpPr>
          <p:cNvPr id="306179" name="Rectangle 3">
            <a:extLst>
              <a:ext uri="{FF2B5EF4-FFF2-40B4-BE49-F238E27FC236}">
                <a16:creationId xmlns:a16="http://schemas.microsoft.com/office/drawing/2014/main" id="{4CD63EBC-7086-4496-8175-4C13B607EFBD}"/>
              </a:ext>
            </a:extLst>
          </p:cNvPr>
          <p:cNvSpPr>
            <a:spLocks noGrp="1" noChangeArrowheads="1"/>
          </p:cNvSpPr>
          <p:nvPr>
            <p:ph idx="1"/>
          </p:nvPr>
        </p:nvSpPr>
        <p:spPr>
          <a:xfrm>
            <a:off x="0" y="2057400"/>
            <a:ext cx="8534400" cy="4419600"/>
          </a:xfrm>
        </p:spPr>
        <p:txBody>
          <a:bodyPr rtlCol="0">
            <a:normAutofit/>
          </a:bodyPr>
          <a:lstStyle/>
          <a:p>
            <a:pPr marL="457200" lvl="1" indent="0" algn="just" fontAlgn="auto">
              <a:lnSpc>
                <a:spcPct val="80000"/>
              </a:lnSpc>
              <a:spcBef>
                <a:spcPts val="0"/>
              </a:spcBef>
              <a:spcAft>
                <a:spcPts val="0"/>
              </a:spcAft>
              <a:buFont typeface="Wingdings" panose="05000000000000000000" pitchFamily="2" charset="2"/>
              <a:buNone/>
              <a:defRPr/>
            </a:pPr>
            <a:endParaRPr lang="en-US" altLang="en-US" sz="2000" b="1" dirty="0">
              <a:solidFill>
                <a:schemeClr val="tx1">
                  <a:lumMod val="75000"/>
                  <a:lumOff val="25000"/>
                </a:schemeClr>
              </a:solidFill>
            </a:endParaRPr>
          </a:p>
          <a:p>
            <a:pPr lvl="1" algn="just" fontAlgn="auto">
              <a:lnSpc>
                <a:spcPct val="80000"/>
              </a:lnSpc>
              <a:spcBef>
                <a:spcPts val="0"/>
              </a:spcBef>
              <a:spcAft>
                <a:spcPts val="0"/>
              </a:spcAft>
              <a:buFont typeface="Wingdings 3" charset="2"/>
              <a:buChar char=""/>
              <a:defRPr/>
            </a:pPr>
            <a:r>
              <a:rPr lang="en-US" altLang="en-US" sz="2400" dirty="0">
                <a:solidFill>
                  <a:schemeClr val="tx1">
                    <a:lumMod val="75000"/>
                    <a:lumOff val="25000"/>
                  </a:schemeClr>
                </a:solidFill>
              </a:rPr>
              <a:t>Easiest way to see the list of all available reports: Click on ‘BOCES Financial’ from the BOCES SAMS Main Menu</a:t>
            </a:r>
          </a:p>
          <a:p>
            <a:pPr lvl="1" algn="just" fontAlgn="auto">
              <a:lnSpc>
                <a:spcPct val="80000"/>
              </a:lnSpc>
              <a:spcBef>
                <a:spcPts val="0"/>
              </a:spcBef>
              <a:spcAft>
                <a:spcPts val="0"/>
              </a:spcAft>
              <a:buFont typeface="Wingdings 3" charset="2"/>
              <a:buChar char=""/>
              <a:defRPr/>
            </a:pPr>
            <a:endParaRPr lang="en-US" altLang="en-US" sz="2400" dirty="0">
              <a:solidFill>
                <a:schemeClr val="tx1">
                  <a:lumMod val="75000"/>
                  <a:lumOff val="25000"/>
                </a:schemeClr>
              </a:solidFill>
            </a:endParaRPr>
          </a:p>
          <a:p>
            <a:pPr lvl="1" algn="just" fontAlgn="auto">
              <a:lnSpc>
                <a:spcPct val="80000"/>
              </a:lnSpc>
              <a:spcBef>
                <a:spcPts val="0"/>
              </a:spcBef>
              <a:spcAft>
                <a:spcPts val="0"/>
              </a:spcAft>
              <a:buFont typeface="Wingdings 3" charset="2"/>
              <a:buChar char=""/>
              <a:defRPr/>
            </a:pPr>
            <a:r>
              <a:rPr lang="en-US" altLang="en-US" sz="2400" dirty="0">
                <a:solidFill>
                  <a:schemeClr val="tx1">
                    <a:lumMod val="75000"/>
                    <a:lumOff val="25000"/>
                  </a:schemeClr>
                </a:solidFill>
              </a:rPr>
              <a:t>Some reports are for individual PSNs, some for individual components, some are BOCES level</a:t>
            </a:r>
          </a:p>
          <a:p>
            <a:pPr lvl="1" algn="just" fontAlgn="auto">
              <a:lnSpc>
                <a:spcPct val="80000"/>
              </a:lnSpc>
              <a:spcBef>
                <a:spcPts val="0"/>
              </a:spcBef>
              <a:spcAft>
                <a:spcPts val="0"/>
              </a:spcAft>
              <a:buFont typeface="Wingdings 3" charset="2"/>
              <a:buChar char=""/>
              <a:defRPr/>
            </a:pPr>
            <a:endParaRPr lang="en-US" altLang="en-US" sz="2400" dirty="0">
              <a:solidFill>
                <a:schemeClr val="tx1">
                  <a:lumMod val="75000"/>
                  <a:lumOff val="25000"/>
                </a:schemeClr>
              </a:solidFill>
            </a:endParaRPr>
          </a:p>
          <a:p>
            <a:pPr lvl="1" algn="just" fontAlgn="auto">
              <a:lnSpc>
                <a:spcPct val="80000"/>
              </a:lnSpc>
              <a:spcBef>
                <a:spcPts val="0"/>
              </a:spcBef>
              <a:spcAft>
                <a:spcPts val="0"/>
              </a:spcAft>
              <a:buFont typeface="Wingdings 3" charset="2"/>
              <a:buChar char=""/>
              <a:defRPr/>
            </a:pPr>
            <a:r>
              <a:rPr lang="en-US" altLang="en-US" sz="2400" dirty="0">
                <a:solidFill>
                  <a:schemeClr val="tx1">
                    <a:lumMod val="75000"/>
                    <a:lumOff val="25000"/>
                  </a:schemeClr>
                </a:solidFill>
              </a:rPr>
              <a:t>Filter options and instructions vary across reports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70" name="Text Box 6">
            <a:extLst>
              <a:ext uri="{FF2B5EF4-FFF2-40B4-BE49-F238E27FC236}">
                <a16:creationId xmlns:a16="http://schemas.microsoft.com/office/drawing/2014/main" id="{CC8BA0C6-BD33-458C-BA83-EF04E21BB551}"/>
              </a:ext>
            </a:extLst>
          </p:cNvPr>
          <p:cNvSpPr txBox="1">
            <a:spLocks noChangeArrowheads="1"/>
          </p:cNvSpPr>
          <p:nvPr/>
        </p:nvSpPr>
        <p:spPr bwMode="auto">
          <a:xfrm>
            <a:off x="1584325" y="238780"/>
            <a:ext cx="59753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fontAlgn="auto" hangingPunct="1">
              <a:spcBef>
                <a:spcPts val="0"/>
              </a:spcBef>
              <a:spcAft>
                <a:spcPts val="0"/>
              </a:spcAft>
              <a:defRPr/>
            </a:pPr>
            <a:r>
              <a:rPr lang="en-US" sz="2800" dirty="0">
                <a:latin typeface="Arial" charset="0"/>
                <a:ea typeface="ＭＳ Ｐゴシック" charset="0"/>
              </a:rPr>
              <a:t>BOCES Financial Menu Links</a:t>
            </a:r>
          </a:p>
        </p:txBody>
      </p:sp>
      <p:pic>
        <p:nvPicPr>
          <p:cNvPr id="201731" name="Picture 6">
            <a:extLst>
              <a:ext uri="{FF2B5EF4-FFF2-40B4-BE49-F238E27FC236}">
                <a16:creationId xmlns:a16="http://schemas.microsoft.com/office/drawing/2014/main" id="{E9E3F180-0C27-4E52-BDFF-8411140460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0484" r="37308" b="5869"/>
          <a:stretch>
            <a:fillRect/>
          </a:stretch>
        </p:blipFill>
        <p:spPr bwMode="auto">
          <a:xfrm>
            <a:off x="723900" y="762000"/>
            <a:ext cx="76962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a:extLst>
              <a:ext uri="{FF2B5EF4-FFF2-40B4-BE49-F238E27FC236}">
                <a16:creationId xmlns:a16="http://schemas.microsoft.com/office/drawing/2014/main" id="{3C2CFD2F-DFDA-470C-A18C-54227CF15C75}"/>
              </a:ext>
            </a:extLst>
          </p:cNvPr>
          <p:cNvSpPr>
            <a:spLocks noGrp="1" noChangeArrowheads="1"/>
          </p:cNvSpPr>
          <p:nvPr>
            <p:ph type="title"/>
          </p:nvPr>
        </p:nvSpPr>
        <p:spPr>
          <a:xfrm>
            <a:off x="1146968" y="381000"/>
            <a:ext cx="6850063" cy="1004888"/>
          </a:xfrm>
        </p:spPr>
        <p:txBody>
          <a:bodyPr>
            <a:normAutofit/>
          </a:bodyPr>
          <a:lstStyle/>
          <a:p>
            <a:pPr algn="ctr" fontAlgn="auto">
              <a:spcAft>
                <a:spcPts val="0"/>
              </a:spcAft>
              <a:defRPr/>
            </a:pPr>
            <a:r>
              <a:rPr lang="en-US" altLang="en-US" dirty="0"/>
              <a:t> </a:t>
            </a:r>
            <a:r>
              <a:rPr lang="en-US" altLang="en-US" sz="4000" dirty="0"/>
              <a:t> </a:t>
            </a:r>
            <a:r>
              <a:rPr lang="en-US" altLang="en-US" sz="3200" dirty="0"/>
              <a:t>BOCES SAMS Financial Reports</a:t>
            </a:r>
          </a:p>
        </p:txBody>
      </p:sp>
      <p:sp>
        <p:nvSpPr>
          <p:cNvPr id="203779" name="Rectangle 3">
            <a:extLst>
              <a:ext uri="{FF2B5EF4-FFF2-40B4-BE49-F238E27FC236}">
                <a16:creationId xmlns:a16="http://schemas.microsoft.com/office/drawing/2014/main" id="{32FFBC69-F9BD-4E6A-937C-8832DC408820}"/>
              </a:ext>
            </a:extLst>
          </p:cNvPr>
          <p:cNvSpPr>
            <a:spLocks noGrp="1" noChangeArrowheads="1"/>
          </p:cNvSpPr>
          <p:nvPr>
            <p:ph idx="1"/>
          </p:nvPr>
        </p:nvSpPr>
        <p:spPr>
          <a:xfrm>
            <a:off x="304800" y="2097088"/>
            <a:ext cx="7840663" cy="3160712"/>
          </a:xfrm>
        </p:spPr>
        <p:txBody>
          <a:bodyPr/>
          <a:lstStyle/>
          <a:p>
            <a:pPr>
              <a:buFont typeface="Wingdings" panose="05000000000000000000" pitchFamily="2" charset="2"/>
              <a:buChar char="n"/>
            </a:pPr>
            <a:r>
              <a:rPr lang="en-US" altLang="en-US" sz="2000" dirty="0"/>
              <a:t>Financial reports that can be accessed in BOCES/SAMS.</a:t>
            </a:r>
          </a:p>
          <a:p>
            <a:pPr>
              <a:buFont typeface="Wingdings" panose="05000000000000000000" pitchFamily="2" charset="2"/>
              <a:buChar char="n"/>
            </a:pPr>
            <a:endParaRPr lang="en-US" altLang="en-US" sz="2000" dirty="0"/>
          </a:p>
          <a:p>
            <a:pPr lvl="1">
              <a:buFont typeface="Wingdings" panose="05000000000000000000" pitchFamily="2" charset="2"/>
              <a:buNone/>
            </a:pPr>
            <a:r>
              <a:rPr lang="en-US" altLang="en-US" sz="1800" dirty="0"/>
              <a:t>  </a:t>
            </a:r>
            <a:r>
              <a:rPr lang="en-US" altLang="en-US" sz="1800" dirty="0">
                <a:hlinkClick r:id="rId3"/>
              </a:rPr>
              <a:t>BOCES Report DEMO</a:t>
            </a:r>
            <a:endParaRPr lang="en-US" altLang="en-US" sz="18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a:extLst>
              <a:ext uri="{FF2B5EF4-FFF2-40B4-BE49-F238E27FC236}">
                <a16:creationId xmlns:a16="http://schemas.microsoft.com/office/drawing/2014/main" id="{63A9F668-9332-4D88-A8CC-E026B3DC757F}"/>
              </a:ext>
            </a:extLst>
          </p:cNvPr>
          <p:cNvSpPr>
            <a:spLocks noGrp="1" noChangeArrowheads="1"/>
          </p:cNvSpPr>
          <p:nvPr>
            <p:ph type="title"/>
          </p:nvPr>
        </p:nvSpPr>
        <p:spPr>
          <a:xfrm>
            <a:off x="1150938" y="214313"/>
            <a:ext cx="7002462" cy="700087"/>
          </a:xfrm>
        </p:spPr>
        <p:txBody>
          <a:bodyPr>
            <a:normAutofit fontScale="90000"/>
          </a:bodyPr>
          <a:lstStyle/>
          <a:p>
            <a:pPr algn="ctr" fontAlgn="auto">
              <a:spcAft>
                <a:spcPts val="0"/>
              </a:spcAft>
              <a:defRPr/>
            </a:pPr>
            <a:br>
              <a:rPr lang="en-US" altLang="en-US" sz="3200" dirty="0"/>
            </a:br>
            <a:r>
              <a:rPr lang="en-US" altLang="en-US" sz="3200" dirty="0"/>
              <a:t> Selected Report Filter Options</a:t>
            </a:r>
          </a:p>
        </p:txBody>
      </p:sp>
      <p:sp>
        <p:nvSpPr>
          <p:cNvPr id="9219" name="Rectangle 3">
            <a:extLst>
              <a:ext uri="{FF2B5EF4-FFF2-40B4-BE49-F238E27FC236}">
                <a16:creationId xmlns:a16="http://schemas.microsoft.com/office/drawing/2014/main" id="{BF236EDB-C5EC-4BF9-AB7A-281EF3F083F5}"/>
              </a:ext>
            </a:extLst>
          </p:cNvPr>
          <p:cNvSpPr>
            <a:spLocks noGrp="1" noChangeArrowheads="1"/>
          </p:cNvSpPr>
          <p:nvPr>
            <p:ph idx="1"/>
          </p:nvPr>
        </p:nvSpPr>
        <p:spPr>
          <a:xfrm>
            <a:off x="457200" y="1295400"/>
            <a:ext cx="6781800" cy="4876800"/>
          </a:xfrm>
        </p:spPr>
        <p:txBody>
          <a:bodyPr rtlCol="0">
            <a:normAutofit/>
          </a:bodyPr>
          <a:lstStyle/>
          <a:p>
            <a:pPr fontAlgn="auto">
              <a:lnSpc>
                <a:spcPct val="80000"/>
              </a:lnSpc>
              <a:spcBef>
                <a:spcPts val="0"/>
              </a:spcBef>
              <a:spcAft>
                <a:spcPts val="0"/>
              </a:spcAft>
              <a:buFont typeface="Wingdings 3" charset="2"/>
              <a:buChar char=""/>
              <a:defRPr/>
            </a:pPr>
            <a:r>
              <a:rPr lang="en-US" altLang="en-US" dirty="0">
                <a:solidFill>
                  <a:schemeClr val="tx1">
                    <a:lumMod val="75000"/>
                    <a:lumOff val="25000"/>
                  </a:schemeClr>
                </a:solidFill>
              </a:rPr>
              <a:t>Select Data Area</a:t>
            </a:r>
          </a:p>
          <a:p>
            <a:pPr lvl="1" fontAlgn="auto">
              <a:lnSpc>
                <a:spcPct val="80000"/>
              </a:lnSpc>
              <a:spcBef>
                <a:spcPts val="0"/>
              </a:spcBef>
              <a:spcAft>
                <a:spcPts val="0"/>
              </a:spcAft>
              <a:buFont typeface="Wingdings 3" charset="2"/>
              <a:buChar char=""/>
              <a:defRPr/>
            </a:pPr>
            <a:r>
              <a:rPr lang="en-US" altLang="en-US" sz="2000" dirty="0">
                <a:solidFill>
                  <a:schemeClr val="tx1">
                    <a:lumMod val="75000"/>
                    <a:lumOff val="25000"/>
                  </a:schemeClr>
                </a:solidFill>
              </a:rPr>
              <a:t>Official – Reports usually viewed here </a:t>
            </a:r>
          </a:p>
          <a:p>
            <a:pPr lvl="1" fontAlgn="auto">
              <a:lnSpc>
                <a:spcPct val="80000"/>
              </a:lnSpc>
              <a:spcBef>
                <a:spcPts val="0"/>
              </a:spcBef>
              <a:spcAft>
                <a:spcPts val="0"/>
              </a:spcAft>
              <a:buFont typeface="Wingdings 3" charset="2"/>
              <a:buChar char=""/>
              <a:defRPr/>
            </a:pPr>
            <a:r>
              <a:rPr lang="en-US" altLang="en-US" sz="2000" dirty="0">
                <a:solidFill>
                  <a:schemeClr val="tx1">
                    <a:lumMod val="75000"/>
                    <a:lumOff val="25000"/>
                  </a:schemeClr>
                </a:solidFill>
              </a:rPr>
              <a:t>Revision – View here to see impact after uploading revisions</a:t>
            </a:r>
          </a:p>
          <a:p>
            <a:pPr lvl="1" fontAlgn="auto">
              <a:lnSpc>
                <a:spcPct val="80000"/>
              </a:lnSpc>
              <a:spcBef>
                <a:spcPts val="0"/>
              </a:spcBef>
              <a:spcAft>
                <a:spcPts val="0"/>
              </a:spcAft>
              <a:buFont typeface="Wingdings" panose="05000000000000000000" pitchFamily="2" charset="2"/>
              <a:buNone/>
              <a:defRPr/>
            </a:pPr>
            <a:endParaRPr lang="en-US" altLang="en-US" sz="2000" dirty="0">
              <a:solidFill>
                <a:schemeClr val="tx1">
                  <a:lumMod val="75000"/>
                  <a:lumOff val="25000"/>
                </a:schemeClr>
              </a:solidFill>
            </a:endParaRPr>
          </a:p>
          <a:p>
            <a:pPr fontAlgn="auto">
              <a:lnSpc>
                <a:spcPct val="80000"/>
              </a:lnSpc>
              <a:spcBef>
                <a:spcPts val="0"/>
              </a:spcBef>
              <a:spcAft>
                <a:spcPts val="0"/>
              </a:spcAft>
              <a:buFont typeface="Wingdings 3" charset="2"/>
              <a:buChar char=""/>
              <a:defRPr/>
            </a:pPr>
            <a:r>
              <a:rPr lang="en-US" altLang="en-US" dirty="0">
                <a:solidFill>
                  <a:schemeClr val="tx1">
                    <a:lumMod val="75000"/>
                    <a:lumOff val="25000"/>
                  </a:schemeClr>
                </a:solidFill>
              </a:rPr>
              <a:t>Select Data Version Date</a:t>
            </a:r>
          </a:p>
          <a:p>
            <a:pPr lvl="1" fontAlgn="auto">
              <a:lnSpc>
                <a:spcPct val="80000"/>
              </a:lnSpc>
              <a:spcBef>
                <a:spcPts val="0"/>
              </a:spcBef>
              <a:spcAft>
                <a:spcPts val="0"/>
              </a:spcAft>
              <a:buFont typeface="Wingdings 3" charset="2"/>
              <a:buChar char=""/>
              <a:defRPr/>
            </a:pPr>
            <a:r>
              <a:rPr lang="en-US" altLang="en-US" sz="2000" dirty="0">
                <a:solidFill>
                  <a:schemeClr val="tx1">
                    <a:lumMod val="75000"/>
                    <a:lumOff val="25000"/>
                  </a:schemeClr>
                </a:solidFill>
              </a:rPr>
              <a:t>Midnight Last Night (always source of Public Web View when selected reports are published in late fall)</a:t>
            </a:r>
          </a:p>
          <a:p>
            <a:pPr lvl="1" fontAlgn="auto">
              <a:lnSpc>
                <a:spcPct val="80000"/>
              </a:lnSpc>
              <a:spcBef>
                <a:spcPts val="0"/>
              </a:spcBef>
              <a:spcAft>
                <a:spcPts val="0"/>
              </a:spcAft>
              <a:buFont typeface="Wingdings 3" charset="2"/>
              <a:buChar char=""/>
              <a:defRPr/>
            </a:pPr>
            <a:r>
              <a:rPr lang="en-US" altLang="en-US" sz="2000" dirty="0">
                <a:solidFill>
                  <a:schemeClr val="tx1">
                    <a:lumMod val="75000"/>
                    <a:lumOff val="25000"/>
                  </a:schemeClr>
                </a:solidFill>
              </a:rPr>
              <a:t>Current Date/Time</a:t>
            </a:r>
          </a:p>
          <a:p>
            <a:pPr lvl="1" fontAlgn="auto">
              <a:lnSpc>
                <a:spcPct val="80000"/>
              </a:lnSpc>
              <a:spcBef>
                <a:spcPts val="0"/>
              </a:spcBef>
              <a:spcAft>
                <a:spcPts val="0"/>
              </a:spcAft>
              <a:buFont typeface="Wingdings 3" charset="2"/>
              <a:buChar char=""/>
              <a:defRPr/>
            </a:pPr>
            <a:r>
              <a:rPr lang="en-US" altLang="en-US" sz="2000" dirty="0">
                <a:solidFill>
                  <a:schemeClr val="tx1">
                    <a:lumMod val="75000"/>
                    <a:lumOff val="25000"/>
                  </a:schemeClr>
                </a:solidFill>
              </a:rPr>
              <a:t>Snapshot – Select an available snapshot (E.g. Nov. 15, 2021 database, or Feb. 2022 BOCES payment)</a:t>
            </a:r>
          </a:p>
          <a:p>
            <a:pPr marL="457200" lvl="1" indent="0" fontAlgn="auto">
              <a:lnSpc>
                <a:spcPct val="80000"/>
              </a:lnSpc>
              <a:spcBef>
                <a:spcPts val="0"/>
              </a:spcBef>
              <a:spcAft>
                <a:spcPts val="0"/>
              </a:spcAft>
              <a:buFont typeface="Wingdings" panose="05000000000000000000" pitchFamily="2" charset="2"/>
              <a:buNone/>
              <a:defRPr/>
            </a:pPr>
            <a:endParaRPr lang="en-US" altLang="en-US" sz="2000" dirty="0">
              <a:solidFill>
                <a:schemeClr val="tx1">
                  <a:lumMod val="75000"/>
                  <a:lumOff val="25000"/>
                </a:schemeClr>
              </a:solidFill>
            </a:endParaRPr>
          </a:p>
          <a:p>
            <a:pPr fontAlgn="auto">
              <a:lnSpc>
                <a:spcPct val="80000"/>
              </a:lnSpc>
              <a:spcBef>
                <a:spcPts val="0"/>
              </a:spcBef>
              <a:spcAft>
                <a:spcPts val="0"/>
              </a:spcAft>
              <a:buFont typeface="Wingdings 3" charset="2"/>
              <a:buChar char=""/>
              <a:defRPr/>
            </a:pPr>
            <a:r>
              <a:rPr lang="en-US" altLang="en-US" dirty="0">
                <a:solidFill>
                  <a:schemeClr val="tx1">
                    <a:lumMod val="75000"/>
                    <a:lumOff val="25000"/>
                  </a:schemeClr>
                </a:solidFill>
              </a:rPr>
              <a:t>Some reports have other filter options</a:t>
            </a:r>
          </a:p>
          <a:p>
            <a:pPr lvl="1" fontAlgn="auto">
              <a:lnSpc>
                <a:spcPct val="80000"/>
              </a:lnSpc>
              <a:spcBef>
                <a:spcPts val="0"/>
              </a:spcBef>
              <a:spcAft>
                <a:spcPts val="0"/>
              </a:spcAft>
              <a:buFont typeface="Wingdings" panose="05000000000000000000" pitchFamily="2" charset="2"/>
              <a:buNone/>
              <a:defRPr/>
            </a:pPr>
            <a:endParaRPr lang="en-US" altLang="en-US" sz="2400" dirty="0">
              <a:solidFill>
                <a:schemeClr val="tx1">
                  <a:lumMod val="75000"/>
                  <a:lumOff val="25000"/>
                </a:scheme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a:extLst>
              <a:ext uri="{FF2B5EF4-FFF2-40B4-BE49-F238E27FC236}">
                <a16:creationId xmlns:a16="http://schemas.microsoft.com/office/drawing/2014/main" id="{1E797066-669E-42BF-9E32-AEF104E9817C}"/>
              </a:ext>
            </a:extLst>
          </p:cNvPr>
          <p:cNvSpPr>
            <a:spLocks noGrp="1" noChangeArrowheads="1"/>
          </p:cNvSpPr>
          <p:nvPr>
            <p:ph type="title"/>
          </p:nvPr>
        </p:nvSpPr>
        <p:spPr/>
        <p:txBody>
          <a:bodyPr/>
          <a:lstStyle/>
          <a:p>
            <a:pPr algn="ctr" fontAlgn="auto">
              <a:spcAft>
                <a:spcPts val="0"/>
              </a:spcAft>
              <a:defRPr/>
            </a:pPr>
            <a:r>
              <a:rPr lang="en-US" altLang="en-US" dirty="0"/>
              <a:t>Snapshots</a:t>
            </a:r>
          </a:p>
        </p:txBody>
      </p:sp>
      <p:sp>
        <p:nvSpPr>
          <p:cNvPr id="399363" name="Rectangle 3">
            <a:extLst>
              <a:ext uri="{FF2B5EF4-FFF2-40B4-BE49-F238E27FC236}">
                <a16:creationId xmlns:a16="http://schemas.microsoft.com/office/drawing/2014/main" id="{F2DCE704-20DE-4D44-9597-9C7998D7F5EB}"/>
              </a:ext>
            </a:extLst>
          </p:cNvPr>
          <p:cNvSpPr>
            <a:spLocks noGrp="1" noChangeArrowheads="1"/>
          </p:cNvSpPr>
          <p:nvPr>
            <p:ph idx="1"/>
          </p:nvPr>
        </p:nvSpPr>
        <p:spPr/>
        <p:txBody>
          <a:bodyPr rtlCol="0">
            <a:normAutofit/>
          </a:bodyPr>
          <a:lstStyle/>
          <a:p>
            <a:pPr fontAlgn="auto">
              <a:spcBef>
                <a:spcPts val="0"/>
              </a:spcBef>
              <a:spcAft>
                <a:spcPts val="0"/>
              </a:spcAft>
              <a:buFont typeface="Wingdings" charset="0"/>
              <a:buChar char="n"/>
              <a:defRPr/>
            </a:pPr>
            <a:r>
              <a:rPr lang="en-US" sz="2200" dirty="0">
                <a:solidFill>
                  <a:schemeClr val="tx1">
                    <a:lumMod val="75000"/>
                    <a:lumOff val="25000"/>
                  </a:schemeClr>
                </a:solidFill>
              </a:rPr>
              <a:t>Display data on a report as it existed at a point in time</a:t>
            </a:r>
          </a:p>
          <a:p>
            <a:pPr fontAlgn="auto">
              <a:spcBef>
                <a:spcPts val="0"/>
              </a:spcBef>
              <a:spcAft>
                <a:spcPts val="0"/>
              </a:spcAft>
              <a:buFont typeface="Wingdings" charset="0"/>
              <a:buNone/>
              <a:defRPr/>
            </a:pPr>
            <a:endParaRPr lang="en-US" sz="2200" dirty="0">
              <a:solidFill>
                <a:schemeClr val="tx1">
                  <a:lumMod val="75000"/>
                  <a:lumOff val="25000"/>
                </a:schemeClr>
              </a:solidFill>
            </a:endParaRPr>
          </a:p>
          <a:p>
            <a:pPr fontAlgn="auto">
              <a:spcBef>
                <a:spcPts val="0"/>
              </a:spcBef>
              <a:spcAft>
                <a:spcPts val="0"/>
              </a:spcAft>
              <a:buFont typeface="Wingdings" charset="0"/>
              <a:buChar char="n"/>
              <a:defRPr/>
            </a:pPr>
            <a:r>
              <a:rPr lang="en-US" sz="2200" dirty="0">
                <a:solidFill>
                  <a:schemeClr val="tx1">
                    <a:lumMod val="75000"/>
                    <a:lumOff val="25000"/>
                  </a:schemeClr>
                </a:solidFill>
              </a:rPr>
              <a:t>Snapshots are now available for most reports in SAMS</a:t>
            </a:r>
          </a:p>
          <a:p>
            <a:pPr fontAlgn="auto">
              <a:spcBef>
                <a:spcPts val="0"/>
              </a:spcBef>
              <a:spcAft>
                <a:spcPts val="0"/>
              </a:spcAft>
              <a:buFont typeface="Wingdings" charset="0"/>
              <a:buNone/>
              <a:defRPr/>
            </a:pPr>
            <a:endParaRPr lang="en-US" sz="2200" dirty="0">
              <a:solidFill>
                <a:schemeClr val="tx1">
                  <a:lumMod val="75000"/>
                  <a:lumOff val="25000"/>
                </a:schemeClr>
              </a:solidFill>
            </a:endParaRPr>
          </a:p>
          <a:p>
            <a:pPr fontAlgn="auto">
              <a:spcBef>
                <a:spcPts val="0"/>
              </a:spcBef>
              <a:spcAft>
                <a:spcPts val="0"/>
              </a:spcAft>
              <a:buFont typeface="Wingdings" charset="0"/>
              <a:buChar char="n"/>
              <a:defRPr/>
            </a:pPr>
            <a:r>
              <a:rPr lang="en-US" sz="2200" dirty="0">
                <a:solidFill>
                  <a:schemeClr val="tx1">
                    <a:lumMod val="75000"/>
                    <a:lumOff val="25000"/>
                  </a:schemeClr>
                </a:solidFill>
              </a:rPr>
              <a:t>Use to compare current aids with aids computed as of a payment date, November 15 database, Sept. payment, etc. </a:t>
            </a:r>
          </a:p>
          <a:p>
            <a:pPr marL="0" indent="0" fontAlgn="auto">
              <a:spcBef>
                <a:spcPts val="0"/>
              </a:spcBef>
              <a:spcAft>
                <a:spcPts val="0"/>
              </a:spcAft>
              <a:buFont typeface="Wingdings" panose="05000000000000000000" pitchFamily="2" charset="2"/>
              <a:buNone/>
              <a:defRPr/>
            </a:pPr>
            <a:endParaRPr lang="en-US" sz="2200" dirty="0">
              <a:solidFill>
                <a:schemeClr val="tx1">
                  <a:lumMod val="75000"/>
                  <a:lumOff val="25000"/>
                </a:schemeClr>
              </a:solidFill>
            </a:endParaRPr>
          </a:p>
          <a:p>
            <a:pPr fontAlgn="auto">
              <a:spcBef>
                <a:spcPts val="0"/>
              </a:spcBef>
              <a:spcAft>
                <a:spcPts val="0"/>
              </a:spcAft>
              <a:buFont typeface="Wingdings" charset="0"/>
              <a:buChar char="n"/>
              <a:defRPr/>
            </a:pPr>
            <a:r>
              <a:rPr lang="en-US" sz="2200" dirty="0">
                <a:solidFill>
                  <a:schemeClr val="tx1">
                    <a:lumMod val="75000"/>
                    <a:lumOff val="25000"/>
                  </a:schemeClr>
                </a:solidFill>
              </a:rPr>
              <a:t>Due to snapshot capability, SED no longer mails printed output reports to BOCES after each payment</a:t>
            </a:r>
          </a:p>
          <a:p>
            <a:pPr fontAlgn="auto">
              <a:spcBef>
                <a:spcPts val="0"/>
              </a:spcBef>
              <a:spcAft>
                <a:spcPts val="0"/>
              </a:spcAft>
              <a:buFont typeface="Wingdings" charset="0"/>
              <a:buChar char="n"/>
              <a:defRPr/>
            </a:pPr>
            <a:endParaRPr lang="en-US" sz="2200" dirty="0">
              <a:solidFill>
                <a:schemeClr val="tx1">
                  <a:lumMod val="75000"/>
                  <a:lumOff val="25000"/>
                </a:schemeClr>
              </a:solidFill>
            </a:endParaRPr>
          </a:p>
          <a:p>
            <a:pPr fontAlgn="auto">
              <a:spcBef>
                <a:spcPts val="0"/>
              </a:spcBef>
              <a:spcAft>
                <a:spcPts val="0"/>
              </a:spcAft>
              <a:buFont typeface="Wingdings" charset="0"/>
              <a:buNone/>
              <a:defRPr/>
            </a:pPr>
            <a:endParaRPr lang="en-US" sz="2200" dirty="0">
              <a:solidFill>
                <a:schemeClr val="tx1">
                  <a:lumMod val="75000"/>
                  <a:lumOff val="25000"/>
                </a:scheme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7DD79-F726-4504-ABE9-08EDCADC1694}"/>
              </a:ext>
            </a:extLst>
          </p:cNvPr>
          <p:cNvSpPr>
            <a:spLocks noGrp="1"/>
          </p:cNvSpPr>
          <p:nvPr>
            <p:ph type="title"/>
          </p:nvPr>
        </p:nvSpPr>
        <p:spPr>
          <a:xfrm>
            <a:off x="675481" y="152400"/>
            <a:ext cx="7793037" cy="1157287"/>
          </a:xfrm>
        </p:spPr>
        <p:txBody>
          <a:bodyPr>
            <a:normAutofit/>
          </a:bodyPr>
          <a:lstStyle/>
          <a:p>
            <a:pPr algn="ctr" fontAlgn="auto">
              <a:spcAft>
                <a:spcPts val="0"/>
              </a:spcAft>
              <a:defRPr/>
            </a:pPr>
            <a:r>
              <a:rPr lang="en-US" dirty="0"/>
              <a:t>Component School District BOCES Aid Report – Service Area Level </a:t>
            </a:r>
          </a:p>
        </p:txBody>
      </p:sp>
      <p:sp>
        <p:nvSpPr>
          <p:cNvPr id="3" name="Content Placeholder 2">
            <a:extLst>
              <a:ext uri="{FF2B5EF4-FFF2-40B4-BE49-F238E27FC236}">
                <a16:creationId xmlns:a16="http://schemas.microsoft.com/office/drawing/2014/main" id="{CD74021C-0E57-4B21-BBFA-B0F3C6DAABC6}"/>
              </a:ext>
            </a:extLst>
          </p:cNvPr>
          <p:cNvSpPr>
            <a:spLocks noGrp="1"/>
          </p:cNvSpPr>
          <p:nvPr>
            <p:ph idx="1"/>
          </p:nvPr>
        </p:nvSpPr>
        <p:spPr>
          <a:xfrm>
            <a:off x="381000" y="1447800"/>
            <a:ext cx="8229600" cy="3962400"/>
          </a:xfrm>
        </p:spPr>
        <p:txBody>
          <a:bodyPr rtlCol="0">
            <a:normAutofit lnSpcReduction="10000"/>
          </a:bodyPr>
          <a:lstStyle/>
          <a:p>
            <a:pPr fontAlgn="auto">
              <a:spcBef>
                <a:spcPts val="0"/>
              </a:spcBef>
              <a:spcAft>
                <a:spcPts val="0"/>
              </a:spcAft>
              <a:buFont typeface="Wingdings 3" charset="2"/>
              <a:buChar char=""/>
              <a:defRPr/>
            </a:pPr>
            <a:r>
              <a:rPr lang="en-US" sz="2800" dirty="0">
                <a:solidFill>
                  <a:schemeClr val="tx1">
                    <a:lumMod val="75000"/>
                    <a:lumOff val="25000"/>
                  </a:schemeClr>
                </a:solidFill>
              </a:rPr>
              <a:t>Determines actual aid payable this year</a:t>
            </a:r>
          </a:p>
          <a:p>
            <a:pPr fontAlgn="auto">
              <a:spcBef>
                <a:spcPts val="0"/>
              </a:spcBef>
              <a:spcAft>
                <a:spcPts val="0"/>
              </a:spcAft>
              <a:buFont typeface="Wingdings 3" charset="2"/>
              <a:buChar char=""/>
              <a:defRPr/>
            </a:pPr>
            <a:r>
              <a:rPr lang="en-US" sz="2800" dirty="0">
                <a:solidFill>
                  <a:schemeClr val="tx1">
                    <a:lumMod val="75000"/>
                    <a:lumOff val="25000"/>
                  </a:schemeClr>
                </a:solidFill>
              </a:rPr>
              <a:t>Found under ‘BOCES Component Reports’ heading on menu</a:t>
            </a:r>
          </a:p>
          <a:p>
            <a:pPr fontAlgn="auto">
              <a:spcBef>
                <a:spcPts val="0"/>
              </a:spcBef>
              <a:spcAft>
                <a:spcPts val="0"/>
              </a:spcAft>
              <a:buFont typeface="Wingdings 3" charset="2"/>
              <a:buChar char=""/>
              <a:defRPr/>
            </a:pPr>
            <a:r>
              <a:rPr lang="en-US" sz="2800" dirty="0">
                <a:solidFill>
                  <a:schemeClr val="tx1">
                    <a:lumMod val="75000"/>
                    <a:lumOff val="25000"/>
                  </a:schemeClr>
                </a:solidFill>
              </a:rPr>
              <a:t>Choose a district to see aid calculated by service area and total aid payable to district</a:t>
            </a:r>
          </a:p>
          <a:p>
            <a:pPr fontAlgn="auto">
              <a:spcBef>
                <a:spcPts val="0"/>
              </a:spcBef>
              <a:spcAft>
                <a:spcPts val="0"/>
              </a:spcAft>
              <a:buFont typeface="Wingdings 3" charset="2"/>
              <a:buChar char=""/>
              <a:defRPr/>
            </a:pPr>
            <a:r>
              <a:rPr lang="en-US" sz="2800" dirty="0">
                <a:solidFill>
                  <a:schemeClr val="tx1">
                    <a:lumMod val="75000"/>
                    <a:lumOff val="25000"/>
                  </a:schemeClr>
                </a:solidFill>
              </a:rPr>
              <a:t>Selected aid ratio and aid amounts may not be valid until item #7 (tax levy) has data, indicating district has saved the ST-3 form</a:t>
            </a:r>
          </a:p>
          <a:p>
            <a:pPr fontAlgn="auto">
              <a:spcBef>
                <a:spcPts val="0"/>
              </a:spcBef>
              <a:spcAft>
                <a:spcPts val="0"/>
              </a:spcAft>
              <a:buFont typeface="Wingdings 3" charset="2"/>
              <a:buChar char=""/>
              <a:defRPr/>
            </a:pPr>
            <a:r>
              <a:rPr lang="en-US" sz="2800" dirty="0">
                <a:solidFill>
                  <a:schemeClr val="tx1">
                    <a:lumMod val="75000"/>
                    <a:lumOff val="25000"/>
                  </a:schemeClr>
                </a:solidFill>
              </a:rPr>
              <a:t>All expense amounts are based on BOCES reporting</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6E518-CB80-4370-93F2-EEED867E3465}"/>
              </a:ext>
            </a:extLst>
          </p:cNvPr>
          <p:cNvSpPr>
            <a:spLocks noGrp="1"/>
          </p:cNvSpPr>
          <p:nvPr>
            <p:ph type="title"/>
          </p:nvPr>
        </p:nvSpPr>
        <p:spPr/>
        <p:txBody>
          <a:bodyPr>
            <a:noAutofit/>
          </a:bodyPr>
          <a:lstStyle/>
          <a:p>
            <a:r>
              <a:rPr lang="en-US" sz="2800" dirty="0"/>
              <a:t>Coronavirus Response and Relief Supplemental Appropriations (CRRSA) Act – Expense and Revenue</a:t>
            </a:r>
          </a:p>
        </p:txBody>
      </p:sp>
      <p:sp>
        <p:nvSpPr>
          <p:cNvPr id="3" name="Content Placeholder 2">
            <a:extLst>
              <a:ext uri="{FF2B5EF4-FFF2-40B4-BE49-F238E27FC236}">
                <a16:creationId xmlns:a16="http://schemas.microsoft.com/office/drawing/2014/main" id="{31037B41-4C66-4F99-8011-F97A31E667DB}"/>
              </a:ext>
            </a:extLst>
          </p:cNvPr>
          <p:cNvSpPr>
            <a:spLocks noGrp="1"/>
          </p:cNvSpPr>
          <p:nvPr>
            <p:ph idx="1"/>
          </p:nvPr>
        </p:nvSpPr>
        <p:spPr/>
        <p:txBody>
          <a:bodyPr/>
          <a:lstStyle/>
          <a:p>
            <a:pPr>
              <a:defRPr/>
            </a:pPr>
            <a:r>
              <a:rPr lang="en-US" sz="1400" dirty="0"/>
              <a:t>BOCES expense supported by CRRSA funds should be recorded in the General Fund on SA-111 Schedule 4 in the Co-Ser from which the expense was made</a:t>
            </a:r>
          </a:p>
          <a:p>
            <a:pPr>
              <a:defRPr/>
            </a:pPr>
            <a:r>
              <a:rPr lang="en-US" sz="1400" dirty="0"/>
              <a:t>The revenue should be reported as Other Misc. Deductions Including Components Federal Aid Used to Fund Service in the same Co-Ser.</a:t>
            </a:r>
          </a:p>
          <a:p>
            <a:r>
              <a:rPr lang="en-US" sz="1400" dirty="0"/>
              <a:t>OSC has provided reporting guidance for CRRSA funds online: </a:t>
            </a:r>
            <a:r>
              <a:rPr lang="en-US" sz="1400" dirty="0">
                <a:hlinkClick r:id="rId2"/>
              </a:rPr>
              <a:t>Federal Aid Received by School Districts under CRRSA and ARP Act</a:t>
            </a:r>
            <a:r>
              <a:rPr lang="en-US" sz="1400" dirty="0"/>
              <a:t> (osc.gov).</a:t>
            </a:r>
          </a:p>
          <a:p>
            <a:endParaRPr lang="en-US" dirty="0"/>
          </a:p>
        </p:txBody>
      </p:sp>
    </p:spTree>
    <p:extLst>
      <p:ext uri="{BB962C8B-B14F-4D97-AF65-F5344CB8AC3E}">
        <p14:creationId xmlns:p14="http://schemas.microsoft.com/office/powerpoint/2010/main" val="3232255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A314E-7D86-4E62-9959-3B39A2143BD5}"/>
              </a:ext>
            </a:extLst>
          </p:cNvPr>
          <p:cNvSpPr>
            <a:spLocks noGrp="1"/>
          </p:cNvSpPr>
          <p:nvPr>
            <p:ph type="title"/>
          </p:nvPr>
        </p:nvSpPr>
        <p:spPr>
          <a:xfrm>
            <a:off x="514351" y="331450"/>
            <a:ext cx="7797662" cy="1151965"/>
          </a:xfrm>
        </p:spPr>
        <p:txBody>
          <a:bodyPr>
            <a:normAutofit/>
          </a:bodyPr>
          <a:lstStyle/>
          <a:p>
            <a:pPr algn="ctr" fontAlgn="auto">
              <a:spcAft>
                <a:spcPts val="0"/>
              </a:spcAft>
              <a:defRPr/>
            </a:pPr>
            <a:r>
              <a:rPr lang="en-US" dirty="0"/>
              <a:t>Component School District BOCES Aid Report – PSN Level</a:t>
            </a:r>
          </a:p>
        </p:txBody>
      </p:sp>
      <p:sp>
        <p:nvSpPr>
          <p:cNvPr id="3" name="Content Placeholder 2">
            <a:extLst>
              <a:ext uri="{FF2B5EF4-FFF2-40B4-BE49-F238E27FC236}">
                <a16:creationId xmlns:a16="http://schemas.microsoft.com/office/drawing/2014/main" id="{A6C5C758-1F2D-4DDA-B46E-B6A22AF42828}"/>
              </a:ext>
            </a:extLst>
          </p:cNvPr>
          <p:cNvSpPr>
            <a:spLocks noGrp="1"/>
          </p:cNvSpPr>
          <p:nvPr>
            <p:ph idx="1"/>
          </p:nvPr>
        </p:nvSpPr>
        <p:spPr/>
        <p:txBody>
          <a:bodyPr rtlCol="0">
            <a:normAutofit lnSpcReduction="10000"/>
          </a:bodyPr>
          <a:lstStyle/>
          <a:p>
            <a:pPr fontAlgn="auto">
              <a:spcBef>
                <a:spcPts val="0"/>
              </a:spcBef>
              <a:spcAft>
                <a:spcPts val="0"/>
              </a:spcAft>
              <a:buFont typeface="Wingdings 3" charset="2"/>
              <a:buChar char=""/>
              <a:defRPr/>
            </a:pPr>
            <a:r>
              <a:rPr lang="en-US" sz="2800" dirty="0">
                <a:solidFill>
                  <a:schemeClr val="tx1">
                    <a:lumMod val="75000"/>
                    <a:lumOff val="25000"/>
                  </a:schemeClr>
                </a:solidFill>
              </a:rPr>
              <a:t>Found under ‘BOCES Component Reports’ heading on menu</a:t>
            </a:r>
          </a:p>
          <a:p>
            <a:pPr fontAlgn="auto">
              <a:spcBef>
                <a:spcPts val="0"/>
              </a:spcBef>
              <a:spcAft>
                <a:spcPts val="0"/>
              </a:spcAft>
              <a:buFont typeface="Wingdings 3" charset="2"/>
              <a:buChar char=""/>
              <a:defRPr/>
            </a:pPr>
            <a:r>
              <a:rPr lang="en-US" sz="2800" dirty="0">
                <a:solidFill>
                  <a:schemeClr val="tx1">
                    <a:lumMod val="75000"/>
                    <a:lumOff val="25000"/>
                  </a:schemeClr>
                </a:solidFill>
              </a:rPr>
              <a:t>Contains same data as service level cmp report (alloc exp, all cmp deductions, aidable expense, current yr aid), but report displays data by </a:t>
            </a:r>
            <a:r>
              <a:rPr lang="en-US" sz="2800" i="1" dirty="0">
                <a:solidFill>
                  <a:schemeClr val="tx1">
                    <a:lumMod val="75000"/>
                    <a:lumOff val="25000"/>
                  </a:schemeClr>
                </a:solidFill>
              </a:rPr>
              <a:t>individual PSN</a:t>
            </a:r>
          </a:p>
          <a:p>
            <a:pPr fontAlgn="auto">
              <a:spcBef>
                <a:spcPts val="0"/>
              </a:spcBef>
              <a:spcAft>
                <a:spcPts val="0"/>
              </a:spcAft>
              <a:buFont typeface="Wingdings 3" charset="2"/>
              <a:buChar char=""/>
              <a:defRPr/>
            </a:pPr>
            <a:r>
              <a:rPr lang="en-US" sz="2800" dirty="0">
                <a:solidFill>
                  <a:schemeClr val="tx1">
                    <a:lumMod val="75000"/>
                    <a:lumOff val="25000"/>
                  </a:schemeClr>
                </a:solidFill>
              </a:rPr>
              <a:t>User can choose one PSN, all PSNs, or all PSNs in a service area</a:t>
            </a:r>
          </a:p>
          <a:p>
            <a:pPr fontAlgn="auto">
              <a:spcBef>
                <a:spcPts val="0"/>
              </a:spcBef>
              <a:spcAft>
                <a:spcPts val="0"/>
              </a:spcAft>
              <a:buFont typeface="Wingdings 3" charset="2"/>
              <a:buChar char=""/>
              <a:defRPr/>
            </a:pPr>
            <a:r>
              <a:rPr lang="en-US" sz="2800" dirty="0">
                <a:solidFill>
                  <a:schemeClr val="tx1">
                    <a:lumMod val="75000"/>
                    <a:lumOff val="25000"/>
                  </a:schemeClr>
                </a:solidFill>
              </a:rPr>
              <a:t>User can choose one component or all components</a:t>
            </a:r>
          </a:p>
          <a:p>
            <a:pPr fontAlgn="auto">
              <a:spcBef>
                <a:spcPts val="0"/>
              </a:spcBef>
              <a:spcAft>
                <a:spcPts val="0"/>
              </a:spcAft>
              <a:buFont typeface="Wingdings 3" charset="2"/>
              <a:buChar char=""/>
              <a:defRPr/>
            </a:pPr>
            <a:endParaRPr lang="en-US" sz="2800" dirty="0">
              <a:solidFill>
                <a:schemeClr val="tx1">
                  <a:lumMod val="75000"/>
                  <a:lumOff val="25000"/>
                </a:schemeClr>
              </a:solidFill>
            </a:endParaRPr>
          </a:p>
          <a:p>
            <a:pPr fontAlgn="auto">
              <a:spcBef>
                <a:spcPts val="0"/>
              </a:spcBef>
              <a:spcAft>
                <a:spcPts val="0"/>
              </a:spcAft>
              <a:buFont typeface="Wingdings 3" charset="2"/>
              <a:buChar char=""/>
              <a:defRPr/>
            </a:pPr>
            <a:endParaRPr lang="en-US" dirty="0">
              <a:solidFill>
                <a:schemeClr val="tx1">
                  <a:lumMod val="75000"/>
                  <a:lumOff val="25000"/>
                </a:scheme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14018" name="Rectangle 3">
            <a:extLst>
              <a:ext uri="{FF2B5EF4-FFF2-40B4-BE49-F238E27FC236}">
                <a16:creationId xmlns:a16="http://schemas.microsoft.com/office/drawing/2014/main" id="{85096C41-4B37-4B4D-84D0-5959E30374D6}"/>
              </a:ext>
            </a:extLst>
          </p:cNvPr>
          <p:cNvSpPr>
            <a:spLocks noGrp="1" noChangeArrowheads="1"/>
          </p:cNvSpPr>
          <p:nvPr>
            <p:ph idx="4294967295"/>
          </p:nvPr>
        </p:nvSpPr>
        <p:spPr>
          <a:xfrm>
            <a:off x="1219200" y="1676400"/>
            <a:ext cx="4724400" cy="2900362"/>
          </a:xfrm>
        </p:spPr>
        <p:txBody>
          <a:bodyPr>
            <a:normAutofit/>
          </a:bodyPr>
          <a:lstStyle/>
          <a:p>
            <a:pPr>
              <a:buFont typeface="Wingdings" panose="05000000000000000000" pitchFamily="2" charset="2"/>
              <a:buNone/>
            </a:pPr>
            <a:r>
              <a:rPr lang="en-US" altLang="en-US" sz="4000" b="1" dirty="0"/>
              <a:t>Understanding the Edit Report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a:extLst>
              <a:ext uri="{FF2B5EF4-FFF2-40B4-BE49-F238E27FC236}">
                <a16:creationId xmlns:a16="http://schemas.microsoft.com/office/drawing/2014/main" id="{45B4896B-D621-4880-9CAF-1848F00DA843}"/>
              </a:ext>
            </a:extLst>
          </p:cNvPr>
          <p:cNvSpPr>
            <a:spLocks noGrp="1" noChangeArrowheads="1"/>
          </p:cNvSpPr>
          <p:nvPr>
            <p:ph type="title"/>
          </p:nvPr>
        </p:nvSpPr>
        <p:spPr>
          <a:xfrm>
            <a:off x="228600" y="223284"/>
            <a:ext cx="8458200" cy="995916"/>
          </a:xfrm>
        </p:spPr>
        <p:txBody>
          <a:bodyPr/>
          <a:lstStyle/>
          <a:p>
            <a:pPr algn="ctr" fontAlgn="auto">
              <a:spcAft>
                <a:spcPts val="0"/>
              </a:spcAft>
              <a:defRPr/>
            </a:pPr>
            <a:r>
              <a:rPr lang="en-US" altLang="en-US" sz="4000" dirty="0"/>
              <a:t>Major CoSer area trend edits</a:t>
            </a:r>
          </a:p>
        </p:txBody>
      </p:sp>
      <p:sp>
        <p:nvSpPr>
          <p:cNvPr id="216067" name="Rectangle 3">
            <a:extLst>
              <a:ext uri="{FF2B5EF4-FFF2-40B4-BE49-F238E27FC236}">
                <a16:creationId xmlns:a16="http://schemas.microsoft.com/office/drawing/2014/main" id="{538FE105-7EFF-40B8-8D41-2823823EA681}"/>
              </a:ext>
            </a:extLst>
          </p:cNvPr>
          <p:cNvSpPr>
            <a:spLocks noGrp="1" noChangeArrowheads="1"/>
          </p:cNvSpPr>
          <p:nvPr>
            <p:ph idx="1"/>
          </p:nvPr>
        </p:nvSpPr>
        <p:spPr>
          <a:xfrm>
            <a:off x="228600" y="1219200"/>
            <a:ext cx="8305800" cy="4876800"/>
          </a:xfrm>
        </p:spPr>
        <p:txBody>
          <a:bodyPr>
            <a:normAutofit/>
          </a:bodyPr>
          <a:lstStyle/>
          <a:p>
            <a:pPr>
              <a:buFont typeface="Wingdings" panose="05000000000000000000" pitchFamily="2" charset="2"/>
              <a:buNone/>
            </a:pPr>
            <a:r>
              <a:rPr lang="en-US" altLang="en-US" dirty="0"/>
              <a:t>      </a:t>
            </a:r>
            <a:r>
              <a:rPr lang="en-US" altLang="en-US" sz="2000" i="1" dirty="0"/>
              <a:t>You see this at the start of this section of the edit report:</a:t>
            </a:r>
          </a:p>
          <a:p>
            <a:pPr>
              <a:buFont typeface="Wingdings" panose="05000000000000000000" pitchFamily="2" charset="2"/>
              <a:buNone/>
            </a:pPr>
            <a:endParaRPr lang="en-US" altLang="en-US" sz="2000" dirty="0"/>
          </a:p>
          <a:p>
            <a:pPr>
              <a:buFont typeface="Wingdings" panose="05000000000000000000" pitchFamily="2" charset="2"/>
              <a:buNone/>
            </a:pPr>
            <a:r>
              <a:rPr lang="en-US" altLang="en-US" u="sng" dirty="0"/>
              <a:t>Schedule 4, Edit 1 - Total Expense: Trend Edit</a:t>
            </a:r>
          </a:p>
          <a:p>
            <a:pPr>
              <a:buFont typeface="Wingdings" panose="05000000000000000000" pitchFamily="2" charset="2"/>
              <a:buNone/>
            </a:pPr>
            <a:endParaRPr lang="en-US" altLang="en-US" u="sng" dirty="0"/>
          </a:p>
          <a:p>
            <a:r>
              <a:rPr lang="en-US" altLang="en-US" dirty="0"/>
              <a:t>Description:  Total Expense changed by more than plus or minus 15% AND $300,000 for the major CoSer areas listed below, in the actual </a:t>
            </a:r>
            <a:r>
              <a:rPr lang="en-US" altLang="en-US" u="sng" dirty="0"/>
              <a:t>and/or</a:t>
            </a:r>
            <a:r>
              <a:rPr lang="en-US" altLang="en-US" dirty="0"/>
              <a:t> projected year.</a:t>
            </a:r>
          </a:p>
          <a:p>
            <a:r>
              <a:rPr lang="en-US" altLang="en-US" dirty="0"/>
              <a:t>Item(s):  Schedule 4 Total of Direct Expense + Subtotal Undistributed Expense + Subtotal Net Transfers for each CoSer area.</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a:extLst>
              <a:ext uri="{FF2B5EF4-FFF2-40B4-BE49-F238E27FC236}">
                <a16:creationId xmlns:a16="http://schemas.microsoft.com/office/drawing/2014/main" id="{38605CAE-C59B-4E7E-BF89-3B4AED15A7E7}"/>
              </a:ext>
            </a:extLst>
          </p:cNvPr>
          <p:cNvSpPr>
            <a:spLocks noGrp="1" noChangeArrowheads="1"/>
          </p:cNvSpPr>
          <p:nvPr>
            <p:ph type="title"/>
          </p:nvPr>
        </p:nvSpPr>
        <p:spPr>
          <a:xfrm>
            <a:off x="152400" y="152400"/>
            <a:ext cx="7764463" cy="1295400"/>
          </a:xfrm>
        </p:spPr>
        <p:txBody>
          <a:bodyPr>
            <a:normAutofit/>
          </a:bodyPr>
          <a:lstStyle/>
          <a:p>
            <a:pPr algn="ctr" fontAlgn="auto">
              <a:spcAft>
                <a:spcPts val="0"/>
              </a:spcAft>
              <a:defRPr/>
            </a:pPr>
            <a:r>
              <a:rPr lang="en-US" altLang="en-US" sz="4000" dirty="0"/>
              <a:t>Major CoSer area trend edits</a:t>
            </a:r>
          </a:p>
        </p:txBody>
      </p:sp>
      <p:sp>
        <p:nvSpPr>
          <p:cNvPr id="218115" name="Rectangle 3">
            <a:extLst>
              <a:ext uri="{FF2B5EF4-FFF2-40B4-BE49-F238E27FC236}">
                <a16:creationId xmlns:a16="http://schemas.microsoft.com/office/drawing/2014/main" id="{346B35D3-1934-4260-9C0A-02F133AF952F}"/>
              </a:ext>
            </a:extLst>
          </p:cNvPr>
          <p:cNvSpPr>
            <a:spLocks noGrp="1" noChangeArrowheads="1"/>
          </p:cNvSpPr>
          <p:nvPr>
            <p:ph idx="1"/>
          </p:nvPr>
        </p:nvSpPr>
        <p:spPr>
          <a:xfrm>
            <a:off x="228600" y="1447800"/>
            <a:ext cx="8077200" cy="4383088"/>
          </a:xfrm>
        </p:spPr>
        <p:txBody>
          <a:bodyPr/>
          <a:lstStyle/>
          <a:p>
            <a:pPr>
              <a:buFont typeface="Wingdings" panose="05000000000000000000" pitchFamily="2" charset="2"/>
              <a:buChar char="n"/>
            </a:pPr>
            <a:r>
              <a:rPr lang="en-US" altLang="en-US" dirty="0"/>
              <a:t>These edit parameters are applied to changes in the </a:t>
            </a:r>
            <a:r>
              <a:rPr lang="en-US" altLang="en-US" i="1" dirty="0"/>
              <a:t>total</a:t>
            </a:r>
            <a:r>
              <a:rPr lang="en-US" altLang="en-US" dirty="0"/>
              <a:t> of expense items listed above for all PSNs in the each major service area</a:t>
            </a:r>
          </a:p>
          <a:p>
            <a:pPr>
              <a:buFont typeface="Wingdings" panose="05000000000000000000" pitchFamily="2" charset="2"/>
              <a:buChar char="n"/>
            </a:pPr>
            <a:endParaRPr lang="en-US" altLang="en-US" dirty="0"/>
          </a:p>
          <a:p>
            <a:pPr>
              <a:buFont typeface="Wingdings" panose="05000000000000000000" pitchFamily="2" charset="2"/>
              <a:buChar char="n"/>
            </a:pPr>
            <a:r>
              <a:rPr lang="en-US" altLang="en-US" dirty="0"/>
              <a:t>Report will show you only the service areas for which the total svc area expense change exceeded the parameters in </a:t>
            </a:r>
            <a:r>
              <a:rPr lang="en-US" altLang="en-US" u="sng" dirty="0"/>
              <a:t>either the actual or projected year</a:t>
            </a:r>
            <a:endParaRPr lang="en-US" altLang="en-US" dirty="0"/>
          </a:p>
          <a:p>
            <a:pPr>
              <a:lnSpc>
                <a:spcPct val="90000"/>
              </a:lnSpc>
              <a:buFont typeface="Wingdings" panose="05000000000000000000" pitchFamily="2" charset="2"/>
              <a:buNone/>
            </a:pPr>
            <a:endParaRPr lang="en-US" alt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a:extLst>
              <a:ext uri="{FF2B5EF4-FFF2-40B4-BE49-F238E27FC236}">
                <a16:creationId xmlns:a16="http://schemas.microsoft.com/office/drawing/2014/main" id="{17068106-7EF1-45F9-99AD-7CA6FC75D1E7}"/>
              </a:ext>
            </a:extLst>
          </p:cNvPr>
          <p:cNvSpPr>
            <a:spLocks noGrp="1" noChangeArrowheads="1"/>
          </p:cNvSpPr>
          <p:nvPr>
            <p:ph type="title"/>
          </p:nvPr>
        </p:nvSpPr>
        <p:spPr>
          <a:xfrm>
            <a:off x="457200" y="109537"/>
            <a:ext cx="7797662" cy="1151965"/>
          </a:xfrm>
        </p:spPr>
        <p:txBody>
          <a:bodyPr/>
          <a:lstStyle/>
          <a:p>
            <a:pPr algn="ctr" fontAlgn="auto">
              <a:spcAft>
                <a:spcPts val="0"/>
              </a:spcAft>
              <a:defRPr/>
            </a:pPr>
            <a:r>
              <a:rPr lang="en-US" altLang="en-US" sz="4000" dirty="0"/>
              <a:t>Sample Trend Edit</a:t>
            </a:r>
          </a:p>
        </p:txBody>
      </p:sp>
      <p:sp>
        <p:nvSpPr>
          <p:cNvPr id="3" name="Content Placeholder 2">
            <a:extLst>
              <a:ext uri="{FF2B5EF4-FFF2-40B4-BE49-F238E27FC236}">
                <a16:creationId xmlns:a16="http://schemas.microsoft.com/office/drawing/2014/main" id="{D1155ADC-0597-4BEB-967A-02D93821D05F}"/>
              </a:ext>
            </a:extLst>
          </p:cNvPr>
          <p:cNvSpPr>
            <a:spLocks noGrp="1"/>
          </p:cNvSpPr>
          <p:nvPr>
            <p:ph idx="1"/>
          </p:nvPr>
        </p:nvSpPr>
        <p:spPr>
          <a:xfrm>
            <a:off x="279330" y="1261503"/>
            <a:ext cx="8458199" cy="2243698"/>
          </a:xfrm>
        </p:spPr>
        <p:txBody>
          <a:bodyPr rtlCol="0">
            <a:normAutofit/>
          </a:bodyPr>
          <a:lstStyle/>
          <a:p>
            <a:pPr fontAlgn="auto">
              <a:spcBef>
                <a:spcPts val="0"/>
              </a:spcBef>
              <a:spcAft>
                <a:spcPts val="0"/>
              </a:spcAft>
              <a:buFont typeface="Wingdings 3" charset="2"/>
              <a:buChar char=""/>
              <a:defRPr/>
            </a:pPr>
            <a:r>
              <a:rPr lang="en-US" sz="2000" dirty="0">
                <a:solidFill>
                  <a:schemeClr val="tx1">
                    <a:lumMod val="75000"/>
                    <a:lumOff val="25000"/>
                  </a:schemeClr>
                </a:solidFill>
              </a:rPr>
              <a:t>The edit appears only because the bottom row </a:t>
            </a:r>
            <a:r>
              <a:rPr lang="en-US" sz="2000" u="sng" dirty="0">
                <a:solidFill>
                  <a:schemeClr val="tx1">
                    <a:lumMod val="75000"/>
                    <a:lumOff val="25000"/>
                  </a:schemeClr>
                </a:solidFill>
              </a:rPr>
              <a:t>total</a:t>
            </a:r>
            <a:r>
              <a:rPr lang="en-US" sz="2000" dirty="0">
                <a:solidFill>
                  <a:schemeClr val="tx1">
                    <a:lumMod val="75000"/>
                    <a:lumOff val="25000"/>
                  </a:schemeClr>
                </a:solidFill>
              </a:rPr>
              <a:t> change from 12-13 to 13-14 exceeds 15% and $300K. The detail table displays shows </a:t>
            </a:r>
            <a:r>
              <a:rPr lang="en-US" sz="2000" i="1" dirty="0">
                <a:solidFill>
                  <a:schemeClr val="tx1">
                    <a:lumMod val="75000"/>
                    <a:lumOff val="25000"/>
                  </a:schemeClr>
                </a:solidFill>
              </a:rPr>
              <a:t>all </a:t>
            </a:r>
            <a:r>
              <a:rPr lang="en-US" sz="2000" dirty="0">
                <a:solidFill>
                  <a:schemeClr val="tx1">
                    <a:lumMod val="75000"/>
                    <a:lumOff val="25000"/>
                  </a:schemeClr>
                </a:solidFill>
              </a:rPr>
              <a:t>PSNs with data in this services area; however, the BOCES need only explain the ‘prior to actual’ change in PSN 435 in the comment on this edit, as that change is primarily responsible for the exception</a:t>
            </a:r>
            <a:r>
              <a:rPr lang="en-US" sz="2400" dirty="0">
                <a:solidFill>
                  <a:schemeClr val="tx1">
                    <a:lumMod val="75000"/>
                    <a:lumOff val="25000"/>
                  </a:schemeClr>
                </a:solidFill>
              </a:rPr>
              <a:t>.</a:t>
            </a:r>
          </a:p>
          <a:p>
            <a:pPr marL="109728" indent="0" fontAlgn="auto">
              <a:spcBef>
                <a:spcPts val="0"/>
              </a:spcBef>
              <a:spcAft>
                <a:spcPts val="0"/>
              </a:spcAft>
              <a:buFont typeface="Wingdings" panose="05000000000000000000" pitchFamily="2" charset="2"/>
              <a:buNone/>
              <a:defRPr/>
            </a:pPr>
            <a:endParaRPr lang="en-US" sz="2400" dirty="0">
              <a:solidFill>
                <a:schemeClr val="tx1">
                  <a:lumMod val="75000"/>
                  <a:lumOff val="25000"/>
                </a:schemeClr>
              </a:solidFill>
            </a:endParaRPr>
          </a:p>
          <a:p>
            <a:pPr fontAlgn="auto">
              <a:spcBef>
                <a:spcPts val="0"/>
              </a:spcBef>
              <a:spcAft>
                <a:spcPts val="0"/>
              </a:spcAft>
              <a:buFont typeface="Wingdings 3" charset="2"/>
              <a:buChar char=""/>
              <a:defRPr/>
            </a:pPr>
            <a:endParaRPr lang="en-US" dirty="0">
              <a:solidFill>
                <a:schemeClr val="tx1">
                  <a:lumMod val="75000"/>
                  <a:lumOff val="25000"/>
                </a:schemeClr>
              </a:solidFill>
            </a:endParaRPr>
          </a:p>
        </p:txBody>
      </p:sp>
      <p:pic>
        <p:nvPicPr>
          <p:cNvPr id="220164" name="Picture 5">
            <a:extLst>
              <a:ext uri="{FF2B5EF4-FFF2-40B4-BE49-F238E27FC236}">
                <a16:creationId xmlns:a16="http://schemas.microsoft.com/office/drawing/2014/main" id="{E3CF8D8E-AC45-40C6-90C8-F7877D4CDB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2666" r="38499" b="25732"/>
          <a:stretch>
            <a:fillRect/>
          </a:stretch>
        </p:blipFill>
        <p:spPr bwMode="auto">
          <a:xfrm>
            <a:off x="258065" y="3048000"/>
            <a:ext cx="8458200" cy="3090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a:extLst>
              <a:ext uri="{FF2B5EF4-FFF2-40B4-BE49-F238E27FC236}">
                <a16:creationId xmlns:a16="http://schemas.microsoft.com/office/drawing/2014/main" id="{5E7670A3-4524-4B18-9F5E-729C5319B562}"/>
              </a:ext>
            </a:extLst>
          </p:cNvPr>
          <p:cNvSpPr>
            <a:spLocks noGrp="1" noChangeArrowheads="1"/>
          </p:cNvSpPr>
          <p:nvPr>
            <p:ph type="title"/>
          </p:nvPr>
        </p:nvSpPr>
        <p:spPr>
          <a:xfrm>
            <a:off x="152400" y="228600"/>
            <a:ext cx="8458200" cy="1371600"/>
          </a:xfrm>
        </p:spPr>
        <p:txBody>
          <a:bodyPr/>
          <a:lstStyle/>
          <a:p>
            <a:pPr algn="ctr" fontAlgn="auto">
              <a:spcAft>
                <a:spcPts val="0"/>
              </a:spcAft>
              <a:defRPr/>
            </a:pPr>
            <a:r>
              <a:rPr lang="en-US" altLang="en-US" sz="4000" dirty="0"/>
              <a:t>Major CoSer area Trend Edits</a:t>
            </a:r>
          </a:p>
        </p:txBody>
      </p:sp>
      <p:sp>
        <p:nvSpPr>
          <p:cNvPr id="222211" name="Rectangle 3">
            <a:extLst>
              <a:ext uri="{FF2B5EF4-FFF2-40B4-BE49-F238E27FC236}">
                <a16:creationId xmlns:a16="http://schemas.microsoft.com/office/drawing/2014/main" id="{B6DE403F-848C-4044-A4AA-C0795FBAF9F7}"/>
              </a:ext>
            </a:extLst>
          </p:cNvPr>
          <p:cNvSpPr>
            <a:spLocks noGrp="1" noChangeArrowheads="1"/>
          </p:cNvSpPr>
          <p:nvPr>
            <p:ph idx="1"/>
          </p:nvPr>
        </p:nvSpPr>
        <p:spPr>
          <a:xfrm>
            <a:off x="152400" y="1600200"/>
            <a:ext cx="8534400" cy="4343400"/>
          </a:xfrm>
        </p:spPr>
        <p:txBody>
          <a:bodyPr>
            <a:noAutofit/>
          </a:bodyPr>
          <a:lstStyle/>
          <a:p>
            <a:pPr>
              <a:buFont typeface="Wingdings" panose="05000000000000000000" pitchFamily="2" charset="2"/>
              <a:buNone/>
            </a:pPr>
            <a:r>
              <a:rPr lang="en-US" altLang="en-US" sz="1800" dirty="0"/>
              <a:t>How to Respond Do</a:t>
            </a:r>
            <a:r>
              <a:rPr lang="ja-JP" altLang="en-US" sz="1800" dirty="0">
                <a:cs typeface="メイリオ" panose="020B0604030504040204" pitchFamily="34" charset="-128"/>
              </a:rPr>
              <a:t>’</a:t>
            </a:r>
            <a:r>
              <a:rPr lang="en-US" altLang="ja-JP" sz="1800" dirty="0">
                <a:cs typeface="メイリオ" panose="020B0604030504040204" pitchFamily="34" charset="-128"/>
              </a:rPr>
              <a:t>s and Don</a:t>
            </a:r>
            <a:r>
              <a:rPr lang="ja-JP" altLang="en-US" sz="1800" dirty="0">
                <a:cs typeface="メイリオ" panose="020B0604030504040204" pitchFamily="34" charset="-128"/>
              </a:rPr>
              <a:t>’</a:t>
            </a:r>
            <a:r>
              <a:rPr lang="en-US" altLang="ja-JP" sz="1800" dirty="0">
                <a:cs typeface="メイリオ" panose="020B0604030504040204" pitchFamily="34" charset="-128"/>
              </a:rPr>
              <a:t>t</a:t>
            </a:r>
          </a:p>
          <a:p>
            <a:pPr lvl="1"/>
            <a:r>
              <a:rPr lang="en-US" altLang="en-US" dirty="0"/>
              <a:t>Do: explain the trend in total change, for one or both year-to- year comparisons</a:t>
            </a:r>
          </a:p>
          <a:p>
            <a:pPr lvl="1">
              <a:buFont typeface="Wingdings" panose="05000000000000000000" pitchFamily="2" charset="2"/>
              <a:buNone/>
            </a:pPr>
            <a:r>
              <a:rPr lang="en-US" altLang="en-US" dirty="0"/>
              <a:t>		</a:t>
            </a:r>
          </a:p>
          <a:p>
            <a:pPr lvl="1"/>
            <a:r>
              <a:rPr lang="en-US" altLang="en-US" dirty="0"/>
              <a:t>Don</a:t>
            </a:r>
            <a:r>
              <a:rPr lang="ja-JP" altLang="en-US" dirty="0"/>
              <a:t>’</a:t>
            </a:r>
            <a:r>
              <a:rPr lang="en-US" altLang="ja-JP" dirty="0"/>
              <a:t>t: explain the change in </a:t>
            </a:r>
            <a:r>
              <a:rPr lang="en-US" altLang="ja-JP" u="sng" dirty="0"/>
              <a:t>each and every</a:t>
            </a:r>
            <a:r>
              <a:rPr lang="en-US" altLang="ja-JP" dirty="0"/>
              <a:t> PSN listed; remember that detail table lists all PSNs in the service area, but the edit exception is due to large changes in the totals for the service area</a:t>
            </a:r>
          </a:p>
          <a:p>
            <a:pPr>
              <a:buFont typeface="Wingdings" panose="05000000000000000000" pitchFamily="2" charset="2"/>
              <a:buNone/>
            </a:pPr>
            <a:endParaRPr lang="en-US" altLang="en-US" sz="1800" dirty="0"/>
          </a:p>
          <a:p>
            <a:pPr lvl="1"/>
            <a:r>
              <a:rPr lang="en-US" altLang="en-US" dirty="0"/>
              <a:t>But: trend in total change may be due substantially or primarily to change in one or two PSNs, in which case it’s OK to only explain fluctuation in that PSN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a:extLst>
              <a:ext uri="{FF2B5EF4-FFF2-40B4-BE49-F238E27FC236}">
                <a16:creationId xmlns:a16="http://schemas.microsoft.com/office/drawing/2014/main" id="{BD832865-BBCD-4F4E-B276-74163D316BA3}"/>
              </a:ext>
            </a:extLst>
          </p:cNvPr>
          <p:cNvSpPr>
            <a:spLocks noGrp="1" noChangeArrowheads="1"/>
          </p:cNvSpPr>
          <p:nvPr>
            <p:ph type="title"/>
          </p:nvPr>
        </p:nvSpPr>
        <p:spPr>
          <a:xfrm>
            <a:off x="1295400" y="152400"/>
            <a:ext cx="5859463" cy="838200"/>
          </a:xfrm>
        </p:spPr>
        <p:txBody>
          <a:bodyPr>
            <a:normAutofit/>
          </a:bodyPr>
          <a:lstStyle/>
          <a:p>
            <a:pPr algn="r" fontAlgn="auto">
              <a:spcAft>
                <a:spcPts val="0"/>
              </a:spcAft>
              <a:defRPr/>
            </a:pPr>
            <a:r>
              <a:rPr lang="en-US" altLang="en-US" sz="4000" dirty="0"/>
              <a:t>Trend Edits Suggestions</a:t>
            </a:r>
          </a:p>
        </p:txBody>
      </p:sp>
      <p:sp>
        <p:nvSpPr>
          <p:cNvPr id="224259" name="Rectangle 3">
            <a:extLst>
              <a:ext uri="{FF2B5EF4-FFF2-40B4-BE49-F238E27FC236}">
                <a16:creationId xmlns:a16="http://schemas.microsoft.com/office/drawing/2014/main" id="{8717940C-7909-4B48-A0F8-D69304618865}"/>
              </a:ext>
            </a:extLst>
          </p:cNvPr>
          <p:cNvSpPr>
            <a:spLocks noGrp="1" noChangeArrowheads="1"/>
          </p:cNvSpPr>
          <p:nvPr>
            <p:ph idx="1"/>
          </p:nvPr>
        </p:nvSpPr>
        <p:spPr>
          <a:xfrm>
            <a:off x="228600" y="1447800"/>
            <a:ext cx="8305800" cy="4267200"/>
          </a:xfrm>
        </p:spPr>
        <p:txBody>
          <a:bodyPr/>
          <a:lstStyle/>
          <a:p>
            <a:pPr>
              <a:lnSpc>
                <a:spcPct val="90000"/>
              </a:lnSpc>
            </a:pPr>
            <a:r>
              <a:rPr lang="en-US" altLang="en-US" dirty="0"/>
              <a:t>Look at prior to actual change and actual to projected change separately……and together</a:t>
            </a:r>
          </a:p>
          <a:p>
            <a:pPr>
              <a:lnSpc>
                <a:spcPct val="90000"/>
              </a:lnSpc>
              <a:buFont typeface="Wingdings" panose="05000000000000000000" pitchFamily="2" charset="2"/>
              <a:buNone/>
            </a:pPr>
            <a:endParaRPr lang="en-US" altLang="en-US" dirty="0"/>
          </a:p>
          <a:p>
            <a:pPr>
              <a:lnSpc>
                <a:spcPct val="90000"/>
              </a:lnSpc>
            </a:pPr>
            <a:r>
              <a:rPr lang="en-US" altLang="en-US" dirty="0"/>
              <a:t>Provide best insight you can into the fluctuation in the service area. </a:t>
            </a:r>
          </a:p>
          <a:p>
            <a:pPr lvl="1">
              <a:lnSpc>
                <a:spcPct val="90000"/>
              </a:lnSpc>
              <a:buFont typeface="Wingdings" panose="05000000000000000000" pitchFamily="2" charset="2"/>
              <a:buNone/>
            </a:pPr>
            <a:r>
              <a:rPr lang="en-US" altLang="en-US" dirty="0"/>
              <a:t>Sample explanations:</a:t>
            </a:r>
          </a:p>
          <a:p>
            <a:pPr lvl="1">
              <a:lnSpc>
                <a:spcPct val="90000"/>
              </a:lnSpc>
              <a:buFont typeface="Wingdings" panose="05000000000000000000" pitchFamily="2" charset="2"/>
              <a:buNone/>
            </a:pPr>
            <a:endParaRPr lang="en-US" altLang="en-US" dirty="0"/>
          </a:p>
          <a:p>
            <a:pPr lvl="2">
              <a:lnSpc>
                <a:spcPct val="90000"/>
              </a:lnSpc>
            </a:pPr>
            <a:r>
              <a:rPr lang="en-US" altLang="en-US" sz="1800" dirty="0"/>
              <a:t>One year </a:t>
            </a:r>
            <a:r>
              <a:rPr lang="ja-JP" altLang="en-US" sz="1800" dirty="0">
                <a:cs typeface="メイリオ" panose="020B0604030504040204" pitchFamily="34" charset="-128"/>
              </a:rPr>
              <a:t>‘</a:t>
            </a:r>
            <a:r>
              <a:rPr lang="en-US" altLang="ja-JP" sz="1800" dirty="0">
                <a:cs typeface="メイリオ" panose="020B0604030504040204" pitchFamily="34" charset="-128"/>
              </a:rPr>
              <a:t>spike</a:t>
            </a:r>
            <a:r>
              <a:rPr lang="ja-JP" altLang="en-US" sz="1800" dirty="0">
                <a:cs typeface="メイリオ" panose="020B0604030504040204" pitchFamily="34" charset="-128"/>
              </a:rPr>
              <a:t>’</a:t>
            </a:r>
            <a:r>
              <a:rPr lang="en-US" altLang="ja-JP" sz="1800" dirty="0">
                <a:cs typeface="メイリオ" panose="020B0604030504040204" pitchFamily="34" charset="-128"/>
              </a:rPr>
              <a:t> because.…</a:t>
            </a:r>
          </a:p>
          <a:p>
            <a:pPr lvl="2">
              <a:lnSpc>
                <a:spcPct val="90000"/>
              </a:lnSpc>
            </a:pPr>
            <a:r>
              <a:rPr lang="en-US" altLang="en-US" sz="1800" dirty="0"/>
              <a:t>Multiple year downward trend because…</a:t>
            </a:r>
          </a:p>
          <a:p>
            <a:pPr lvl="2">
              <a:lnSpc>
                <a:spcPct val="90000"/>
              </a:lnSpc>
            </a:pPr>
            <a:r>
              <a:rPr lang="en-US" altLang="en-US" sz="1800" dirty="0"/>
              <a:t>Participation in PSN 456 fluctuates a lot from year to year and is the source of most of the fluctuation in the whole service area…</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a:extLst>
              <a:ext uri="{FF2B5EF4-FFF2-40B4-BE49-F238E27FC236}">
                <a16:creationId xmlns:a16="http://schemas.microsoft.com/office/drawing/2014/main" id="{550A8E74-D982-4CA3-AF8E-DC9EC50897C3}"/>
              </a:ext>
            </a:extLst>
          </p:cNvPr>
          <p:cNvSpPr>
            <a:spLocks noGrp="1" noChangeArrowheads="1"/>
          </p:cNvSpPr>
          <p:nvPr>
            <p:ph type="title"/>
          </p:nvPr>
        </p:nvSpPr>
        <p:spPr>
          <a:xfrm>
            <a:off x="381000" y="228600"/>
            <a:ext cx="7797662" cy="1151965"/>
          </a:xfrm>
        </p:spPr>
        <p:txBody>
          <a:bodyPr/>
          <a:lstStyle/>
          <a:p>
            <a:pPr algn="ctr" fontAlgn="auto">
              <a:spcAft>
                <a:spcPts val="0"/>
              </a:spcAft>
              <a:defRPr/>
            </a:pPr>
            <a:r>
              <a:rPr lang="en-US" altLang="en-US" sz="4000" dirty="0"/>
              <a:t>Rent and Capital Edits</a:t>
            </a:r>
          </a:p>
        </p:txBody>
      </p:sp>
      <p:sp>
        <p:nvSpPr>
          <p:cNvPr id="456707" name="Rectangle 3">
            <a:extLst>
              <a:ext uri="{FF2B5EF4-FFF2-40B4-BE49-F238E27FC236}">
                <a16:creationId xmlns:a16="http://schemas.microsoft.com/office/drawing/2014/main" id="{11C28DC3-BFEE-4129-B140-D492FBCE1A87}"/>
              </a:ext>
            </a:extLst>
          </p:cNvPr>
          <p:cNvSpPr>
            <a:spLocks noGrp="1" noChangeArrowheads="1"/>
          </p:cNvSpPr>
          <p:nvPr>
            <p:ph idx="1"/>
          </p:nvPr>
        </p:nvSpPr>
        <p:spPr>
          <a:xfrm>
            <a:off x="228600" y="1380566"/>
            <a:ext cx="8083413" cy="3994020"/>
          </a:xfrm>
        </p:spPr>
        <p:txBody>
          <a:bodyPr rtlCol="0">
            <a:normAutofit/>
          </a:bodyPr>
          <a:lstStyle/>
          <a:p>
            <a:pPr fontAlgn="auto">
              <a:spcBef>
                <a:spcPts val="0"/>
              </a:spcBef>
              <a:spcAft>
                <a:spcPts val="0"/>
              </a:spcAft>
              <a:buFont typeface="Wingdings" panose="05000000000000000000" pitchFamily="2" charset="2"/>
              <a:buNone/>
              <a:defRPr/>
            </a:pPr>
            <a:endParaRPr lang="en-US" altLang="en-US" dirty="0">
              <a:solidFill>
                <a:schemeClr val="tx1">
                  <a:lumMod val="75000"/>
                  <a:lumOff val="25000"/>
                </a:schemeClr>
              </a:solidFill>
            </a:endParaRPr>
          </a:p>
          <a:p>
            <a:pPr fontAlgn="auto">
              <a:spcBef>
                <a:spcPts val="0"/>
              </a:spcBef>
              <a:spcAft>
                <a:spcPts val="0"/>
              </a:spcAft>
              <a:buFont typeface="Wingdings 3" charset="2"/>
              <a:buChar char=""/>
              <a:defRPr/>
            </a:pPr>
            <a:r>
              <a:rPr lang="en-US" altLang="en-US" dirty="0">
                <a:solidFill>
                  <a:schemeClr val="tx1">
                    <a:lumMod val="75000"/>
                    <a:lumOff val="25000"/>
                  </a:schemeClr>
                </a:solidFill>
              </a:rPr>
              <a:t> </a:t>
            </a:r>
            <a:r>
              <a:rPr lang="en-US" altLang="en-US" sz="2000" dirty="0">
                <a:solidFill>
                  <a:schemeClr val="tx1">
                    <a:lumMod val="75000"/>
                    <a:lumOff val="25000"/>
                  </a:schemeClr>
                </a:solidFill>
              </a:rPr>
              <a:t>4 separate, </a:t>
            </a:r>
            <a:r>
              <a:rPr lang="ja-JP" altLang="en-US" sz="2000" dirty="0">
                <a:solidFill>
                  <a:schemeClr val="tx1">
                    <a:lumMod val="75000"/>
                    <a:lumOff val="25000"/>
                  </a:schemeClr>
                </a:solidFill>
              </a:rPr>
              <a:t>“</a:t>
            </a:r>
            <a:r>
              <a:rPr lang="en-US" altLang="ja-JP" sz="2000" dirty="0">
                <a:solidFill>
                  <a:schemeClr val="tx1">
                    <a:lumMod val="75000"/>
                    <a:lumOff val="25000"/>
                  </a:schemeClr>
                </a:solidFill>
              </a:rPr>
              <a:t>0</a:t>
            </a:r>
            <a:r>
              <a:rPr lang="ja-JP" altLang="en-US" sz="2000" dirty="0">
                <a:solidFill>
                  <a:schemeClr val="tx1">
                    <a:lumMod val="75000"/>
                    <a:lumOff val="25000"/>
                  </a:schemeClr>
                </a:solidFill>
              </a:rPr>
              <a:t>”</a:t>
            </a:r>
            <a:r>
              <a:rPr lang="en-US" altLang="ja-JP" sz="2000" dirty="0">
                <a:solidFill>
                  <a:schemeClr val="tx1">
                    <a:lumMod val="75000"/>
                    <a:lumOff val="25000"/>
                  </a:schemeClr>
                </a:solidFill>
              </a:rPr>
              <a:t> edits that will tell you that you have reported </a:t>
            </a:r>
            <a:r>
              <a:rPr lang="en-US" altLang="ja-JP" sz="2000" u="sng" dirty="0">
                <a:solidFill>
                  <a:schemeClr val="tx1">
                    <a:lumMod val="75000"/>
                    <a:lumOff val="25000"/>
                  </a:schemeClr>
                </a:solidFill>
              </a:rPr>
              <a:t>no data</a:t>
            </a:r>
            <a:r>
              <a:rPr lang="en-US" altLang="ja-JP" sz="2000" dirty="0">
                <a:solidFill>
                  <a:schemeClr val="tx1">
                    <a:lumMod val="75000"/>
                    <a:lumOff val="25000"/>
                  </a:schemeClr>
                </a:solidFill>
              </a:rPr>
              <a:t> in rent for current aid year, projected rent, capital for current aid year, projected capital: BOCES </a:t>
            </a:r>
            <a:r>
              <a:rPr lang="en-US" altLang="ja-JP" sz="2000" i="1" dirty="0">
                <a:solidFill>
                  <a:schemeClr val="tx1">
                    <a:lumMod val="75000"/>
                    <a:lumOff val="25000"/>
                  </a:schemeClr>
                </a:solidFill>
              </a:rPr>
              <a:t>must</a:t>
            </a:r>
            <a:r>
              <a:rPr lang="en-US" altLang="ja-JP" sz="2000" dirty="0">
                <a:solidFill>
                  <a:schemeClr val="tx1">
                    <a:lumMod val="75000"/>
                    <a:lumOff val="25000"/>
                  </a:schemeClr>
                </a:solidFill>
              </a:rPr>
              <a:t> confirm in comment area that </a:t>
            </a:r>
            <a:r>
              <a:rPr lang="ja-JP" altLang="en-US" sz="2000" dirty="0">
                <a:solidFill>
                  <a:schemeClr val="tx1">
                    <a:lumMod val="75000"/>
                    <a:lumOff val="25000"/>
                  </a:schemeClr>
                </a:solidFill>
              </a:rPr>
              <a:t>“</a:t>
            </a:r>
            <a:r>
              <a:rPr lang="en-US" altLang="ja-JP" sz="2000" dirty="0">
                <a:solidFill>
                  <a:schemeClr val="tx1">
                    <a:lumMod val="75000"/>
                    <a:lumOff val="25000"/>
                  </a:schemeClr>
                </a:solidFill>
              </a:rPr>
              <a:t>0 is OK</a:t>
            </a:r>
            <a:r>
              <a:rPr lang="ja-JP" altLang="en-US" sz="2000" dirty="0">
                <a:solidFill>
                  <a:schemeClr val="tx1">
                    <a:lumMod val="75000"/>
                    <a:lumOff val="25000"/>
                  </a:schemeClr>
                </a:solidFill>
              </a:rPr>
              <a:t>”</a:t>
            </a:r>
            <a:r>
              <a:rPr lang="en-US" altLang="ja-JP" sz="2000" dirty="0">
                <a:solidFill>
                  <a:schemeClr val="tx1">
                    <a:lumMod val="75000"/>
                    <a:lumOff val="25000"/>
                  </a:schemeClr>
                </a:solidFill>
              </a:rPr>
              <a:t> or resubmit</a:t>
            </a:r>
          </a:p>
          <a:p>
            <a:pPr marL="0" indent="0" fontAlgn="auto">
              <a:spcBef>
                <a:spcPts val="0"/>
              </a:spcBef>
              <a:spcAft>
                <a:spcPts val="0"/>
              </a:spcAft>
              <a:buFont typeface="Wingdings" panose="05000000000000000000" pitchFamily="2" charset="2"/>
              <a:buNone/>
              <a:defRPr/>
            </a:pPr>
            <a:endParaRPr lang="en-US" altLang="ja-JP" sz="2000" dirty="0">
              <a:solidFill>
                <a:schemeClr val="tx1">
                  <a:lumMod val="75000"/>
                  <a:lumOff val="25000"/>
                </a:schemeClr>
              </a:solidFill>
            </a:endParaRPr>
          </a:p>
          <a:p>
            <a:pPr fontAlgn="auto">
              <a:spcBef>
                <a:spcPts val="0"/>
              </a:spcBef>
              <a:spcAft>
                <a:spcPts val="0"/>
              </a:spcAft>
              <a:buFont typeface="Wingdings 3" charset="2"/>
              <a:buChar char=""/>
              <a:defRPr/>
            </a:pPr>
            <a:r>
              <a:rPr lang="en-US" altLang="ja-JP" sz="2000" dirty="0">
                <a:solidFill>
                  <a:schemeClr val="tx1">
                    <a:lumMod val="75000"/>
                    <a:lumOff val="25000"/>
                  </a:schemeClr>
                </a:solidFill>
              </a:rPr>
              <a:t>(Failing to report any capital and/or rent expense is a recurring problem; following the review guidance above prior to certifying the claim should reveal this error before edit report is run)</a:t>
            </a:r>
          </a:p>
          <a:p>
            <a:pPr fontAlgn="auto">
              <a:spcBef>
                <a:spcPts val="0"/>
              </a:spcBef>
              <a:spcAft>
                <a:spcPts val="0"/>
              </a:spcAft>
              <a:buFont typeface="Wingdings" panose="05000000000000000000" pitchFamily="2" charset="2"/>
              <a:buNone/>
              <a:defRPr/>
            </a:pPr>
            <a:endParaRPr lang="en-US" altLang="en-US" dirty="0">
              <a:solidFill>
                <a:schemeClr val="tx1">
                  <a:lumMod val="75000"/>
                  <a:lumOff val="25000"/>
                </a:scheme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a:extLst>
              <a:ext uri="{FF2B5EF4-FFF2-40B4-BE49-F238E27FC236}">
                <a16:creationId xmlns:a16="http://schemas.microsoft.com/office/drawing/2014/main" id="{EC1C2697-CD5F-4F44-AE89-143D08A9C9B7}"/>
              </a:ext>
            </a:extLst>
          </p:cNvPr>
          <p:cNvSpPr>
            <a:spLocks noGrp="1" noChangeArrowheads="1"/>
          </p:cNvSpPr>
          <p:nvPr>
            <p:ph type="title"/>
          </p:nvPr>
        </p:nvSpPr>
        <p:spPr>
          <a:xfrm>
            <a:off x="168877" y="0"/>
            <a:ext cx="8806248" cy="990600"/>
          </a:xfrm>
        </p:spPr>
        <p:txBody>
          <a:bodyPr>
            <a:normAutofit/>
          </a:bodyPr>
          <a:lstStyle/>
          <a:p>
            <a:pPr algn="ctr" fontAlgn="auto">
              <a:spcAft>
                <a:spcPts val="0"/>
              </a:spcAft>
              <a:defRPr/>
            </a:pPr>
            <a:r>
              <a:rPr lang="en-US" sz="2800" dirty="0"/>
              <a:t>Rent and Capital Trend Edits</a:t>
            </a:r>
          </a:p>
        </p:txBody>
      </p:sp>
      <p:sp>
        <p:nvSpPr>
          <p:cNvPr id="228355" name="Rectangle 3">
            <a:extLst>
              <a:ext uri="{FF2B5EF4-FFF2-40B4-BE49-F238E27FC236}">
                <a16:creationId xmlns:a16="http://schemas.microsoft.com/office/drawing/2014/main" id="{1C74611F-6D77-4B52-AEF2-28D3B79053C0}"/>
              </a:ext>
            </a:extLst>
          </p:cNvPr>
          <p:cNvSpPr>
            <a:spLocks noGrp="1" noChangeArrowheads="1"/>
          </p:cNvSpPr>
          <p:nvPr>
            <p:ph idx="1"/>
          </p:nvPr>
        </p:nvSpPr>
        <p:spPr>
          <a:xfrm>
            <a:off x="168875" y="990600"/>
            <a:ext cx="8806249" cy="4572000"/>
          </a:xfrm>
        </p:spPr>
        <p:txBody>
          <a:bodyPr>
            <a:normAutofit/>
          </a:bodyPr>
          <a:lstStyle/>
          <a:p>
            <a:pPr>
              <a:buFont typeface="Wingdings" panose="05000000000000000000" pitchFamily="2" charset="2"/>
              <a:buChar char="n"/>
            </a:pPr>
            <a:r>
              <a:rPr lang="en-US" altLang="en-US" dirty="0"/>
              <a:t>Trend edits will be based on totals of component allocations</a:t>
            </a:r>
          </a:p>
          <a:p>
            <a:pPr>
              <a:buFont typeface="Wingdings" panose="05000000000000000000" pitchFamily="2" charset="2"/>
              <a:buChar char="n"/>
            </a:pPr>
            <a:r>
              <a:rPr lang="en-US" altLang="en-US" dirty="0"/>
              <a:t>Edit will kick out if </a:t>
            </a:r>
            <a:r>
              <a:rPr lang="en-US" altLang="en-US" i="1" dirty="0"/>
              <a:t>either</a:t>
            </a:r>
            <a:r>
              <a:rPr lang="en-US" altLang="en-US" dirty="0"/>
              <a:t> prior to actual </a:t>
            </a:r>
            <a:r>
              <a:rPr lang="en-US" altLang="en-US" i="1" dirty="0"/>
              <a:t>or</a:t>
            </a:r>
            <a:r>
              <a:rPr lang="en-US" altLang="en-US" dirty="0"/>
              <a:t> actual to projected parameters are exceeded</a:t>
            </a:r>
          </a:p>
          <a:p>
            <a:pPr>
              <a:buFont typeface="Wingdings" panose="05000000000000000000" pitchFamily="2" charset="2"/>
              <a:buChar char="n"/>
            </a:pPr>
            <a:r>
              <a:rPr lang="en-US" altLang="en-US" dirty="0"/>
              <a:t>Please provide </a:t>
            </a:r>
            <a:r>
              <a:rPr lang="en-US" altLang="en-US" i="1" dirty="0"/>
              <a:t>substantive</a:t>
            </a:r>
            <a:r>
              <a:rPr lang="en-US" altLang="en-US" dirty="0"/>
              <a:t> explanation for edit exceptions; e.g., for large increase/decrease in capital expense:</a:t>
            </a:r>
          </a:p>
          <a:p>
            <a:pPr>
              <a:buFont typeface="Wingdings" panose="05000000000000000000" pitchFamily="2" charset="2"/>
              <a:buChar char="n"/>
            </a:pPr>
            <a:r>
              <a:rPr lang="en-US" altLang="en-US" dirty="0"/>
              <a:t>Example of not enough detail: </a:t>
            </a:r>
            <a:r>
              <a:rPr lang="en-US" altLang="en-US" i="1" dirty="0"/>
              <a:t>Project started or Project finished</a:t>
            </a:r>
          </a:p>
          <a:p>
            <a:pPr>
              <a:buFont typeface="Wingdings" panose="05000000000000000000" pitchFamily="2" charset="2"/>
              <a:buChar char="n"/>
            </a:pPr>
            <a:r>
              <a:rPr lang="en-US" altLang="en-US" dirty="0"/>
              <a:t>Example of too much detail: </a:t>
            </a:r>
            <a:r>
              <a:rPr lang="en-US" altLang="en-US" i="1" dirty="0"/>
              <a:t>Started/finished  Project # 003 adding 3 classrooms to Building 2, Project #004 replacing windows in Bldg 3, Project # ___, etc.</a:t>
            </a:r>
          </a:p>
          <a:p>
            <a:pPr>
              <a:buFont typeface="Wingdings" panose="05000000000000000000" pitchFamily="2" charset="2"/>
              <a:buChar char="n"/>
            </a:pPr>
            <a:r>
              <a:rPr lang="en-US" altLang="en-US" dirty="0"/>
              <a:t>Example of just right detail: </a:t>
            </a:r>
            <a:r>
              <a:rPr lang="en-US" altLang="en-US" i="1" dirty="0"/>
              <a:t>Anticipate starting (or finished) HVAC project and addition of several classrooms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a:extLst>
              <a:ext uri="{FF2B5EF4-FFF2-40B4-BE49-F238E27FC236}">
                <a16:creationId xmlns:a16="http://schemas.microsoft.com/office/drawing/2014/main" id="{0744DDD3-0BB4-4453-9720-B239999E8EF0}"/>
              </a:ext>
            </a:extLst>
          </p:cNvPr>
          <p:cNvSpPr>
            <a:spLocks noGrp="1" noChangeArrowheads="1"/>
          </p:cNvSpPr>
          <p:nvPr>
            <p:ph type="title"/>
          </p:nvPr>
        </p:nvSpPr>
        <p:spPr>
          <a:xfrm>
            <a:off x="152400" y="152401"/>
            <a:ext cx="8610600" cy="1685366"/>
          </a:xfrm>
        </p:spPr>
        <p:txBody>
          <a:bodyPr>
            <a:normAutofit/>
          </a:bodyPr>
          <a:lstStyle/>
          <a:p>
            <a:pPr algn="ctr" fontAlgn="auto">
              <a:spcAft>
                <a:spcPts val="0"/>
              </a:spcAft>
              <a:defRPr/>
            </a:pPr>
            <a:r>
              <a:rPr lang="en-US" sz="2800" dirty="0"/>
              <a:t>How to Investigate a Rent or Capital Trend Edit</a:t>
            </a:r>
          </a:p>
        </p:txBody>
      </p:sp>
      <p:sp>
        <p:nvSpPr>
          <p:cNvPr id="230403" name="Rectangle 3">
            <a:extLst>
              <a:ext uri="{FF2B5EF4-FFF2-40B4-BE49-F238E27FC236}">
                <a16:creationId xmlns:a16="http://schemas.microsoft.com/office/drawing/2014/main" id="{877C2A46-CD42-4D36-B5C8-9F53B8600C45}"/>
              </a:ext>
            </a:extLst>
          </p:cNvPr>
          <p:cNvSpPr>
            <a:spLocks noGrp="1" noChangeArrowheads="1"/>
          </p:cNvSpPr>
          <p:nvPr>
            <p:ph idx="1"/>
          </p:nvPr>
        </p:nvSpPr>
        <p:spPr>
          <a:xfrm>
            <a:off x="152400" y="2286000"/>
            <a:ext cx="8686800" cy="3505200"/>
          </a:xfrm>
        </p:spPr>
        <p:txBody>
          <a:bodyPr>
            <a:normAutofit/>
          </a:bodyPr>
          <a:lstStyle/>
          <a:p>
            <a:r>
              <a:rPr lang="en-US" altLang="en-US" dirty="0"/>
              <a:t>Go to the Rent and Capital </a:t>
            </a:r>
            <a:r>
              <a:rPr lang="en-US" altLang="en-US" i="1" dirty="0"/>
              <a:t>form </a:t>
            </a:r>
            <a:r>
              <a:rPr lang="en-US" altLang="en-US" dirty="0"/>
              <a:t>in SAMS</a:t>
            </a:r>
          </a:p>
          <a:p>
            <a:r>
              <a:rPr lang="en-US" altLang="en-US" dirty="0"/>
              <a:t>Choose from top menu bar: BOCES Financial, State Aid Forms, Official or Revision, then click on State Aid BOCES Claim Form Set, then on Capital and Rent Expenditures</a:t>
            </a:r>
          </a:p>
          <a:p>
            <a:r>
              <a:rPr lang="en-US" altLang="en-US" dirty="0"/>
              <a:t>Form displays the component allocations for rent and for capital that are in SAMS; shows 3 years of expense</a:t>
            </a:r>
          </a:p>
          <a:p>
            <a:r>
              <a:rPr lang="en-US" altLang="en-US" dirty="0"/>
              <a:t>Missing or very wrong data is immediately visually obvious</a:t>
            </a:r>
          </a:p>
          <a:p>
            <a:pPr>
              <a:buFont typeface="Wingdings" panose="05000000000000000000" pitchFamily="2" charset="2"/>
              <a:buNone/>
            </a:pPr>
            <a:r>
              <a:rPr lang="en-US" altLang="en-US" dirty="0">
                <a:solidFill>
                  <a:srgbClr val="FD2919"/>
                </a:solidFill>
              </a:rPr>
              <a:t>REMEMBER:</a:t>
            </a:r>
            <a:r>
              <a:rPr lang="en-US" altLang="en-US" dirty="0"/>
              <a:t> Expense for rent and capital should be reported for same year as aid year; e.g., 16-17 expense for 16-17 aid</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CDF97-E6FB-483F-95D1-FFE6C811997D}"/>
              </a:ext>
            </a:extLst>
          </p:cNvPr>
          <p:cNvSpPr>
            <a:spLocks noGrp="1"/>
          </p:cNvSpPr>
          <p:nvPr>
            <p:ph type="title"/>
          </p:nvPr>
        </p:nvSpPr>
        <p:spPr/>
        <p:txBody>
          <a:bodyPr/>
          <a:lstStyle/>
          <a:p>
            <a:r>
              <a:rPr lang="en-US" sz="2800" dirty="0"/>
              <a:t>American Rescue Plan (ARP) Act</a:t>
            </a:r>
            <a:endParaRPr lang="en-US" dirty="0"/>
          </a:p>
        </p:txBody>
      </p:sp>
      <p:sp>
        <p:nvSpPr>
          <p:cNvPr id="3" name="Content Placeholder 2">
            <a:extLst>
              <a:ext uri="{FF2B5EF4-FFF2-40B4-BE49-F238E27FC236}">
                <a16:creationId xmlns:a16="http://schemas.microsoft.com/office/drawing/2014/main" id="{58B7D11B-3CCC-4BEA-A77E-315EE7E97CB5}"/>
              </a:ext>
            </a:extLst>
          </p:cNvPr>
          <p:cNvSpPr>
            <a:spLocks noGrp="1"/>
          </p:cNvSpPr>
          <p:nvPr>
            <p:ph idx="1"/>
          </p:nvPr>
        </p:nvSpPr>
        <p:spPr/>
        <p:txBody>
          <a:bodyPr/>
          <a:lstStyle/>
          <a:p>
            <a:r>
              <a:rPr lang="en-US" dirty="0"/>
              <a:t>Signed into law on March 11, 2021, in response to the COVID-19 pandemic.</a:t>
            </a:r>
          </a:p>
          <a:p>
            <a:r>
              <a:rPr lang="en-US" dirty="0"/>
              <a:t>It is an unprecedented $1.9 trillion package of assistance measures, including $122 billion for the ARP Elementary and Secondary School Emergency Relief (ARP ESSER) Fund. Funds are provided to State educational agencies and school districts to help safely reopen and sustain the safe operation of schools and address the impact of the coronavirus pandemic on the Nation’s students.</a:t>
            </a:r>
          </a:p>
          <a:p>
            <a:r>
              <a:rPr lang="en-US" dirty="0"/>
              <a:t>New York State's ARP-ESSER allocation is </a:t>
            </a:r>
            <a:r>
              <a:rPr lang="en-US" b="1" dirty="0"/>
              <a:t>$8.99 billion</a:t>
            </a:r>
            <a:r>
              <a:rPr lang="en-US" dirty="0"/>
              <a:t>. A minimum of 90% of these funds ($8.09 billion) must be allocated to local educational agencies (LEAs), including charter schools that are LEAs</a:t>
            </a:r>
          </a:p>
          <a:p>
            <a:r>
              <a:rPr lang="en-US" dirty="0"/>
              <a:t>ARP funding webpage: </a:t>
            </a:r>
            <a:r>
              <a:rPr lang="en-US" dirty="0">
                <a:hlinkClick r:id="rId2"/>
              </a:rPr>
              <a:t>American Rescue Plan (ARP) Act Funding (nysed.gov)</a:t>
            </a:r>
            <a:endParaRPr lang="en-US" dirty="0"/>
          </a:p>
          <a:p>
            <a:endParaRPr lang="en-US" dirty="0"/>
          </a:p>
        </p:txBody>
      </p:sp>
    </p:spTree>
    <p:extLst>
      <p:ext uri="{BB962C8B-B14F-4D97-AF65-F5344CB8AC3E}">
        <p14:creationId xmlns:p14="http://schemas.microsoft.com/office/powerpoint/2010/main" val="4238389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03DF24-D13C-4F6F-9A3E-DB2110D7B270}"/>
              </a:ext>
            </a:extLst>
          </p:cNvPr>
          <p:cNvSpPr>
            <a:spLocks noGrp="1"/>
          </p:cNvSpPr>
          <p:nvPr>
            <p:ph type="title"/>
          </p:nvPr>
        </p:nvSpPr>
        <p:spPr/>
        <p:txBody>
          <a:bodyPr>
            <a:normAutofit/>
          </a:bodyPr>
          <a:lstStyle/>
          <a:p>
            <a:pPr fontAlgn="auto">
              <a:spcAft>
                <a:spcPts val="0"/>
              </a:spcAft>
              <a:defRPr/>
            </a:pPr>
            <a:r>
              <a:rPr lang="en-US" dirty="0"/>
              <a:t>The Rent &amp; Capital Claim process</a:t>
            </a:r>
          </a:p>
        </p:txBody>
      </p:sp>
    </p:spTree>
    <p:extLst>
      <p:ext uri="{BB962C8B-B14F-4D97-AF65-F5344CB8AC3E}">
        <p14:creationId xmlns:p14="http://schemas.microsoft.com/office/powerpoint/2010/main" val="895245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E236189E-F42D-46C8-895C-19B6267D768B}"/>
              </a:ext>
            </a:extLst>
          </p:cNvPr>
          <p:cNvSpPr>
            <a:spLocks noGrp="1" noChangeArrowheads="1"/>
          </p:cNvSpPr>
          <p:nvPr>
            <p:ph type="title"/>
          </p:nvPr>
        </p:nvSpPr>
        <p:spPr>
          <a:xfrm>
            <a:off x="609600" y="228600"/>
            <a:ext cx="7797662" cy="1151965"/>
          </a:xfrm>
        </p:spPr>
        <p:txBody>
          <a:bodyPr/>
          <a:lstStyle/>
          <a:p>
            <a:pPr algn="ctr" fontAlgn="auto">
              <a:spcAft>
                <a:spcPts val="0"/>
              </a:spcAft>
              <a:defRPr/>
            </a:pPr>
            <a:r>
              <a:rPr lang="en-US" altLang="en-US" dirty="0"/>
              <a:t>Rent &amp; Capital Claim Process</a:t>
            </a:r>
          </a:p>
        </p:txBody>
      </p:sp>
      <p:sp>
        <p:nvSpPr>
          <p:cNvPr id="33795" name="Content Placeholder 2">
            <a:extLst>
              <a:ext uri="{FF2B5EF4-FFF2-40B4-BE49-F238E27FC236}">
                <a16:creationId xmlns:a16="http://schemas.microsoft.com/office/drawing/2014/main" id="{83AD8AF9-CF5C-4C7B-8AF7-57F7A79F0024}"/>
              </a:ext>
            </a:extLst>
          </p:cNvPr>
          <p:cNvSpPr>
            <a:spLocks noGrp="1" noChangeArrowheads="1"/>
          </p:cNvSpPr>
          <p:nvPr>
            <p:ph idx="1"/>
          </p:nvPr>
        </p:nvSpPr>
        <p:spPr/>
        <p:txBody>
          <a:bodyPr/>
          <a:lstStyle/>
          <a:p>
            <a:r>
              <a:rPr lang="en-US" altLang="en-US" dirty="0"/>
              <a:t>These are the only expenses aided on a current year basis</a:t>
            </a:r>
          </a:p>
          <a:p>
            <a:r>
              <a:rPr lang="en-US" altLang="en-US" dirty="0"/>
              <a:t>In 2021-22 BOCES SAMS, report 2021-22 rent and capital expense for 2021-22 aid and</a:t>
            </a:r>
          </a:p>
          <a:p>
            <a:r>
              <a:rPr lang="en-US" altLang="en-US" dirty="0"/>
              <a:t>In 2022-23  BOCES SAMS, report 2022-23 estimated rent and capital expense for 2022-23 projected aid</a:t>
            </a:r>
          </a:p>
        </p:txBody>
      </p:sp>
    </p:spTree>
    <p:extLst>
      <p:ext uri="{BB962C8B-B14F-4D97-AF65-F5344CB8AC3E}">
        <p14:creationId xmlns:p14="http://schemas.microsoft.com/office/powerpoint/2010/main" val="19642258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B95FDCA0-CD98-48FC-A711-89BB7B277FB3}"/>
              </a:ext>
            </a:extLst>
          </p:cNvPr>
          <p:cNvSpPr>
            <a:spLocks noGrp="1" noChangeArrowheads="1"/>
          </p:cNvSpPr>
          <p:nvPr>
            <p:ph type="title"/>
          </p:nvPr>
        </p:nvSpPr>
        <p:spPr>
          <a:xfrm>
            <a:off x="491314" y="152400"/>
            <a:ext cx="7797662" cy="1151965"/>
          </a:xfrm>
        </p:spPr>
        <p:txBody>
          <a:bodyPr/>
          <a:lstStyle/>
          <a:p>
            <a:pPr algn="ctr" fontAlgn="auto">
              <a:spcAft>
                <a:spcPts val="0"/>
              </a:spcAft>
              <a:defRPr/>
            </a:pPr>
            <a:r>
              <a:rPr lang="en-US" altLang="en-US" dirty="0"/>
              <a:t>Rent &amp; Capital Claim Process</a:t>
            </a:r>
          </a:p>
        </p:txBody>
      </p:sp>
      <p:sp>
        <p:nvSpPr>
          <p:cNvPr id="34819" name="Content Placeholder 2">
            <a:extLst>
              <a:ext uri="{FF2B5EF4-FFF2-40B4-BE49-F238E27FC236}">
                <a16:creationId xmlns:a16="http://schemas.microsoft.com/office/drawing/2014/main" id="{5050AF53-9E17-4810-A2E5-72CA0B23E105}"/>
              </a:ext>
            </a:extLst>
          </p:cNvPr>
          <p:cNvSpPr>
            <a:spLocks noGrp="1" noChangeArrowheads="1"/>
          </p:cNvSpPr>
          <p:nvPr>
            <p:ph idx="1"/>
          </p:nvPr>
        </p:nvSpPr>
        <p:spPr/>
        <p:txBody>
          <a:bodyPr/>
          <a:lstStyle/>
          <a:p>
            <a:r>
              <a:rPr lang="en-US" altLang="en-US" dirty="0"/>
              <a:t>Rent and Capital Aid is calculated based </a:t>
            </a:r>
            <a:r>
              <a:rPr lang="en-US" altLang="en-US" i="1" dirty="0"/>
              <a:t>solely </a:t>
            </a:r>
            <a:r>
              <a:rPr lang="en-US" altLang="en-US" dirty="0"/>
              <a:t>on allocated rent and capital expenses submitted in the SAMS State aid claim form</a:t>
            </a:r>
          </a:p>
          <a:p>
            <a:r>
              <a:rPr lang="en-US" altLang="en-US" dirty="0"/>
              <a:t>Project costs, bond information, leases, SA-109, SA-116 etc, submitted to SED, </a:t>
            </a:r>
            <a:r>
              <a:rPr lang="en-US" altLang="en-US" i="1" dirty="0"/>
              <a:t>affect</a:t>
            </a:r>
            <a:r>
              <a:rPr lang="en-US" altLang="en-US" dirty="0"/>
              <a:t> the amounts that should be entered in the SAMS allocated rent and capital areas, but only the actual SAMS aid claim expenses </a:t>
            </a:r>
            <a:r>
              <a:rPr lang="en-US" altLang="en-US" i="1" dirty="0"/>
              <a:t>determine </a:t>
            </a:r>
            <a:r>
              <a:rPr lang="en-US" altLang="en-US" dirty="0"/>
              <a:t>rent and capital aid.</a:t>
            </a:r>
          </a:p>
        </p:txBody>
      </p:sp>
    </p:spTree>
    <p:extLst>
      <p:ext uri="{BB962C8B-B14F-4D97-AF65-F5344CB8AC3E}">
        <p14:creationId xmlns:p14="http://schemas.microsoft.com/office/powerpoint/2010/main" val="18167177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A6C39EC7-0EDE-4CD1-AE5E-2A1DF09F01A4}"/>
              </a:ext>
            </a:extLst>
          </p:cNvPr>
          <p:cNvSpPr>
            <a:spLocks noGrp="1" noChangeArrowheads="1"/>
          </p:cNvSpPr>
          <p:nvPr>
            <p:ph type="title"/>
          </p:nvPr>
        </p:nvSpPr>
        <p:spPr>
          <a:xfrm>
            <a:off x="457200" y="152400"/>
            <a:ext cx="7797662" cy="1151965"/>
          </a:xfrm>
        </p:spPr>
        <p:txBody>
          <a:bodyPr/>
          <a:lstStyle/>
          <a:p>
            <a:pPr algn="ctr" fontAlgn="auto">
              <a:spcAft>
                <a:spcPts val="0"/>
              </a:spcAft>
              <a:defRPr/>
            </a:pPr>
            <a:r>
              <a:rPr lang="en-US" altLang="en-US" dirty="0"/>
              <a:t>Rent &amp; Capital Claim Process</a:t>
            </a:r>
          </a:p>
        </p:txBody>
      </p:sp>
      <p:sp>
        <p:nvSpPr>
          <p:cNvPr id="35843" name="Content Placeholder 2">
            <a:extLst>
              <a:ext uri="{FF2B5EF4-FFF2-40B4-BE49-F238E27FC236}">
                <a16:creationId xmlns:a16="http://schemas.microsoft.com/office/drawing/2014/main" id="{A0BD8F91-D3CB-4A10-B52F-E6D8821812E0}"/>
              </a:ext>
            </a:extLst>
          </p:cNvPr>
          <p:cNvSpPr>
            <a:spLocks noGrp="1" noChangeArrowheads="1"/>
          </p:cNvSpPr>
          <p:nvPr>
            <p:ph idx="1"/>
          </p:nvPr>
        </p:nvSpPr>
        <p:spPr>
          <a:xfrm>
            <a:off x="152401" y="1371600"/>
            <a:ext cx="8534400" cy="4628216"/>
          </a:xfrm>
        </p:spPr>
        <p:txBody>
          <a:bodyPr>
            <a:normAutofit lnSpcReduction="10000"/>
          </a:bodyPr>
          <a:lstStyle/>
          <a:p>
            <a:r>
              <a:rPr lang="en-US" altLang="en-US" sz="2200" dirty="0"/>
              <a:t>The rent and capital claim process starts on October 1</a:t>
            </a:r>
            <a:r>
              <a:rPr lang="en-US" altLang="en-US" sz="2200" baseline="30000" dirty="0"/>
              <a:t>st</a:t>
            </a:r>
            <a:r>
              <a:rPr lang="en-US" altLang="en-US" sz="2200" dirty="0"/>
              <a:t>  with the submission of rent and capital expense in SAMS as part of the annual aid claim</a:t>
            </a:r>
          </a:p>
          <a:p>
            <a:r>
              <a:rPr lang="en-US" altLang="en-US" sz="2200" dirty="0"/>
              <a:t>Both current and projected SAMS amounts can/should be revised throughout the claim year to reflect any significant changes in the status of leases or capital projects</a:t>
            </a:r>
          </a:p>
          <a:p>
            <a:r>
              <a:rPr lang="en-US" altLang="en-US" sz="2200" dirty="0"/>
              <a:t>Components are entitled to have their aid payments and Executive and Enacted budget projections be accurate to the best of your reporting ability</a:t>
            </a:r>
          </a:p>
          <a:p>
            <a:r>
              <a:rPr lang="en-US" altLang="en-US" sz="2200" dirty="0"/>
              <a:t>What to submit in SAMS may be straightforward, or it may require your best judgment as to how lease/project status will unfold during the current and projected school year.</a:t>
            </a:r>
          </a:p>
          <a:p>
            <a:endParaRPr lang="en-US" altLang="en-US" dirty="0"/>
          </a:p>
        </p:txBody>
      </p:sp>
    </p:spTree>
    <p:extLst>
      <p:ext uri="{BB962C8B-B14F-4D97-AF65-F5344CB8AC3E}">
        <p14:creationId xmlns:p14="http://schemas.microsoft.com/office/powerpoint/2010/main" val="30484655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BAC59388-A189-4A95-89E9-C98AFB415A4B}"/>
              </a:ext>
            </a:extLst>
          </p:cNvPr>
          <p:cNvSpPr>
            <a:spLocks noGrp="1" noChangeArrowheads="1"/>
          </p:cNvSpPr>
          <p:nvPr>
            <p:ph type="title"/>
          </p:nvPr>
        </p:nvSpPr>
        <p:spPr>
          <a:xfrm>
            <a:off x="489542" y="152400"/>
            <a:ext cx="7797662" cy="1151965"/>
          </a:xfrm>
        </p:spPr>
        <p:txBody>
          <a:bodyPr/>
          <a:lstStyle/>
          <a:p>
            <a:pPr algn="ctr" fontAlgn="auto">
              <a:spcAft>
                <a:spcPts val="0"/>
              </a:spcAft>
              <a:defRPr/>
            </a:pPr>
            <a:r>
              <a:rPr lang="en-US" altLang="en-US" dirty="0"/>
              <a:t>Capital Claim Process </a:t>
            </a:r>
          </a:p>
        </p:txBody>
      </p:sp>
      <p:sp>
        <p:nvSpPr>
          <p:cNvPr id="36867" name="Content Placeholder 2">
            <a:extLst>
              <a:ext uri="{FF2B5EF4-FFF2-40B4-BE49-F238E27FC236}">
                <a16:creationId xmlns:a16="http://schemas.microsoft.com/office/drawing/2014/main" id="{69A99714-BE82-4C24-BA7D-454B8EEAF8FE}"/>
              </a:ext>
            </a:extLst>
          </p:cNvPr>
          <p:cNvSpPr>
            <a:spLocks noGrp="1" noChangeArrowheads="1"/>
          </p:cNvSpPr>
          <p:nvPr>
            <p:ph idx="1"/>
          </p:nvPr>
        </p:nvSpPr>
        <p:spPr/>
        <p:txBody>
          <a:bodyPr/>
          <a:lstStyle/>
          <a:p>
            <a:pPr marL="342900" lvl="1" indent="-342900"/>
            <a:r>
              <a:rPr lang="en-US" altLang="en-US" sz="2000" dirty="0"/>
              <a:t>For a capital project to be aided in a claim year, the contract must be signed and an SA-139 must be submitted by June 30</a:t>
            </a:r>
            <a:r>
              <a:rPr lang="en-US" altLang="en-US" sz="2000" baseline="30000" dirty="0"/>
              <a:t>th</a:t>
            </a:r>
            <a:r>
              <a:rPr lang="en-US" altLang="en-US" sz="2000" dirty="0"/>
              <a:t> of the claim year (and the contract must be signed after the Commissioner’s Approval Date (CAD)</a:t>
            </a:r>
          </a:p>
          <a:p>
            <a:pPr marL="342900" lvl="1" indent="-342900"/>
            <a:r>
              <a:rPr lang="en-US" altLang="en-US" sz="2000" dirty="0"/>
              <a:t>Capital expenses may be claimed in SAMS </a:t>
            </a:r>
            <a:r>
              <a:rPr lang="en-US" altLang="en-US" sz="2000" i="1" dirty="0"/>
              <a:t>before</a:t>
            </a:r>
            <a:r>
              <a:rPr lang="en-US" altLang="en-US" sz="2000" dirty="0"/>
              <a:t> the contract is signed, but this should only be done if you are quite certain the contract will be signed by 6/30 of the aid year</a:t>
            </a:r>
          </a:p>
          <a:p>
            <a:endParaRPr lang="en-US" altLang="en-US" dirty="0"/>
          </a:p>
        </p:txBody>
      </p:sp>
    </p:spTree>
    <p:extLst>
      <p:ext uri="{BB962C8B-B14F-4D97-AF65-F5344CB8AC3E}">
        <p14:creationId xmlns:p14="http://schemas.microsoft.com/office/powerpoint/2010/main" val="24277462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A210AC90-7554-42A9-BB12-68921FE8D303}"/>
              </a:ext>
            </a:extLst>
          </p:cNvPr>
          <p:cNvSpPr>
            <a:spLocks noGrp="1" noChangeArrowheads="1"/>
          </p:cNvSpPr>
          <p:nvPr>
            <p:ph type="title"/>
          </p:nvPr>
        </p:nvSpPr>
        <p:spPr>
          <a:xfrm>
            <a:off x="480681" y="76200"/>
            <a:ext cx="7797662" cy="1151965"/>
          </a:xfrm>
        </p:spPr>
        <p:txBody>
          <a:bodyPr/>
          <a:lstStyle/>
          <a:p>
            <a:pPr algn="ctr" fontAlgn="auto">
              <a:spcAft>
                <a:spcPts val="0"/>
              </a:spcAft>
              <a:defRPr/>
            </a:pPr>
            <a:r>
              <a:rPr lang="en-US" altLang="en-US" dirty="0"/>
              <a:t>Capital Claim Process</a:t>
            </a:r>
          </a:p>
        </p:txBody>
      </p:sp>
      <p:sp>
        <p:nvSpPr>
          <p:cNvPr id="37891" name="Content Placeholder 2">
            <a:extLst>
              <a:ext uri="{FF2B5EF4-FFF2-40B4-BE49-F238E27FC236}">
                <a16:creationId xmlns:a16="http://schemas.microsoft.com/office/drawing/2014/main" id="{A876CFB4-6175-4D32-ACBD-CA80832BD270}"/>
              </a:ext>
            </a:extLst>
          </p:cNvPr>
          <p:cNvSpPr>
            <a:spLocks noGrp="1" noChangeArrowheads="1"/>
          </p:cNvSpPr>
          <p:nvPr>
            <p:ph idx="1"/>
          </p:nvPr>
        </p:nvSpPr>
        <p:spPr>
          <a:xfrm>
            <a:off x="480680" y="1228166"/>
            <a:ext cx="8206119" cy="4146420"/>
          </a:xfrm>
        </p:spPr>
        <p:txBody>
          <a:bodyPr>
            <a:noAutofit/>
          </a:bodyPr>
          <a:lstStyle/>
          <a:p>
            <a:r>
              <a:rPr lang="en-US" altLang="en-US" sz="2000" dirty="0"/>
              <a:t>In addition to components’ actual debt service expense, the amount claimed  in SAMS can be the component expense paid to the BOCES for actual or anticipated BOCES project expenditures. </a:t>
            </a:r>
          </a:p>
          <a:p>
            <a:r>
              <a:rPr lang="en-US" altLang="en-US" sz="2000" dirty="0"/>
              <a:t>However, under no circumstances will aid be paid to reimburse components for actual or anticipated project expense paid to the BOCES if no SA-139 is received by 6/30 of the aid year</a:t>
            </a:r>
          </a:p>
          <a:p>
            <a:r>
              <a:rPr lang="en-US" altLang="en-US" sz="2000" dirty="0"/>
              <a:t>If components have paid the BOCES during the aid year, and the BOCES has claimed aid, and no SA-139 is submitted by 6/30 of the aid year, BOCES should observe appropriate laws and regulations regarding the funds collected from components.</a:t>
            </a:r>
          </a:p>
        </p:txBody>
      </p:sp>
    </p:spTree>
    <p:extLst>
      <p:ext uri="{BB962C8B-B14F-4D97-AF65-F5344CB8AC3E}">
        <p14:creationId xmlns:p14="http://schemas.microsoft.com/office/powerpoint/2010/main" val="17170008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C1838450-8BE2-43C6-B66F-90F4A421E786}"/>
              </a:ext>
            </a:extLst>
          </p:cNvPr>
          <p:cNvSpPr>
            <a:spLocks noGrp="1" noChangeArrowheads="1"/>
          </p:cNvSpPr>
          <p:nvPr>
            <p:ph type="title"/>
          </p:nvPr>
        </p:nvSpPr>
        <p:spPr>
          <a:xfrm>
            <a:off x="514351" y="0"/>
            <a:ext cx="7797662" cy="1151965"/>
          </a:xfrm>
        </p:spPr>
        <p:txBody>
          <a:bodyPr>
            <a:normAutofit/>
          </a:bodyPr>
          <a:lstStyle/>
          <a:p>
            <a:pPr algn="ctr" fontAlgn="auto">
              <a:spcAft>
                <a:spcPts val="0"/>
              </a:spcAft>
              <a:defRPr/>
            </a:pPr>
            <a:r>
              <a:rPr lang="en-US" altLang="en-US" dirty="0"/>
              <a:t>Capital Claim Process:</a:t>
            </a:r>
            <a:br>
              <a:rPr lang="en-US" altLang="en-US" dirty="0"/>
            </a:br>
            <a:r>
              <a:rPr lang="en-US" altLang="en-US" dirty="0"/>
              <a:t>The SA-109</a:t>
            </a:r>
          </a:p>
        </p:txBody>
      </p:sp>
      <p:sp>
        <p:nvSpPr>
          <p:cNvPr id="3" name="Content Placeholder 2">
            <a:extLst>
              <a:ext uri="{FF2B5EF4-FFF2-40B4-BE49-F238E27FC236}">
                <a16:creationId xmlns:a16="http://schemas.microsoft.com/office/drawing/2014/main" id="{742FB210-6BA4-413A-9263-169D559A528A}"/>
              </a:ext>
            </a:extLst>
          </p:cNvPr>
          <p:cNvSpPr>
            <a:spLocks noGrp="1"/>
          </p:cNvSpPr>
          <p:nvPr>
            <p:ph idx="1"/>
          </p:nvPr>
        </p:nvSpPr>
        <p:spPr>
          <a:xfrm>
            <a:off x="152400" y="1295400"/>
            <a:ext cx="8610600" cy="4267200"/>
          </a:xfrm>
        </p:spPr>
        <p:txBody>
          <a:bodyPr rtlCol="0">
            <a:normAutofit lnSpcReduction="10000"/>
          </a:bodyPr>
          <a:lstStyle/>
          <a:p>
            <a:pPr fontAlgn="auto">
              <a:spcBef>
                <a:spcPts val="0"/>
              </a:spcBef>
              <a:spcAft>
                <a:spcPts val="0"/>
              </a:spcAft>
              <a:buFont typeface="Wingdings 3" charset="2"/>
              <a:buChar char=""/>
              <a:defRPr/>
            </a:pPr>
            <a:r>
              <a:rPr lang="en-US" sz="2400" dirty="0">
                <a:solidFill>
                  <a:schemeClr val="tx1">
                    <a:lumMod val="75000"/>
                    <a:lumOff val="25000"/>
                  </a:schemeClr>
                </a:solidFill>
              </a:rPr>
              <a:t>The purpose of the SA-109 is to determine the exact amount per project of aidable capital expense that can be claimed for an aid year</a:t>
            </a:r>
          </a:p>
          <a:p>
            <a:pPr fontAlgn="auto">
              <a:spcBef>
                <a:spcPts val="0"/>
              </a:spcBef>
              <a:spcAft>
                <a:spcPts val="0"/>
              </a:spcAft>
              <a:buFont typeface="Wingdings 3" charset="2"/>
              <a:buChar char=""/>
              <a:defRPr/>
            </a:pPr>
            <a:endParaRPr lang="en-US" sz="2400" dirty="0">
              <a:solidFill>
                <a:schemeClr val="tx1">
                  <a:lumMod val="75000"/>
                  <a:lumOff val="25000"/>
                </a:schemeClr>
              </a:solidFill>
            </a:endParaRPr>
          </a:p>
          <a:p>
            <a:pPr fontAlgn="auto">
              <a:spcBef>
                <a:spcPts val="0"/>
              </a:spcBef>
              <a:spcAft>
                <a:spcPts val="0"/>
              </a:spcAft>
              <a:buFont typeface="Wingdings 3" charset="2"/>
              <a:buChar char=""/>
              <a:defRPr/>
            </a:pPr>
            <a:r>
              <a:rPr lang="en-US" sz="2400" dirty="0">
                <a:solidFill>
                  <a:schemeClr val="tx1">
                    <a:lumMod val="75000"/>
                    <a:lumOff val="25000"/>
                  </a:schemeClr>
                </a:solidFill>
              </a:rPr>
              <a:t>By the end of the aid year, the allocated capital amounts on the SED-approved SA-109 and the allocated capital amounts in SAMS must be equal.</a:t>
            </a:r>
          </a:p>
          <a:p>
            <a:pPr fontAlgn="auto">
              <a:spcBef>
                <a:spcPts val="0"/>
              </a:spcBef>
              <a:spcAft>
                <a:spcPts val="0"/>
              </a:spcAft>
              <a:buFont typeface="Wingdings 3" charset="2"/>
              <a:buChar char=""/>
              <a:defRPr/>
            </a:pPr>
            <a:endParaRPr lang="en-US" sz="2400" dirty="0">
              <a:solidFill>
                <a:schemeClr val="tx1">
                  <a:lumMod val="75000"/>
                  <a:lumOff val="25000"/>
                </a:schemeClr>
              </a:solidFill>
            </a:endParaRPr>
          </a:p>
          <a:p>
            <a:pPr fontAlgn="auto">
              <a:spcBef>
                <a:spcPts val="0"/>
              </a:spcBef>
              <a:spcAft>
                <a:spcPts val="0"/>
              </a:spcAft>
              <a:buFont typeface="Wingdings 3" charset="2"/>
              <a:buChar char=""/>
              <a:defRPr/>
            </a:pPr>
            <a:r>
              <a:rPr lang="en-US" sz="2400" dirty="0">
                <a:solidFill>
                  <a:schemeClr val="tx1">
                    <a:lumMod val="75000"/>
                    <a:lumOff val="25000"/>
                  </a:schemeClr>
                </a:solidFill>
              </a:rPr>
              <a:t>The 2018-19 claim year will be the first year the SA-109 is in SAMs. </a:t>
            </a:r>
          </a:p>
          <a:p>
            <a:pPr fontAlgn="auto">
              <a:spcBef>
                <a:spcPts val="0"/>
              </a:spcBef>
              <a:spcAft>
                <a:spcPts val="0"/>
              </a:spcAft>
              <a:buFont typeface="Wingdings 3" charset="2"/>
              <a:buChar char=""/>
              <a:defRPr/>
            </a:pPr>
            <a:endParaRPr lang="en-US" sz="2400" dirty="0">
              <a:solidFill>
                <a:schemeClr val="tx1">
                  <a:lumMod val="75000"/>
                  <a:lumOff val="25000"/>
                </a:schemeClr>
              </a:solidFill>
            </a:endParaRPr>
          </a:p>
          <a:p>
            <a:pPr fontAlgn="auto">
              <a:spcBef>
                <a:spcPts val="0"/>
              </a:spcBef>
              <a:spcAft>
                <a:spcPts val="0"/>
              </a:spcAft>
              <a:buFont typeface="Wingdings 3" charset="2"/>
              <a:buChar char=""/>
              <a:defRPr/>
            </a:pPr>
            <a:r>
              <a:rPr lang="en-US" sz="2400" dirty="0">
                <a:solidFill>
                  <a:schemeClr val="tx1">
                    <a:lumMod val="75000"/>
                    <a:lumOff val="25000"/>
                  </a:schemeClr>
                </a:solidFill>
              </a:rPr>
              <a:t>The new forms are available as so as SAMs is released.</a:t>
            </a:r>
            <a:endParaRPr lang="en-US" b="1" dirty="0">
              <a:solidFill>
                <a:schemeClr val="tx1">
                  <a:lumMod val="75000"/>
                  <a:lumOff val="25000"/>
                </a:schemeClr>
              </a:solidFill>
            </a:endParaRPr>
          </a:p>
          <a:p>
            <a:pPr marL="0" indent="0" fontAlgn="auto">
              <a:spcBef>
                <a:spcPts val="0"/>
              </a:spcBef>
              <a:spcAft>
                <a:spcPts val="0"/>
              </a:spcAft>
              <a:buFont typeface="Wingdings 3" panose="05040102010807070707" pitchFamily="18" charset="2"/>
              <a:buNone/>
              <a:defRPr/>
            </a:pPr>
            <a:endParaRPr lang="en-US" dirty="0">
              <a:solidFill>
                <a:schemeClr val="tx1">
                  <a:lumMod val="75000"/>
                  <a:lumOff val="25000"/>
                </a:schemeClr>
              </a:solidFill>
            </a:endParaRPr>
          </a:p>
        </p:txBody>
      </p:sp>
    </p:spTree>
    <p:extLst>
      <p:ext uri="{BB962C8B-B14F-4D97-AF65-F5344CB8AC3E}">
        <p14:creationId xmlns:p14="http://schemas.microsoft.com/office/powerpoint/2010/main" val="26474865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1E6B9-F1D9-4B10-B687-25A06C659AF0}"/>
              </a:ext>
            </a:extLst>
          </p:cNvPr>
          <p:cNvSpPr>
            <a:spLocks noGrp="1"/>
          </p:cNvSpPr>
          <p:nvPr>
            <p:ph type="title"/>
          </p:nvPr>
        </p:nvSpPr>
        <p:spPr>
          <a:xfrm>
            <a:off x="533400" y="186016"/>
            <a:ext cx="7797662" cy="1151965"/>
          </a:xfrm>
        </p:spPr>
        <p:txBody>
          <a:bodyPr>
            <a:normAutofit/>
          </a:bodyPr>
          <a:lstStyle/>
          <a:p>
            <a:pPr algn="ctr"/>
            <a:r>
              <a:rPr lang="en-US" altLang="en-US" dirty="0"/>
              <a:t>Capital Claim Process:</a:t>
            </a:r>
            <a:br>
              <a:rPr lang="en-US" altLang="en-US" dirty="0"/>
            </a:br>
            <a:r>
              <a:rPr lang="en-US" altLang="en-US" dirty="0"/>
              <a:t>The SA-109</a:t>
            </a:r>
            <a:endParaRPr lang="en-US" dirty="0"/>
          </a:p>
        </p:txBody>
      </p:sp>
      <p:sp>
        <p:nvSpPr>
          <p:cNvPr id="5" name="Content Placeholder 4">
            <a:extLst>
              <a:ext uri="{FF2B5EF4-FFF2-40B4-BE49-F238E27FC236}">
                <a16:creationId xmlns:a16="http://schemas.microsoft.com/office/drawing/2014/main" id="{8894CDDD-8C83-4FFF-ACBC-FE99F07AC0EF}"/>
              </a:ext>
            </a:extLst>
          </p:cNvPr>
          <p:cNvSpPr>
            <a:spLocks noGrp="1"/>
          </p:cNvSpPr>
          <p:nvPr>
            <p:ph sz="half" idx="1"/>
          </p:nvPr>
        </p:nvSpPr>
        <p:spPr>
          <a:xfrm>
            <a:off x="365253" y="1558825"/>
            <a:ext cx="3127248" cy="3657601"/>
          </a:xfrm>
        </p:spPr>
        <p:txBody>
          <a:bodyPr>
            <a:normAutofit/>
          </a:bodyPr>
          <a:lstStyle/>
          <a:p>
            <a:r>
              <a:rPr lang="en-US" dirty="0"/>
              <a:t>The new facilities form set is under the State Aid BOCES Claim Form Set</a:t>
            </a:r>
          </a:p>
          <a:p>
            <a:r>
              <a:rPr lang="en-US" dirty="0"/>
              <a:t>The form can be filled out at your convenience</a:t>
            </a:r>
          </a:p>
          <a:p>
            <a:r>
              <a:rPr lang="en-US" dirty="0"/>
              <a:t>YOU CAN ONLY SUBMIT THE FORM ONCE.</a:t>
            </a:r>
          </a:p>
          <a:p>
            <a:endParaRPr lang="en-US" dirty="0"/>
          </a:p>
          <a:p>
            <a:endParaRPr lang="en-US" dirty="0"/>
          </a:p>
        </p:txBody>
      </p:sp>
      <p:pic>
        <p:nvPicPr>
          <p:cNvPr id="7" name="Content Placeholder 6">
            <a:extLst>
              <a:ext uri="{FF2B5EF4-FFF2-40B4-BE49-F238E27FC236}">
                <a16:creationId xmlns:a16="http://schemas.microsoft.com/office/drawing/2014/main" id="{247EA22C-AD6C-4F76-B735-ADBF2F886F37}"/>
              </a:ext>
            </a:extLst>
          </p:cNvPr>
          <p:cNvPicPr>
            <a:picLocks noGrp="1" noChangeAspect="1"/>
          </p:cNvPicPr>
          <p:nvPr>
            <p:ph sz="half" idx="2"/>
          </p:nvPr>
        </p:nvPicPr>
        <p:blipFill rotWithShape="1">
          <a:blip r:embed="rId2"/>
          <a:srcRect r="36267" b="15583"/>
          <a:stretch/>
        </p:blipFill>
        <p:spPr>
          <a:xfrm>
            <a:off x="4087813" y="1669852"/>
            <a:ext cx="4406571" cy="3283148"/>
          </a:xfrm>
          <a:prstGeom prst="rect">
            <a:avLst/>
          </a:prstGeom>
        </p:spPr>
      </p:pic>
    </p:spTree>
    <p:extLst>
      <p:ext uri="{BB962C8B-B14F-4D97-AF65-F5344CB8AC3E}">
        <p14:creationId xmlns:p14="http://schemas.microsoft.com/office/powerpoint/2010/main" val="1197932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1E6B9-F1D9-4B10-B687-25A06C659AF0}"/>
              </a:ext>
            </a:extLst>
          </p:cNvPr>
          <p:cNvSpPr>
            <a:spLocks noGrp="1"/>
          </p:cNvSpPr>
          <p:nvPr>
            <p:ph type="title"/>
          </p:nvPr>
        </p:nvSpPr>
        <p:spPr>
          <a:xfrm>
            <a:off x="533400" y="152400"/>
            <a:ext cx="7797662" cy="1151965"/>
          </a:xfrm>
        </p:spPr>
        <p:txBody>
          <a:bodyPr>
            <a:normAutofit/>
          </a:bodyPr>
          <a:lstStyle/>
          <a:p>
            <a:pPr algn="ctr"/>
            <a:r>
              <a:rPr lang="en-US" altLang="en-US" dirty="0"/>
              <a:t>Capital Claim Process:</a:t>
            </a:r>
            <a:br>
              <a:rPr lang="en-US" altLang="en-US" dirty="0"/>
            </a:br>
            <a:r>
              <a:rPr lang="en-US" altLang="en-US" dirty="0"/>
              <a:t>The SA-109</a:t>
            </a:r>
            <a:endParaRPr lang="en-US" dirty="0"/>
          </a:p>
        </p:txBody>
      </p:sp>
      <p:sp>
        <p:nvSpPr>
          <p:cNvPr id="5" name="Content Placeholder 4">
            <a:extLst>
              <a:ext uri="{FF2B5EF4-FFF2-40B4-BE49-F238E27FC236}">
                <a16:creationId xmlns:a16="http://schemas.microsoft.com/office/drawing/2014/main" id="{8894CDDD-8C83-4FFF-ACBC-FE99F07AC0EF}"/>
              </a:ext>
            </a:extLst>
          </p:cNvPr>
          <p:cNvSpPr>
            <a:spLocks noGrp="1"/>
          </p:cNvSpPr>
          <p:nvPr>
            <p:ph sz="half" idx="1"/>
          </p:nvPr>
        </p:nvSpPr>
        <p:spPr>
          <a:xfrm>
            <a:off x="266700" y="3733800"/>
            <a:ext cx="8610600" cy="1844040"/>
          </a:xfrm>
        </p:spPr>
        <p:txBody>
          <a:bodyPr/>
          <a:lstStyle/>
          <a:p>
            <a:r>
              <a:rPr lang="en-US" dirty="0"/>
              <a:t>The projects that are loaded will be listed in the summary form </a:t>
            </a:r>
          </a:p>
        </p:txBody>
      </p:sp>
      <p:pic>
        <p:nvPicPr>
          <p:cNvPr id="6" name="Content Placeholder 5">
            <a:extLst>
              <a:ext uri="{FF2B5EF4-FFF2-40B4-BE49-F238E27FC236}">
                <a16:creationId xmlns:a16="http://schemas.microsoft.com/office/drawing/2014/main" id="{D7593C77-673D-4D0E-8C89-3E817FB6131E}"/>
              </a:ext>
            </a:extLst>
          </p:cNvPr>
          <p:cNvPicPr>
            <a:picLocks noGrp="1" noChangeAspect="1"/>
          </p:cNvPicPr>
          <p:nvPr>
            <p:ph sz="half" idx="2"/>
          </p:nvPr>
        </p:nvPicPr>
        <p:blipFill rotWithShape="1">
          <a:blip r:embed="rId2"/>
          <a:srcRect t="54801" r="38739" b="19719"/>
          <a:stretch/>
        </p:blipFill>
        <p:spPr>
          <a:xfrm>
            <a:off x="203131" y="1524000"/>
            <a:ext cx="8458200" cy="2133599"/>
          </a:xfrm>
          <a:prstGeom prst="rect">
            <a:avLst/>
          </a:prstGeom>
        </p:spPr>
      </p:pic>
    </p:spTree>
    <p:extLst>
      <p:ext uri="{BB962C8B-B14F-4D97-AF65-F5344CB8AC3E}">
        <p14:creationId xmlns:p14="http://schemas.microsoft.com/office/powerpoint/2010/main" val="4487157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1E6B9-F1D9-4B10-B687-25A06C659AF0}"/>
              </a:ext>
            </a:extLst>
          </p:cNvPr>
          <p:cNvSpPr>
            <a:spLocks noGrp="1"/>
          </p:cNvSpPr>
          <p:nvPr>
            <p:ph type="title"/>
          </p:nvPr>
        </p:nvSpPr>
        <p:spPr>
          <a:xfrm>
            <a:off x="514418" y="76200"/>
            <a:ext cx="7797662" cy="1151965"/>
          </a:xfrm>
        </p:spPr>
        <p:txBody>
          <a:bodyPr>
            <a:normAutofit/>
          </a:bodyPr>
          <a:lstStyle/>
          <a:p>
            <a:pPr algn="ctr"/>
            <a:r>
              <a:rPr lang="en-US" altLang="en-US" dirty="0"/>
              <a:t>Capital Claim Process:</a:t>
            </a:r>
            <a:br>
              <a:rPr lang="en-US" altLang="en-US" dirty="0"/>
            </a:br>
            <a:r>
              <a:rPr lang="en-US" altLang="en-US" dirty="0"/>
              <a:t>The SA-109 Bond</a:t>
            </a:r>
            <a:endParaRPr lang="en-US" dirty="0"/>
          </a:p>
        </p:txBody>
      </p:sp>
      <p:pic>
        <p:nvPicPr>
          <p:cNvPr id="10" name="Content Placeholder 9">
            <a:extLst>
              <a:ext uri="{FF2B5EF4-FFF2-40B4-BE49-F238E27FC236}">
                <a16:creationId xmlns:a16="http://schemas.microsoft.com/office/drawing/2014/main" id="{7AB42AB8-E97B-412F-9E8B-988003348639}"/>
              </a:ext>
            </a:extLst>
          </p:cNvPr>
          <p:cNvPicPr>
            <a:picLocks noGrp="1" noChangeAspect="1"/>
          </p:cNvPicPr>
          <p:nvPr>
            <p:ph idx="1"/>
          </p:nvPr>
        </p:nvPicPr>
        <p:blipFill rotWithShape="1">
          <a:blip r:embed="rId2"/>
          <a:stretch/>
        </p:blipFill>
        <p:spPr>
          <a:xfrm>
            <a:off x="1146175" y="1635323"/>
            <a:ext cx="6851650" cy="3854053"/>
          </a:xfrm>
          <a:prstGeom prst="rect">
            <a:avLst/>
          </a:prstGeom>
        </p:spPr>
      </p:pic>
    </p:spTree>
    <p:extLst>
      <p:ext uri="{BB962C8B-B14F-4D97-AF65-F5344CB8AC3E}">
        <p14:creationId xmlns:p14="http://schemas.microsoft.com/office/powerpoint/2010/main" val="14945034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Rainbow collage design template">
  <a:themeElements>
    <a:clrScheme name="Office Theme 11">
      <a:dk1>
        <a:srgbClr val="B80000"/>
      </a:dk1>
      <a:lt1>
        <a:srgbClr val="FFF5D9"/>
      </a:lt1>
      <a:dk2>
        <a:srgbClr val="EA3800"/>
      </a:dk2>
      <a:lt2>
        <a:srgbClr val="777777"/>
      </a:lt2>
      <a:accent1>
        <a:srgbClr val="FFFFF7"/>
      </a:accent1>
      <a:accent2>
        <a:srgbClr val="CC3399"/>
      </a:accent2>
      <a:accent3>
        <a:srgbClr val="FFF9E9"/>
      </a:accent3>
      <a:accent4>
        <a:srgbClr val="9D0000"/>
      </a:accent4>
      <a:accent5>
        <a:srgbClr val="FFFFFA"/>
      </a:accent5>
      <a:accent6>
        <a:srgbClr val="B92D8A"/>
      </a:accent6>
      <a:hlink>
        <a:srgbClr val="FF6600"/>
      </a:hlink>
      <a:folHlink>
        <a:srgbClr val="800080"/>
      </a:folHlink>
    </a:clrScheme>
    <a:fontScheme name="Office Them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Office Theme 1">
        <a:dk1>
          <a:srgbClr val="800000"/>
        </a:dk1>
        <a:lt1>
          <a:srgbClr val="FFCC99"/>
        </a:lt1>
        <a:dk2>
          <a:srgbClr val="000000"/>
        </a:dk2>
        <a:lt2>
          <a:srgbClr val="808080"/>
        </a:lt2>
        <a:accent1>
          <a:srgbClr val="FEC09A"/>
        </a:accent1>
        <a:accent2>
          <a:srgbClr val="CC99FF"/>
        </a:accent2>
        <a:accent3>
          <a:srgbClr val="FFE2CA"/>
        </a:accent3>
        <a:accent4>
          <a:srgbClr val="6C0000"/>
        </a:accent4>
        <a:accent5>
          <a:srgbClr val="FEDCCA"/>
        </a:accent5>
        <a:accent6>
          <a:srgbClr val="B98AE7"/>
        </a:accent6>
        <a:hlink>
          <a:srgbClr val="CC3300"/>
        </a:hlink>
        <a:folHlink>
          <a:srgbClr val="AF67FF"/>
        </a:folHlink>
      </a:clrScheme>
      <a:clrMap bg1="lt1" tx1="dk1" bg2="lt2" tx2="dk2" accent1="accent1" accent2="accent2" accent3="accent3" accent4="accent4" accent5="accent5" accent6="accent6" hlink="hlink" folHlink="folHlink"/>
    </a:extraClrScheme>
    <a:extraClrScheme>
      <a:clrScheme name="Office Theme 2">
        <a:dk1>
          <a:srgbClr val="FF85AE"/>
        </a:dk1>
        <a:lt1>
          <a:srgbClr val="FFE9D3"/>
        </a:lt1>
        <a:dk2>
          <a:srgbClr val="9301D5"/>
        </a:dk2>
        <a:lt2>
          <a:srgbClr val="969696"/>
        </a:lt2>
        <a:accent1>
          <a:srgbClr val="FDE8CF"/>
        </a:accent1>
        <a:accent2>
          <a:srgbClr val="CE8DFF"/>
        </a:accent2>
        <a:accent3>
          <a:srgbClr val="FFF2E6"/>
        </a:accent3>
        <a:accent4>
          <a:srgbClr val="DA7194"/>
        </a:accent4>
        <a:accent5>
          <a:srgbClr val="FEF2E4"/>
        </a:accent5>
        <a:accent6>
          <a:srgbClr val="BA7FE7"/>
        </a:accent6>
        <a:hlink>
          <a:srgbClr val="993366"/>
        </a:hlink>
        <a:folHlink>
          <a:srgbClr val="990099"/>
        </a:folHlink>
      </a:clrScheme>
      <a:clrMap bg1="lt1" tx1="dk1" bg2="lt2" tx2="dk2" accent1="accent1" accent2="accent2" accent3="accent3" accent4="accent4" accent5="accent5" accent6="accent6" hlink="hlink" folHlink="folHlink"/>
    </a:extraClrScheme>
    <a:extraClrScheme>
      <a:clrScheme name="Office Theme 3">
        <a:dk1>
          <a:srgbClr val="9933FF"/>
        </a:dk1>
        <a:lt1>
          <a:srgbClr val="FFFFFF"/>
        </a:lt1>
        <a:dk2>
          <a:srgbClr val="9900CC"/>
        </a:dk2>
        <a:lt2>
          <a:srgbClr val="808080"/>
        </a:lt2>
        <a:accent1>
          <a:srgbClr val="DACEEE"/>
        </a:accent1>
        <a:accent2>
          <a:srgbClr val="800080"/>
        </a:accent2>
        <a:accent3>
          <a:srgbClr val="FFFFFF"/>
        </a:accent3>
        <a:accent4>
          <a:srgbClr val="822ADA"/>
        </a:accent4>
        <a:accent5>
          <a:srgbClr val="EAE3F5"/>
        </a:accent5>
        <a:accent6>
          <a:srgbClr val="730073"/>
        </a:accent6>
        <a:hlink>
          <a:srgbClr val="FF9933"/>
        </a:hlink>
        <a:folHlink>
          <a:srgbClr val="993300"/>
        </a:folHlink>
      </a:clrScheme>
      <a:clrMap bg1="lt1" tx1="dk1" bg2="lt2" tx2="dk2" accent1="accent1" accent2="accent2" accent3="accent3" accent4="accent4" accent5="accent5" accent6="accent6" hlink="hlink" folHlink="folHlink"/>
    </a:extraClrScheme>
    <a:extraClrScheme>
      <a:clrScheme name="Office Theme 4">
        <a:dk1>
          <a:srgbClr val="996633"/>
        </a:dk1>
        <a:lt1>
          <a:srgbClr val="FFFFFF"/>
        </a:lt1>
        <a:dk2>
          <a:srgbClr val="CC3300"/>
        </a:dk2>
        <a:lt2>
          <a:srgbClr val="969696"/>
        </a:lt2>
        <a:accent1>
          <a:srgbClr val="FBDF53"/>
        </a:accent1>
        <a:accent2>
          <a:srgbClr val="FF9966"/>
        </a:accent2>
        <a:accent3>
          <a:srgbClr val="FFFFFF"/>
        </a:accent3>
        <a:accent4>
          <a:srgbClr val="82562A"/>
        </a:accent4>
        <a:accent5>
          <a:srgbClr val="FDECB3"/>
        </a:accent5>
        <a:accent6>
          <a:srgbClr val="E78A5C"/>
        </a:accent6>
        <a:hlink>
          <a:srgbClr val="CC3300"/>
        </a:hlink>
        <a:folHlink>
          <a:srgbClr val="800080"/>
        </a:folHlink>
      </a:clrScheme>
      <a:clrMap bg1="lt1" tx1="dk1" bg2="lt2" tx2="dk2" accent1="accent1" accent2="accent2" accent3="accent3" accent4="accent4" accent5="accent5" accent6="accent6" hlink="hlink" folHlink="folHlink"/>
    </a:extraClrScheme>
    <a:extraClrScheme>
      <a:clrScheme name="Office Theme 5">
        <a:dk1>
          <a:srgbClr val="990099"/>
        </a:dk1>
        <a:lt1>
          <a:srgbClr val="CC3399"/>
        </a:lt1>
        <a:dk2>
          <a:srgbClr val="FF9966"/>
        </a:dk2>
        <a:lt2>
          <a:srgbClr val="336699"/>
        </a:lt2>
        <a:accent1>
          <a:srgbClr val="FF9933"/>
        </a:accent1>
        <a:accent2>
          <a:srgbClr val="CC0099"/>
        </a:accent2>
        <a:accent3>
          <a:srgbClr val="E2ADCA"/>
        </a:accent3>
        <a:accent4>
          <a:srgbClr val="820082"/>
        </a:accent4>
        <a:accent5>
          <a:srgbClr val="FFCAAD"/>
        </a:accent5>
        <a:accent6>
          <a:srgbClr val="B9008A"/>
        </a:accent6>
        <a:hlink>
          <a:srgbClr val="CC6600"/>
        </a:hlink>
        <a:folHlink>
          <a:srgbClr val="F0E500"/>
        </a:folHlink>
      </a:clrScheme>
      <a:clrMap bg1="lt1" tx1="dk1" bg2="lt2" tx2="dk2" accent1="accent1" accent2="accent2" accent3="accent3" accent4="accent4" accent5="accent5" accent6="accent6" hlink="hlink" folHlink="folHlink"/>
    </a:extraClrScheme>
    <a:extraClrScheme>
      <a:clrScheme name="Office Theme 6">
        <a:dk1>
          <a:srgbClr val="3E3E5C"/>
        </a:dk1>
        <a:lt1>
          <a:srgbClr val="FF6600"/>
        </a:lt1>
        <a:dk2>
          <a:srgbClr val="666699"/>
        </a:dk2>
        <a:lt2>
          <a:srgbClr val="FF5050"/>
        </a:lt2>
        <a:accent1>
          <a:srgbClr val="A559A5"/>
        </a:accent1>
        <a:accent2>
          <a:srgbClr val="FF9933"/>
        </a:accent2>
        <a:accent3>
          <a:srgbClr val="B8B8CA"/>
        </a:accent3>
        <a:accent4>
          <a:srgbClr val="DA5600"/>
        </a:accent4>
        <a:accent5>
          <a:srgbClr val="CFB5CF"/>
        </a:accent5>
        <a:accent6>
          <a:srgbClr val="E78A2D"/>
        </a:accent6>
        <a:hlink>
          <a:srgbClr val="99CCFF"/>
        </a:hlink>
        <a:folHlink>
          <a:srgbClr val="FFE4C9"/>
        </a:folHlink>
      </a:clrScheme>
      <a:clrMap bg1="dk2" tx1="lt1" bg2="dk1" tx2="lt2" accent1="accent1" accent2="accent2" accent3="accent3" accent4="accent4" accent5="accent5" accent6="accent6" hlink="hlink" folHlink="folHlink"/>
    </a:extraClrScheme>
    <a:extraClrScheme>
      <a:clrScheme name="Office Theme 7">
        <a:dk1>
          <a:srgbClr val="C40000"/>
        </a:dk1>
        <a:lt1>
          <a:srgbClr val="9F7849"/>
        </a:lt1>
        <a:dk2>
          <a:srgbClr val="F6A776"/>
        </a:dk2>
        <a:lt2>
          <a:srgbClr val="2D2015"/>
        </a:lt2>
        <a:accent1>
          <a:srgbClr val="FCE5CC"/>
        </a:accent1>
        <a:accent2>
          <a:srgbClr val="DC8052"/>
        </a:accent2>
        <a:accent3>
          <a:srgbClr val="CDBEB1"/>
        </a:accent3>
        <a:accent4>
          <a:srgbClr val="A70000"/>
        </a:accent4>
        <a:accent5>
          <a:srgbClr val="FDF0E2"/>
        </a:accent5>
        <a:accent6>
          <a:srgbClr val="C77349"/>
        </a:accent6>
        <a:hlink>
          <a:srgbClr val="FBBA01"/>
        </a:hlink>
        <a:folHlink>
          <a:srgbClr val="CC3399"/>
        </a:folHlink>
      </a:clrScheme>
      <a:clrMap bg1="lt1" tx1="dk1" bg2="lt2" tx2="dk2" accent1="accent1" accent2="accent2" accent3="accent3" accent4="accent4" accent5="accent5" accent6="accent6" hlink="hlink" folHlink="folHlink"/>
    </a:extraClrScheme>
    <a:extraClrScheme>
      <a:clrScheme name="Office Theme 8">
        <a:dk1>
          <a:srgbClr val="CC00CC"/>
        </a:dk1>
        <a:lt1>
          <a:srgbClr val="988999"/>
        </a:lt1>
        <a:dk2>
          <a:srgbClr val="CC3300"/>
        </a:dk2>
        <a:lt2>
          <a:srgbClr val="777777"/>
        </a:lt2>
        <a:accent1>
          <a:srgbClr val="B3A7B3"/>
        </a:accent1>
        <a:accent2>
          <a:srgbClr val="F77331"/>
        </a:accent2>
        <a:accent3>
          <a:srgbClr val="CAC4CA"/>
        </a:accent3>
        <a:accent4>
          <a:srgbClr val="AE00AE"/>
        </a:accent4>
        <a:accent5>
          <a:srgbClr val="D6D0D6"/>
        </a:accent5>
        <a:accent6>
          <a:srgbClr val="E0682B"/>
        </a:accent6>
        <a:hlink>
          <a:srgbClr val="FFCC00"/>
        </a:hlink>
        <a:folHlink>
          <a:srgbClr val="FFE9D3"/>
        </a:folHlink>
      </a:clrScheme>
      <a:clrMap bg1="lt1" tx1="dk1" bg2="lt2" tx2="dk2" accent1="accent1" accent2="accent2" accent3="accent3" accent4="accent4" accent5="accent5" accent6="accent6" hlink="hlink" folHlink="folHlink"/>
    </a:extraClrScheme>
    <a:extraClrScheme>
      <a:clrScheme name="Office Theme 9">
        <a:dk1>
          <a:srgbClr val="336699"/>
        </a:dk1>
        <a:lt1>
          <a:srgbClr val="FF6699"/>
        </a:lt1>
        <a:dk2>
          <a:srgbClr val="CC3399"/>
        </a:dk2>
        <a:lt2>
          <a:srgbClr val="9900CC"/>
        </a:lt2>
        <a:accent1>
          <a:srgbClr val="FFCC99"/>
        </a:accent1>
        <a:accent2>
          <a:srgbClr val="CC0099"/>
        </a:accent2>
        <a:accent3>
          <a:srgbClr val="E2ADCA"/>
        </a:accent3>
        <a:accent4>
          <a:srgbClr val="DA5682"/>
        </a:accent4>
        <a:accent5>
          <a:srgbClr val="FFE2CA"/>
        </a:accent5>
        <a:accent6>
          <a:srgbClr val="B9008A"/>
        </a:accent6>
        <a:hlink>
          <a:srgbClr val="CC6600"/>
        </a:hlink>
        <a:folHlink>
          <a:srgbClr val="FF5050"/>
        </a:folHlink>
      </a:clrScheme>
      <a:clrMap bg1="dk2" tx1="lt1" bg2="dk1" tx2="lt2" accent1="accent1" accent2="accent2" accent3="accent3" accent4="accent4" accent5="accent5" accent6="accent6" hlink="hlink" folHlink="folHlink"/>
    </a:extraClrScheme>
    <a:extraClrScheme>
      <a:clrScheme name="Office Theme 10">
        <a:dk1>
          <a:srgbClr val="800000"/>
        </a:dk1>
        <a:lt1>
          <a:srgbClr val="A606B2"/>
        </a:lt1>
        <a:dk2>
          <a:srgbClr val="FF9966"/>
        </a:dk2>
        <a:lt2>
          <a:srgbClr val="005A58"/>
        </a:lt2>
        <a:accent1>
          <a:srgbClr val="D284BE"/>
        </a:accent1>
        <a:accent2>
          <a:srgbClr val="E3C0E8"/>
        </a:accent2>
        <a:accent3>
          <a:srgbClr val="D0AAD5"/>
        </a:accent3>
        <a:accent4>
          <a:srgbClr val="6C0000"/>
        </a:accent4>
        <a:accent5>
          <a:srgbClr val="E5C2DB"/>
        </a:accent5>
        <a:accent6>
          <a:srgbClr val="CEAED2"/>
        </a:accent6>
        <a:hlink>
          <a:srgbClr val="FABC6A"/>
        </a:hlink>
        <a:folHlink>
          <a:srgbClr val="FFCCFF"/>
        </a:folHlink>
      </a:clrScheme>
      <a:clrMap bg1="lt1" tx1="dk1" bg2="lt2" tx2="dk2" accent1="accent1" accent2="accent2" accent3="accent3" accent4="accent4" accent5="accent5" accent6="accent6" hlink="hlink" folHlink="folHlink"/>
    </a:extraClrScheme>
    <a:extraClrScheme>
      <a:clrScheme name="Office Theme 11">
        <a:dk1>
          <a:srgbClr val="B80000"/>
        </a:dk1>
        <a:lt1>
          <a:srgbClr val="FFF5D9"/>
        </a:lt1>
        <a:dk2>
          <a:srgbClr val="EA3800"/>
        </a:dk2>
        <a:lt2>
          <a:srgbClr val="777777"/>
        </a:lt2>
        <a:accent1>
          <a:srgbClr val="FFFFF7"/>
        </a:accent1>
        <a:accent2>
          <a:srgbClr val="CC3399"/>
        </a:accent2>
        <a:accent3>
          <a:srgbClr val="FFF9E9"/>
        </a:accent3>
        <a:accent4>
          <a:srgbClr val="9D0000"/>
        </a:accent4>
        <a:accent5>
          <a:srgbClr val="FFFFFA"/>
        </a:accent5>
        <a:accent6>
          <a:srgbClr val="B92D8A"/>
        </a:accent6>
        <a:hlink>
          <a:srgbClr val="FF6600"/>
        </a:hlink>
        <a:folHlink>
          <a:srgbClr val="800080"/>
        </a:folHlink>
      </a:clrScheme>
      <a:clrMap bg1="lt1" tx1="dk1" bg2="lt2" tx2="dk2" accent1="accent1" accent2="accent2" accent3="accent3" accent4="accent4" accent5="accent5" accent6="accent6" hlink="hlink" folHlink="folHlink"/>
    </a:extraClrScheme>
    <a:extraClrScheme>
      <a:clrScheme name="Office Theme 12">
        <a:dk1>
          <a:srgbClr val="B40000"/>
        </a:dk1>
        <a:lt1>
          <a:srgbClr val="CC66FF"/>
        </a:lt1>
        <a:dk2>
          <a:srgbClr val="CC0099"/>
        </a:dk2>
        <a:lt2>
          <a:srgbClr val="003366"/>
        </a:lt2>
        <a:accent1>
          <a:srgbClr val="CCCCFF"/>
        </a:accent1>
        <a:accent2>
          <a:srgbClr val="FFCC99"/>
        </a:accent2>
        <a:accent3>
          <a:srgbClr val="E2B8FF"/>
        </a:accent3>
        <a:accent4>
          <a:srgbClr val="990000"/>
        </a:accent4>
        <a:accent5>
          <a:srgbClr val="E2E2FF"/>
        </a:accent5>
        <a:accent6>
          <a:srgbClr val="E7B98A"/>
        </a:accent6>
        <a:hlink>
          <a:srgbClr val="FF6600"/>
        </a:hlink>
        <a:folHlink>
          <a:srgbClr val="CC0066"/>
        </a:folHlink>
      </a:clrScheme>
      <a:clrMap bg1="lt1" tx1="dk1" bg2="lt2" tx2="dk2" accent1="accent1" accent2="accent2" accent3="accent3" accent4="accent4" accent5="accent5" accent6="accent6" hlink="hlink" folHlink="folHlink"/>
    </a:extraClrScheme>
    <a:extraClrScheme>
      <a:clrScheme name="Office Theme 13">
        <a:dk1>
          <a:srgbClr val="CC00CC"/>
        </a:dk1>
        <a:lt1>
          <a:srgbClr val="CC3300"/>
        </a:lt1>
        <a:dk2>
          <a:srgbClr val="F89042"/>
        </a:dk2>
        <a:lt2>
          <a:srgbClr val="5C1F00"/>
        </a:lt2>
        <a:accent1>
          <a:srgbClr val="FFCC66"/>
        </a:accent1>
        <a:accent2>
          <a:srgbClr val="BE7960"/>
        </a:accent2>
        <a:accent3>
          <a:srgbClr val="E2ADAA"/>
        </a:accent3>
        <a:accent4>
          <a:srgbClr val="AE00AE"/>
        </a:accent4>
        <a:accent5>
          <a:srgbClr val="FFE2B8"/>
        </a:accent5>
        <a:accent6>
          <a:srgbClr val="AC6D56"/>
        </a:accent6>
        <a:hlink>
          <a:srgbClr val="C92FD1"/>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1_Custom Design 14">
      <a:dk1>
        <a:srgbClr val="FF85AE"/>
      </a:dk1>
      <a:lt1>
        <a:srgbClr val="FFE9D3"/>
      </a:lt1>
      <a:dk2>
        <a:srgbClr val="9301D5"/>
      </a:dk2>
      <a:lt2>
        <a:srgbClr val="969696"/>
      </a:lt2>
      <a:accent1>
        <a:srgbClr val="FDE8CF"/>
      </a:accent1>
      <a:accent2>
        <a:srgbClr val="CE8DFF"/>
      </a:accent2>
      <a:accent3>
        <a:srgbClr val="FFF2E6"/>
      </a:accent3>
      <a:accent4>
        <a:srgbClr val="DA7194"/>
      </a:accent4>
      <a:accent5>
        <a:srgbClr val="FEF2E4"/>
      </a:accent5>
      <a:accent6>
        <a:srgbClr val="BA7FE7"/>
      </a:accent6>
      <a:hlink>
        <a:srgbClr val="993366"/>
      </a:hlink>
      <a:folHlink>
        <a:srgbClr val="990099"/>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1_Custom Design 1">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4">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5">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6">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7">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8">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9">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0">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1">
        <a:dk1>
          <a:srgbClr val="000000"/>
        </a:dk1>
        <a:lt1>
          <a:srgbClr val="FFFFFF"/>
        </a:lt1>
        <a:dk2>
          <a:srgbClr val="000000"/>
        </a:dk2>
        <a:lt2>
          <a:srgbClr val="808080"/>
        </a:lt2>
        <a:accent1>
          <a:srgbClr val="99CCFF"/>
        </a:accent1>
        <a:accent2>
          <a:srgbClr val="CC99FF"/>
        </a:accent2>
        <a:accent3>
          <a:srgbClr val="FFFFFF"/>
        </a:accent3>
        <a:accent4>
          <a:srgbClr val="000000"/>
        </a:accent4>
        <a:accent5>
          <a:srgbClr val="CAE2FF"/>
        </a:accent5>
        <a:accent6>
          <a:srgbClr val="B98A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12">
        <a:dk1>
          <a:srgbClr val="000000"/>
        </a:dk1>
        <a:lt1>
          <a:srgbClr val="FFFFFF"/>
        </a:lt1>
        <a:dk2>
          <a:srgbClr val="000000"/>
        </a:dk2>
        <a:lt2>
          <a:srgbClr val="808080"/>
        </a:lt2>
        <a:accent1>
          <a:srgbClr val="DACEEE"/>
        </a:accent1>
        <a:accent2>
          <a:srgbClr val="800080"/>
        </a:accent2>
        <a:accent3>
          <a:srgbClr val="FFFFFF"/>
        </a:accent3>
        <a:accent4>
          <a:srgbClr val="000000"/>
        </a:accent4>
        <a:accent5>
          <a:srgbClr val="EAE3F5"/>
        </a:accent5>
        <a:accent6>
          <a:srgbClr val="730073"/>
        </a:accent6>
        <a:hlink>
          <a:srgbClr val="FF9933"/>
        </a:hlink>
        <a:folHlink>
          <a:srgbClr val="993300"/>
        </a:folHlink>
      </a:clrScheme>
      <a:clrMap bg1="lt1" tx1="dk1" bg2="lt2" tx2="dk2" accent1="accent1" accent2="accent2" accent3="accent3" accent4="accent4" accent5="accent5" accent6="accent6" hlink="hlink" folHlink="folHlink"/>
    </a:extraClrScheme>
    <a:extraClrScheme>
      <a:clrScheme name="1_Custom Design 13">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800080"/>
        </a:folHlink>
      </a:clrScheme>
      <a:clrMap bg1="lt1" tx1="dk1" bg2="lt2" tx2="dk2" accent1="accent1" accent2="accent2" accent3="accent3" accent4="accent4" accent5="accent5" accent6="accent6" hlink="hlink" folHlink="folHlink"/>
    </a:extraClrScheme>
    <a:extraClrScheme>
      <a:clrScheme name="1_Custom Design 14">
        <a:dk1>
          <a:srgbClr val="FF85AE"/>
        </a:dk1>
        <a:lt1>
          <a:srgbClr val="FFE9D3"/>
        </a:lt1>
        <a:dk2>
          <a:srgbClr val="9301D5"/>
        </a:dk2>
        <a:lt2>
          <a:srgbClr val="969696"/>
        </a:lt2>
        <a:accent1>
          <a:srgbClr val="FDE8CF"/>
        </a:accent1>
        <a:accent2>
          <a:srgbClr val="CE8DFF"/>
        </a:accent2>
        <a:accent3>
          <a:srgbClr val="FFF2E6"/>
        </a:accent3>
        <a:accent4>
          <a:srgbClr val="DA7194"/>
        </a:accent4>
        <a:accent5>
          <a:srgbClr val="FEF2E4"/>
        </a:accent5>
        <a:accent6>
          <a:srgbClr val="BA7FE7"/>
        </a:accent6>
        <a:hlink>
          <a:srgbClr val="993366"/>
        </a:hlink>
        <a:folHlink>
          <a:srgbClr val="990099"/>
        </a:folHlink>
      </a:clrScheme>
      <a:clrMap bg1="lt1" tx1="dk1" bg2="lt2" tx2="dk2" accent1="accent1" accent2="accent2" accent3="accent3" accent4="accent4" accent5="accent5" accent6="accent6" hlink="hlink" folHlink="folHlink"/>
    </a:extraClrScheme>
    <a:extraClrScheme>
      <a:clrScheme name="1_Custom Design 15">
        <a:dk1>
          <a:srgbClr val="9933FF"/>
        </a:dk1>
        <a:lt1>
          <a:srgbClr val="FFFFFF"/>
        </a:lt1>
        <a:dk2>
          <a:srgbClr val="9900CC"/>
        </a:dk2>
        <a:lt2>
          <a:srgbClr val="808080"/>
        </a:lt2>
        <a:accent1>
          <a:srgbClr val="DACEEE"/>
        </a:accent1>
        <a:accent2>
          <a:srgbClr val="800080"/>
        </a:accent2>
        <a:accent3>
          <a:srgbClr val="FFFFFF"/>
        </a:accent3>
        <a:accent4>
          <a:srgbClr val="822ADA"/>
        </a:accent4>
        <a:accent5>
          <a:srgbClr val="EAE3F5"/>
        </a:accent5>
        <a:accent6>
          <a:srgbClr val="730073"/>
        </a:accent6>
        <a:hlink>
          <a:srgbClr val="FF9933"/>
        </a:hlink>
        <a:folHlink>
          <a:srgbClr val="993300"/>
        </a:folHlink>
      </a:clrScheme>
      <a:clrMap bg1="lt1" tx1="dk1" bg2="lt2" tx2="dk2" accent1="accent1" accent2="accent2" accent3="accent3" accent4="accent4" accent5="accent5" accent6="accent6" hlink="hlink" folHlink="folHlink"/>
    </a:extraClrScheme>
    <a:extraClrScheme>
      <a:clrScheme name="1_Custom Design 16">
        <a:dk1>
          <a:srgbClr val="996633"/>
        </a:dk1>
        <a:lt1>
          <a:srgbClr val="FFFFFF"/>
        </a:lt1>
        <a:dk2>
          <a:srgbClr val="CC3300"/>
        </a:dk2>
        <a:lt2>
          <a:srgbClr val="969696"/>
        </a:lt2>
        <a:accent1>
          <a:srgbClr val="FBDF53"/>
        </a:accent1>
        <a:accent2>
          <a:srgbClr val="FF9966"/>
        </a:accent2>
        <a:accent3>
          <a:srgbClr val="FFFFFF"/>
        </a:accent3>
        <a:accent4>
          <a:srgbClr val="82562A"/>
        </a:accent4>
        <a:accent5>
          <a:srgbClr val="FDECB3"/>
        </a:accent5>
        <a:accent6>
          <a:srgbClr val="E78A5C"/>
        </a:accent6>
        <a:hlink>
          <a:srgbClr val="CC3300"/>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Rainbow collage design template">
  <a:themeElements>
    <a:clrScheme name="Office Theme 11">
      <a:dk1>
        <a:srgbClr val="B80000"/>
      </a:dk1>
      <a:lt1>
        <a:srgbClr val="FFF5D9"/>
      </a:lt1>
      <a:dk2>
        <a:srgbClr val="EA3800"/>
      </a:dk2>
      <a:lt2>
        <a:srgbClr val="777777"/>
      </a:lt2>
      <a:accent1>
        <a:srgbClr val="FFFFF7"/>
      </a:accent1>
      <a:accent2>
        <a:srgbClr val="CC3399"/>
      </a:accent2>
      <a:accent3>
        <a:srgbClr val="FFF9E9"/>
      </a:accent3>
      <a:accent4>
        <a:srgbClr val="9D0000"/>
      </a:accent4>
      <a:accent5>
        <a:srgbClr val="FFFFFA"/>
      </a:accent5>
      <a:accent6>
        <a:srgbClr val="B92D8A"/>
      </a:accent6>
      <a:hlink>
        <a:srgbClr val="FF6600"/>
      </a:hlink>
      <a:folHlink>
        <a:srgbClr val="800080"/>
      </a:folHlink>
    </a:clrScheme>
    <a:fontScheme name="Office Them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Office Theme 1">
        <a:dk1>
          <a:srgbClr val="800000"/>
        </a:dk1>
        <a:lt1>
          <a:srgbClr val="FFCC99"/>
        </a:lt1>
        <a:dk2>
          <a:srgbClr val="000000"/>
        </a:dk2>
        <a:lt2>
          <a:srgbClr val="808080"/>
        </a:lt2>
        <a:accent1>
          <a:srgbClr val="FEC09A"/>
        </a:accent1>
        <a:accent2>
          <a:srgbClr val="CC99FF"/>
        </a:accent2>
        <a:accent3>
          <a:srgbClr val="FFE2CA"/>
        </a:accent3>
        <a:accent4>
          <a:srgbClr val="6C0000"/>
        </a:accent4>
        <a:accent5>
          <a:srgbClr val="FEDCCA"/>
        </a:accent5>
        <a:accent6>
          <a:srgbClr val="B98AE7"/>
        </a:accent6>
        <a:hlink>
          <a:srgbClr val="CC3300"/>
        </a:hlink>
        <a:folHlink>
          <a:srgbClr val="AF67FF"/>
        </a:folHlink>
      </a:clrScheme>
      <a:clrMap bg1="lt1" tx1="dk1" bg2="lt2" tx2="dk2" accent1="accent1" accent2="accent2" accent3="accent3" accent4="accent4" accent5="accent5" accent6="accent6" hlink="hlink" folHlink="folHlink"/>
    </a:extraClrScheme>
    <a:extraClrScheme>
      <a:clrScheme name="Office Theme 2">
        <a:dk1>
          <a:srgbClr val="FF85AE"/>
        </a:dk1>
        <a:lt1>
          <a:srgbClr val="FFE9D3"/>
        </a:lt1>
        <a:dk2>
          <a:srgbClr val="9301D5"/>
        </a:dk2>
        <a:lt2>
          <a:srgbClr val="969696"/>
        </a:lt2>
        <a:accent1>
          <a:srgbClr val="FDE8CF"/>
        </a:accent1>
        <a:accent2>
          <a:srgbClr val="CE8DFF"/>
        </a:accent2>
        <a:accent3>
          <a:srgbClr val="FFF2E6"/>
        </a:accent3>
        <a:accent4>
          <a:srgbClr val="DA7194"/>
        </a:accent4>
        <a:accent5>
          <a:srgbClr val="FEF2E4"/>
        </a:accent5>
        <a:accent6>
          <a:srgbClr val="BA7FE7"/>
        </a:accent6>
        <a:hlink>
          <a:srgbClr val="993366"/>
        </a:hlink>
        <a:folHlink>
          <a:srgbClr val="990099"/>
        </a:folHlink>
      </a:clrScheme>
      <a:clrMap bg1="lt1" tx1="dk1" bg2="lt2" tx2="dk2" accent1="accent1" accent2="accent2" accent3="accent3" accent4="accent4" accent5="accent5" accent6="accent6" hlink="hlink" folHlink="folHlink"/>
    </a:extraClrScheme>
    <a:extraClrScheme>
      <a:clrScheme name="Office Theme 3">
        <a:dk1>
          <a:srgbClr val="9933FF"/>
        </a:dk1>
        <a:lt1>
          <a:srgbClr val="FFFFFF"/>
        </a:lt1>
        <a:dk2>
          <a:srgbClr val="9900CC"/>
        </a:dk2>
        <a:lt2>
          <a:srgbClr val="808080"/>
        </a:lt2>
        <a:accent1>
          <a:srgbClr val="DACEEE"/>
        </a:accent1>
        <a:accent2>
          <a:srgbClr val="800080"/>
        </a:accent2>
        <a:accent3>
          <a:srgbClr val="FFFFFF"/>
        </a:accent3>
        <a:accent4>
          <a:srgbClr val="822ADA"/>
        </a:accent4>
        <a:accent5>
          <a:srgbClr val="EAE3F5"/>
        </a:accent5>
        <a:accent6>
          <a:srgbClr val="730073"/>
        </a:accent6>
        <a:hlink>
          <a:srgbClr val="FF9933"/>
        </a:hlink>
        <a:folHlink>
          <a:srgbClr val="993300"/>
        </a:folHlink>
      </a:clrScheme>
      <a:clrMap bg1="lt1" tx1="dk1" bg2="lt2" tx2="dk2" accent1="accent1" accent2="accent2" accent3="accent3" accent4="accent4" accent5="accent5" accent6="accent6" hlink="hlink" folHlink="folHlink"/>
    </a:extraClrScheme>
    <a:extraClrScheme>
      <a:clrScheme name="Office Theme 4">
        <a:dk1>
          <a:srgbClr val="996633"/>
        </a:dk1>
        <a:lt1>
          <a:srgbClr val="FFFFFF"/>
        </a:lt1>
        <a:dk2>
          <a:srgbClr val="CC3300"/>
        </a:dk2>
        <a:lt2>
          <a:srgbClr val="969696"/>
        </a:lt2>
        <a:accent1>
          <a:srgbClr val="FBDF53"/>
        </a:accent1>
        <a:accent2>
          <a:srgbClr val="FF9966"/>
        </a:accent2>
        <a:accent3>
          <a:srgbClr val="FFFFFF"/>
        </a:accent3>
        <a:accent4>
          <a:srgbClr val="82562A"/>
        </a:accent4>
        <a:accent5>
          <a:srgbClr val="FDECB3"/>
        </a:accent5>
        <a:accent6>
          <a:srgbClr val="E78A5C"/>
        </a:accent6>
        <a:hlink>
          <a:srgbClr val="CC3300"/>
        </a:hlink>
        <a:folHlink>
          <a:srgbClr val="800080"/>
        </a:folHlink>
      </a:clrScheme>
      <a:clrMap bg1="lt1" tx1="dk1" bg2="lt2" tx2="dk2" accent1="accent1" accent2="accent2" accent3="accent3" accent4="accent4" accent5="accent5" accent6="accent6" hlink="hlink" folHlink="folHlink"/>
    </a:extraClrScheme>
    <a:extraClrScheme>
      <a:clrScheme name="Office Theme 5">
        <a:dk1>
          <a:srgbClr val="990099"/>
        </a:dk1>
        <a:lt1>
          <a:srgbClr val="CC3399"/>
        </a:lt1>
        <a:dk2>
          <a:srgbClr val="FF9966"/>
        </a:dk2>
        <a:lt2>
          <a:srgbClr val="336699"/>
        </a:lt2>
        <a:accent1>
          <a:srgbClr val="FF9933"/>
        </a:accent1>
        <a:accent2>
          <a:srgbClr val="CC0099"/>
        </a:accent2>
        <a:accent3>
          <a:srgbClr val="E2ADCA"/>
        </a:accent3>
        <a:accent4>
          <a:srgbClr val="820082"/>
        </a:accent4>
        <a:accent5>
          <a:srgbClr val="FFCAAD"/>
        </a:accent5>
        <a:accent6>
          <a:srgbClr val="B9008A"/>
        </a:accent6>
        <a:hlink>
          <a:srgbClr val="CC6600"/>
        </a:hlink>
        <a:folHlink>
          <a:srgbClr val="F0E500"/>
        </a:folHlink>
      </a:clrScheme>
      <a:clrMap bg1="lt1" tx1="dk1" bg2="lt2" tx2="dk2" accent1="accent1" accent2="accent2" accent3="accent3" accent4="accent4" accent5="accent5" accent6="accent6" hlink="hlink" folHlink="folHlink"/>
    </a:extraClrScheme>
    <a:extraClrScheme>
      <a:clrScheme name="Office Theme 6">
        <a:dk1>
          <a:srgbClr val="3E3E5C"/>
        </a:dk1>
        <a:lt1>
          <a:srgbClr val="FF6600"/>
        </a:lt1>
        <a:dk2>
          <a:srgbClr val="666699"/>
        </a:dk2>
        <a:lt2>
          <a:srgbClr val="FF5050"/>
        </a:lt2>
        <a:accent1>
          <a:srgbClr val="A559A5"/>
        </a:accent1>
        <a:accent2>
          <a:srgbClr val="FF9933"/>
        </a:accent2>
        <a:accent3>
          <a:srgbClr val="B8B8CA"/>
        </a:accent3>
        <a:accent4>
          <a:srgbClr val="DA5600"/>
        </a:accent4>
        <a:accent5>
          <a:srgbClr val="CFB5CF"/>
        </a:accent5>
        <a:accent6>
          <a:srgbClr val="E78A2D"/>
        </a:accent6>
        <a:hlink>
          <a:srgbClr val="99CCFF"/>
        </a:hlink>
        <a:folHlink>
          <a:srgbClr val="FFE4C9"/>
        </a:folHlink>
      </a:clrScheme>
      <a:clrMap bg1="dk2" tx1="lt1" bg2="dk1" tx2="lt2" accent1="accent1" accent2="accent2" accent3="accent3" accent4="accent4" accent5="accent5" accent6="accent6" hlink="hlink" folHlink="folHlink"/>
    </a:extraClrScheme>
    <a:extraClrScheme>
      <a:clrScheme name="Office Theme 7">
        <a:dk1>
          <a:srgbClr val="C40000"/>
        </a:dk1>
        <a:lt1>
          <a:srgbClr val="9F7849"/>
        </a:lt1>
        <a:dk2>
          <a:srgbClr val="F6A776"/>
        </a:dk2>
        <a:lt2>
          <a:srgbClr val="2D2015"/>
        </a:lt2>
        <a:accent1>
          <a:srgbClr val="FCE5CC"/>
        </a:accent1>
        <a:accent2>
          <a:srgbClr val="DC8052"/>
        </a:accent2>
        <a:accent3>
          <a:srgbClr val="CDBEB1"/>
        </a:accent3>
        <a:accent4>
          <a:srgbClr val="A70000"/>
        </a:accent4>
        <a:accent5>
          <a:srgbClr val="FDF0E2"/>
        </a:accent5>
        <a:accent6>
          <a:srgbClr val="C77349"/>
        </a:accent6>
        <a:hlink>
          <a:srgbClr val="FBBA01"/>
        </a:hlink>
        <a:folHlink>
          <a:srgbClr val="CC3399"/>
        </a:folHlink>
      </a:clrScheme>
      <a:clrMap bg1="lt1" tx1="dk1" bg2="lt2" tx2="dk2" accent1="accent1" accent2="accent2" accent3="accent3" accent4="accent4" accent5="accent5" accent6="accent6" hlink="hlink" folHlink="folHlink"/>
    </a:extraClrScheme>
    <a:extraClrScheme>
      <a:clrScheme name="Office Theme 8">
        <a:dk1>
          <a:srgbClr val="CC00CC"/>
        </a:dk1>
        <a:lt1>
          <a:srgbClr val="988999"/>
        </a:lt1>
        <a:dk2>
          <a:srgbClr val="CC3300"/>
        </a:dk2>
        <a:lt2>
          <a:srgbClr val="777777"/>
        </a:lt2>
        <a:accent1>
          <a:srgbClr val="B3A7B3"/>
        </a:accent1>
        <a:accent2>
          <a:srgbClr val="F77331"/>
        </a:accent2>
        <a:accent3>
          <a:srgbClr val="CAC4CA"/>
        </a:accent3>
        <a:accent4>
          <a:srgbClr val="AE00AE"/>
        </a:accent4>
        <a:accent5>
          <a:srgbClr val="D6D0D6"/>
        </a:accent5>
        <a:accent6>
          <a:srgbClr val="E0682B"/>
        </a:accent6>
        <a:hlink>
          <a:srgbClr val="FFCC00"/>
        </a:hlink>
        <a:folHlink>
          <a:srgbClr val="FFE9D3"/>
        </a:folHlink>
      </a:clrScheme>
      <a:clrMap bg1="lt1" tx1="dk1" bg2="lt2" tx2="dk2" accent1="accent1" accent2="accent2" accent3="accent3" accent4="accent4" accent5="accent5" accent6="accent6" hlink="hlink" folHlink="folHlink"/>
    </a:extraClrScheme>
    <a:extraClrScheme>
      <a:clrScheme name="Office Theme 9">
        <a:dk1>
          <a:srgbClr val="336699"/>
        </a:dk1>
        <a:lt1>
          <a:srgbClr val="FF6699"/>
        </a:lt1>
        <a:dk2>
          <a:srgbClr val="CC3399"/>
        </a:dk2>
        <a:lt2>
          <a:srgbClr val="9900CC"/>
        </a:lt2>
        <a:accent1>
          <a:srgbClr val="FFCC99"/>
        </a:accent1>
        <a:accent2>
          <a:srgbClr val="CC0099"/>
        </a:accent2>
        <a:accent3>
          <a:srgbClr val="E2ADCA"/>
        </a:accent3>
        <a:accent4>
          <a:srgbClr val="DA5682"/>
        </a:accent4>
        <a:accent5>
          <a:srgbClr val="FFE2CA"/>
        </a:accent5>
        <a:accent6>
          <a:srgbClr val="B9008A"/>
        </a:accent6>
        <a:hlink>
          <a:srgbClr val="CC6600"/>
        </a:hlink>
        <a:folHlink>
          <a:srgbClr val="FF5050"/>
        </a:folHlink>
      </a:clrScheme>
      <a:clrMap bg1="dk2" tx1="lt1" bg2="dk1" tx2="lt2" accent1="accent1" accent2="accent2" accent3="accent3" accent4="accent4" accent5="accent5" accent6="accent6" hlink="hlink" folHlink="folHlink"/>
    </a:extraClrScheme>
    <a:extraClrScheme>
      <a:clrScheme name="Office Theme 10">
        <a:dk1>
          <a:srgbClr val="800000"/>
        </a:dk1>
        <a:lt1>
          <a:srgbClr val="A606B2"/>
        </a:lt1>
        <a:dk2>
          <a:srgbClr val="FF9966"/>
        </a:dk2>
        <a:lt2>
          <a:srgbClr val="005A58"/>
        </a:lt2>
        <a:accent1>
          <a:srgbClr val="D284BE"/>
        </a:accent1>
        <a:accent2>
          <a:srgbClr val="E3C0E8"/>
        </a:accent2>
        <a:accent3>
          <a:srgbClr val="D0AAD5"/>
        </a:accent3>
        <a:accent4>
          <a:srgbClr val="6C0000"/>
        </a:accent4>
        <a:accent5>
          <a:srgbClr val="E5C2DB"/>
        </a:accent5>
        <a:accent6>
          <a:srgbClr val="CEAED2"/>
        </a:accent6>
        <a:hlink>
          <a:srgbClr val="FABC6A"/>
        </a:hlink>
        <a:folHlink>
          <a:srgbClr val="FFCCFF"/>
        </a:folHlink>
      </a:clrScheme>
      <a:clrMap bg1="lt1" tx1="dk1" bg2="lt2" tx2="dk2" accent1="accent1" accent2="accent2" accent3="accent3" accent4="accent4" accent5="accent5" accent6="accent6" hlink="hlink" folHlink="folHlink"/>
    </a:extraClrScheme>
    <a:extraClrScheme>
      <a:clrScheme name="Office Theme 11">
        <a:dk1>
          <a:srgbClr val="B80000"/>
        </a:dk1>
        <a:lt1>
          <a:srgbClr val="FFF5D9"/>
        </a:lt1>
        <a:dk2>
          <a:srgbClr val="EA3800"/>
        </a:dk2>
        <a:lt2>
          <a:srgbClr val="777777"/>
        </a:lt2>
        <a:accent1>
          <a:srgbClr val="FFFFF7"/>
        </a:accent1>
        <a:accent2>
          <a:srgbClr val="CC3399"/>
        </a:accent2>
        <a:accent3>
          <a:srgbClr val="FFF9E9"/>
        </a:accent3>
        <a:accent4>
          <a:srgbClr val="9D0000"/>
        </a:accent4>
        <a:accent5>
          <a:srgbClr val="FFFFFA"/>
        </a:accent5>
        <a:accent6>
          <a:srgbClr val="B92D8A"/>
        </a:accent6>
        <a:hlink>
          <a:srgbClr val="FF6600"/>
        </a:hlink>
        <a:folHlink>
          <a:srgbClr val="800080"/>
        </a:folHlink>
      </a:clrScheme>
      <a:clrMap bg1="lt1" tx1="dk1" bg2="lt2" tx2="dk2" accent1="accent1" accent2="accent2" accent3="accent3" accent4="accent4" accent5="accent5" accent6="accent6" hlink="hlink" folHlink="folHlink"/>
    </a:extraClrScheme>
    <a:extraClrScheme>
      <a:clrScheme name="Office Theme 12">
        <a:dk1>
          <a:srgbClr val="B40000"/>
        </a:dk1>
        <a:lt1>
          <a:srgbClr val="CC66FF"/>
        </a:lt1>
        <a:dk2>
          <a:srgbClr val="CC0099"/>
        </a:dk2>
        <a:lt2>
          <a:srgbClr val="003366"/>
        </a:lt2>
        <a:accent1>
          <a:srgbClr val="CCCCFF"/>
        </a:accent1>
        <a:accent2>
          <a:srgbClr val="FFCC99"/>
        </a:accent2>
        <a:accent3>
          <a:srgbClr val="E2B8FF"/>
        </a:accent3>
        <a:accent4>
          <a:srgbClr val="990000"/>
        </a:accent4>
        <a:accent5>
          <a:srgbClr val="E2E2FF"/>
        </a:accent5>
        <a:accent6>
          <a:srgbClr val="E7B98A"/>
        </a:accent6>
        <a:hlink>
          <a:srgbClr val="FF6600"/>
        </a:hlink>
        <a:folHlink>
          <a:srgbClr val="CC0066"/>
        </a:folHlink>
      </a:clrScheme>
      <a:clrMap bg1="lt1" tx1="dk1" bg2="lt2" tx2="dk2" accent1="accent1" accent2="accent2" accent3="accent3" accent4="accent4" accent5="accent5" accent6="accent6" hlink="hlink" folHlink="folHlink"/>
    </a:extraClrScheme>
    <a:extraClrScheme>
      <a:clrScheme name="Office Theme 13">
        <a:dk1>
          <a:srgbClr val="CC00CC"/>
        </a:dk1>
        <a:lt1>
          <a:srgbClr val="CC3300"/>
        </a:lt1>
        <a:dk2>
          <a:srgbClr val="F89042"/>
        </a:dk2>
        <a:lt2>
          <a:srgbClr val="5C1F00"/>
        </a:lt2>
        <a:accent1>
          <a:srgbClr val="FFCC66"/>
        </a:accent1>
        <a:accent2>
          <a:srgbClr val="BE7960"/>
        </a:accent2>
        <a:accent3>
          <a:srgbClr val="E2ADAA"/>
        </a:accent3>
        <a:accent4>
          <a:srgbClr val="AE00AE"/>
        </a:accent4>
        <a:accent5>
          <a:srgbClr val="FFE2B8"/>
        </a:accent5>
        <a:accent6>
          <a:srgbClr val="AC6D56"/>
        </a:accent6>
        <a:hlink>
          <a:srgbClr val="C92FD1"/>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1_Custom Design 14">
      <a:dk1>
        <a:srgbClr val="FF85AE"/>
      </a:dk1>
      <a:lt1>
        <a:srgbClr val="FFE9D3"/>
      </a:lt1>
      <a:dk2>
        <a:srgbClr val="9301D5"/>
      </a:dk2>
      <a:lt2>
        <a:srgbClr val="969696"/>
      </a:lt2>
      <a:accent1>
        <a:srgbClr val="FDE8CF"/>
      </a:accent1>
      <a:accent2>
        <a:srgbClr val="CE8DFF"/>
      </a:accent2>
      <a:accent3>
        <a:srgbClr val="FFF2E6"/>
      </a:accent3>
      <a:accent4>
        <a:srgbClr val="DA7194"/>
      </a:accent4>
      <a:accent5>
        <a:srgbClr val="FEF2E4"/>
      </a:accent5>
      <a:accent6>
        <a:srgbClr val="BA7FE7"/>
      </a:accent6>
      <a:hlink>
        <a:srgbClr val="993366"/>
      </a:hlink>
      <a:folHlink>
        <a:srgbClr val="990099"/>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1_Custom Design 1">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4">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5">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6">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7">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8">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9">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0">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1">
        <a:dk1>
          <a:srgbClr val="000000"/>
        </a:dk1>
        <a:lt1>
          <a:srgbClr val="FFFFFF"/>
        </a:lt1>
        <a:dk2>
          <a:srgbClr val="000000"/>
        </a:dk2>
        <a:lt2>
          <a:srgbClr val="808080"/>
        </a:lt2>
        <a:accent1>
          <a:srgbClr val="99CCFF"/>
        </a:accent1>
        <a:accent2>
          <a:srgbClr val="CC99FF"/>
        </a:accent2>
        <a:accent3>
          <a:srgbClr val="FFFFFF"/>
        </a:accent3>
        <a:accent4>
          <a:srgbClr val="000000"/>
        </a:accent4>
        <a:accent5>
          <a:srgbClr val="CAE2FF"/>
        </a:accent5>
        <a:accent6>
          <a:srgbClr val="B98A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12">
        <a:dk1>
          <a:srgbClr val="000000"/>
        </a:dk1>
        <a:lt1>
          <a:srgbClr val="FFFFFF"/>
        </a:lt1>
        <a:dk2>
          <a:srgbClr val="000000"/>
        </a:dk2>
        <a:lt2>
          <a:srgbClr val="808080"/>
        </a:lt2>
        <a:accent1>
          <a:srgbClr val="DACEEE"/>
        </a:accent1>
        <a:accent2>
          <a:srgbClr val="800080"/>
        </a:accent2>
        <a:accent3>
          <a:srgbClr val="FFFFFF"/>
        </a:accent3>
        <a:accent4>
          <a:srgbClr val="000000"/>
        </a:accent4>
        <a:accent5>
          <a:srgbClr val="EAE3F5"/>
        </a:accent5>
        <a:accent6>
          <a:srgbClr val="730073"/>
        </a:accent6>
        <a:hlink>
          <a:srgbClr val="FF9933"/>
        </a:hlink>
        <a:folHlink>
          <a:srgbClr val="993300"/>
        </a:folHlink>
      </a:clrScheme>
      <a:clrMap bg1="lt1" tx1="dk1" bg2="lt2" tx2="dk2" accent1="accent1" accent2="accent2" accent3="accent3" accent4="accent4" accent5="accent5" accent6="accent6" hlink="hlink" folHlink="folHlink"/>
    </a:extraClrScheme>
    <a:extraClrScheme>
      <a:clrScheme name="1_Custom Design 13">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800080"/>
        </a:folHlink>
      </a:clrScheme>
      <a:clrMap bg1="lt1" tx1="dk1" bg2="lt2" tx2="dk2" accent1="accent1" accent2="accent2" accent3="accent3" accent4="accent4" accent5="accent5" accent6="accent6" hlink="hlink" folHlink="folHlink"/>
    </a:extraClrScheme>
    <a:extraClrScheme>
      <a:clrScheme name="1_Custom Design 14">
        <a:dk1>
          <a:srgbClr val="FF85AE"/>
        </a:dk1>
        <a:lt1>
          <a:srgbClr val="FFE9D3"/>
        </a:lt1>
        <a:dk2>
          <a:srgbClr val="9301D5"/>
        </a:dk2>
        <a:lt2>
          <a:srgbClr val="969696"/>
        </a:lt2>
        <a:accent1>
          <a:srgbClr val="FDE8CF"/>
        </a:accent1>
        <a:accent2>
          <a:srgbClr val="CE8DFF"/>
        </a:accent2>
        <a:accent3>
          <a:srgbClr val="FFF2E6"/>
        </a:accent3>
        <a:accent4>
          <a:srgbClr val="DA7194"/>
        </a:accent4>
        <a:accent5>
          <a:srgbClr val="FEF2E4"/>
        </a:accent5>
        <a:accent6>
          <a:srgbClr val="BA7FE7"/>
        </a:accent6>
        <a:hlink>
          <a:srgbClr val="993366"/>
        </a:hlink>
        <a:folHlink>
          <a:srgbClr val="990099"/>
        </a:folHlink>
      </a:clrScheme>
      <a:clrMap bg1="lt1" tx1="dk1" bg2="lt2" tx2="dk2" accent1="accent1" accent2="accent2" accent3="accent3" accent4="accent4" accent5="accent5" accent6="accent6" hlink="hlink" folHlink="folHlink"/>
    </a:extraClrScheme>
    <a:extraClrScheme>
      <a:clrScheme name="1_Custom Design 15">
        <a:dk1>
          <a:srgbClr val="9933FF"/>
        </a:dk1>
        <a:lt1>
          <a:srgbClr val="FFFFFF"/>
        </a:lt1>
        <a:dk2>
          <a:srgbClr val="9900CC"/>
        </a:dk2>
        <a:lt2>
          <a:srgbClr val="808080"/>
        </a:lt2>
        <a:accent1>
          <a:srgbClr val="DACEEE"/>
        </a:accent1>
        <a:accent2>
          <a:srgbClr val="800080"/>
        </a:accent2>
        <a:accent3>
          <a:srgbClr val="FFFFFF"/>
        </a:accent3>
        <a:accent4>
          <a:srgbClr val="822ADA"/>
        </a:accent4>
        <a:accent5>
          <a:srgbClr val="EAE3F5"/>
        </a:accent5>
        <a:accent6>
          <a:srgbClr val="730073"/>
        </a:accent6>
        <a:hlink>
          <a:srgbClr val="FF9933"/>
        </a:hlink>
        <a:folHlink>
          <a:srgbClr val="993300"/>
        </a:folHlink>
      </a:clrScheme>
      <a:clrMap bg1="lt1" tx1="dk1" bg2="lt2" tx2="dk2" accent1="accent1" accent2="accent2" accent3="accent3" accent4="accent4" accent5="accent5" accent6="accent6" hlink="hlink" folHlink="folHlink"/>
    </a:extraClrScheme>
    <a:extraClrScheme>
      <a:clrScheme name="1_Custom Design 16">
        <a:dk1>
          <a:srgbClr val="996633"/>
        </a:dk1>
        <a:lt1>
          <a:srgbClr val="FFFFFF"/>
        </a:lt1>
        <a:dk2>
          <a:srgbClr val="CC3300"/>
        </a:dk2>
        <a:lt2>
          <a:srgbClr val="969696"/>
        </a:lt2>
        <a:accent1>
          <a:srgbClr val="FBDF53"/>
        </a:accent1>
        <a:accent2>
          <a:srgbClr val="FF9966"/>
        </a:accent2>
        <a:accent3>
          <a:srgbClr val="FFFFFF"/>
        </a:accent3>
        <a:accent4>
          <a:srgbClr val="82562A"/>
        </a:accent4>
        <a:accent5>
          <a:srgbClr val="FDECB3"/>
        </a:accent5>
        <a:accent6>
          <a:srgbClr val="E78A5C"/>
        </a:accent6>
        <a:hlink>
          <a:srgbClr val="CC3300"/>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Rainbow collage design template">
  <a:themeElements>
    <a:clrScheme name="Office Theme 11">
      <a:dk1>
        <a:srgbClr val="B80000"/>
      </a:dk1>
      <a:lt1>
        <a:srgbClr val="FFF5D9"/>
      </a:lt1>
      <a:dk2>
        <a:srgbClr val="EA3800"/>
      </a:dk2>
      <a:lt2>
        <a:srgbClr val="777777"/>
      </a:lt2>
      <a:accent1>
        <a:srgbClr val="FFFFF7"/>
      </a:accent1>
      <a:accent2>
        <a:srgbClr val="CC3399"/>
      </a:accent2>
      <a:accent3>
        <a:srgbClr val="FFF9E9"/>
      </a:accent3>
      <a:accent4>
        <a:srgbClr val="9D0000"/>
      </a:accent4>
      <a:accent5>
        <a:srgbClr val="FFFFFA"/>
      </a:accent5>
      <a:accent6>
        <a:srgbClr val="B92D8A"/>
      </a:accent6>
      <a:hlink>
        <a:srgbClr val="FF6600"/>
      </a:hlink>
      <a:folHlink>
        <a:srgbClr val="800080"/>
      </a:folHlink>
    </a:clrScheme>
    <a:fontScheme name="Office Them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Office Theme 1">
        <a:dk1>
          <a:srgbClr val="800000"/>
        </a:dk1>
        <a:lt1>
          <a:srgbClr val="FFCC99"/>
        </a:lt1>
        <a:dk2>
          <a:srgbClr val="000000"/>
        </a:dk2>
        <a:lt2>
          <a:srgbClr val="808080"/>
        </a:lt2>
        <a:accent1>
          <a:srgbClr val="FEC09A"/>
        </a:accent1>
        <a:accent2>
          <a:srgbClr val="CC99FF"/>
        </a:accent2>
        <a:accent3>
          <a:srgbClr val="FFE2CA"/>
        </a:accent3>
        <a:accent4>
          <a:srgbClr val="6C0000"/>
        </a:accent4>
        <a:accent5>
          <a:srgbClr val="FEDCCA"/>
        </a:accent5>
        <a:accent6>
          <a:srgbClr val="B98AE7"/>
        </a:accent6>
        <a:hlink>
          <a:srgbClr val="CC3300"/>
        </a:hlink>
        <a:folHlink>
          <a:srgbClr val="AF67FF"/>
        </a:folHlink>
      </a:clrScheme>
      <a:clrMap bg1="lt1" tx1="dk1" bg2="lt2" tx2="dk2" accent1="accent1" accent2="accent2" accent3="accent3" accent4="accent4" accent5="accent5" accent6="accent6" hlink="hlink" folHlink="folHlink"/>
    </a:extraClrScheme>
    <a:extraClrScheme>
      <a:clrScheme name="Office Theme 2">
        <a:dk1>
          <a:srgbClr val="FF85AE"/>
        </a:dk1>
        <a:lt1>
          <a:srgbClr val="FFE9D3"/>
        </a:lt1>
        <a:dk2>
          <a:srgbClr val="9301D5"/>
        </a:dk2>
        <a:lt2>
          <a:srgbClr val="969696"/>
        </a:lt2>
        <a:accent1>
          <a:srgbClr val="FDE8CF"/>
        </a:accent1>
        <a:accent2>
          <a:srgbClr val="CE8DFF"/>
        </a:accent2>
        <a:accent3>
          <a:srgbClr val="FFF2E6"/>
        </a:accent3>
        <a:accent4>
          <a:srgbClr val="DA7194"/>
        </a:accent4>
        <a:accent5>
          <a:srgbClr val="FEF2E4"/>
        </a:accent5>
        <a:accent6>
          <a:srgbClr val="BA7FE7"/>
        </a:accent6>
        <a:hlink>
          <a:srgbClr val="993366"/>
        </a:hlink>
        <a:folHlink>
          <a:srgbClr val="990099"/>
        </a:folHlink>
      </a:clrScheme>
      <a:clrMap bg1="lt1" tx1="dk1" bg2="lt2" tx2="dk2" accent1="accent1" accent2="accent2" accent3="accent3" accent4="accent4" accent5="accent5" accent6="accent6" hlink="hlink" folHlink="folHlink"/>
    </a:extraClrScheme>
    <a:extraClrScheme>
      <a:clrScheme name="Office Theme 3">
        <a:dk1>
          <a:srgbClr val="9933FF"/>
        </a:dk1>
        <a:lt1>
          <a:srgbClr val="FFFFFF"/>
        </a:lt1>
        <a:dk2>
          <a:srgbClr val="9900CC"/>
        </a:dk2>
        <a:lt2>
          <a:srgbClr val="808080"/>
        </a:lt2>
        <a:accent1>
          <a:srgbClr val="DACEEE"/>
        </a:accent1>
        <a:accent2>
          <a:srgbClr val="800080"/>
        </a:accent2>
        <a:accent3>
          <a:srgbClr val="FFFFFF"/>
        </a:accent3>
        <a:accent4>
          <a:srgbClr val="822ADA"/>
        </a:accent4>
        <a:accent5>
          <a:srgbClr val="EAE3F5"/>
        </a:accent5>
        <a:accent6>
          <a:srgbClr val="730073"/>
        </a:accent6>
        <a:hlink>
          <a:srgbClr val="FF9933"/>
        </a:hlink>
        <a:folHlink>
          <a:srgbClr val="993300"/>
        </a:folHlink>
      </a:clrScheme>
      <a:clrMap bg1="lt1" tx1="dk1" bg2="lt2" tx2="dk2" accent1="accent1" accent2="accent2" accent3="accent3" accent4="accent4" accent5="accent5" accent6="accent6" hlink="hlink" folHlink="folHlink"/>
    </a:extraClrScheme>
    <a:extraClrScheme>
      <a:clrScheme name="Office Theme 4">
        <a:dk1>
          <a:srgbClr val="996633"/>
        </a:dk1>
        <a:lt1>
          <a:srgbClr val="FFFFFF"/>
        </a:lt1>
        <a:dk2>
          <a:srgbClr val="CC3300"/>
        </a:dk2>
        <a:lt2>
          <a:srgbClr val="969696"/>
        </a:lt2>
        <a:accent1>
          <a:srgbClr val="FBDF53"/>
        </a:accent1>
        <a:accent2>
          <a:srgbClr val="FF9966"/>
        </a:accent2>
        <a:accent3>
          <a:srgbClr val="FFFFFF"/>
        </a:accent3>
        <a:accent4>
          <a:srgbClr val="82562A"/>
        </a:accent4>
        <a:accent5>
          <a:srgbClr val="FDECB3"/>
        </a:accent5>
        <a:accent6>
          <a:srgbClr val="E78A5C"/>
        </a:accent6>
        <a:hlink>
          <a:srgbClr val="CC3300"/>
        </a:hlink>
        <a:folHlink>
          <a:srgbClr val="800080"/>
        </a:folHlink>
      </a:clrScheme>
      <a:clrMap bg1="lt1" tx1="dk1" bg2="lt2" tx2="dk2" accent1="accent1" accent2="accent2" accent3="accent3" accent4="accent4" accent5="accent5" accent6="accent6" hlink="hlink" folHlink="folHlink"/>
    </a:extraClrScheme>
    <a:extraClrScheme>
      <a:clrScheme name="Office Theme 5">
        <a:dk1>
          <a:srgbClr val="990099"/>
        </a:dk1>
        <a:lt1>
          <a:srgbClr val="CC3399"/>
        </a:lt1>
        <a:dk2>
          <a:srgbClr val="FF9966"/>
        </a:dk2>
        <a:lt2>
          <a:srgbClr val="336699"/>
        </a:lt2>
        <a:accent1>
          <a:srgbClr val="FF9933"/>
        </a:accent1>
        <a:accent2>
          <a:srgbClr val="CC0099"/>
        </a:accent2>
        <a:accent3>
          <a:srgbClr val="E2ADCA"/>
        </a:accent3>
        <a:accent4>
          <a:srgbClr val="820082"/>
        </a:accent4>
        <a:accent5>
          <a:srgbClr val="FFCAAD"/>
        </a:accent5>
        <a:accent6>
          <a:srgbClr val="B9008A"/>
        </a:accent6>
        <a:hlink>
          <a:srgbClr val="CC6600"/>
        </a:hlink>
        <a:folHlink>
          <a:srgbClr val="F0E500"/>
        </a:folHlink>
      </a:clrScheme>
      <a:clrMap bg1="lt1" tx1="dk1" bg2="lt2" tx2="dk2" accent1="accent1" accent2="accent2" accent3="accent3" accent4="accent4" accent5="accent5" accent6="accent6" hlink="hlink" folHlink="folHlink"/>
    </a:extraClrScheme>
    <a:extraClrScheme>
      <a:clrScheme name="Office Theme 6">
        <a:dk1>
          <a:srgbClr val="3E3E5C"/>
        </a:dk1>
        <a:lt1>
          <a:srgbClr val="FF6600"/>
        </a:lt1>
        <a:dk2>
          <a:srgbClr val="666699"/>
        </a:dk2>
        <a:lt2>
          <a:srgbClr val="FF5050"/>
        </a:lt2>
        <a:accent1>
          <a:srgbClr val="A559A5"/>
        </a:accent1>
        <a:accent2>
          <a:srgbClr val="FF9933"/>
        </a:accent2>
        <a:accent3>
          <a:srgbClr val="B8B8CA"/>
        </a:accent3>
        <a:accent4>
          <a:srgbClr val="DA5600"/>
        </a:accent4>
        <a:accent5>
          <a:srgbClr val="CFB5CF"/>
        </a:accent5>
        <a:accent6>
          <a:srgbClr val="E78A2D"/>
        </a:accent6>
        <a:hlink>
          <a:srgbClr val="99CCFF"/>
        </a:hlink>
        <a:folHlink>
          <a:srgbClr val="FFE4C9"/>
        </a:folHlink>
      </a:clrScheme>
      <a:clrMap bg1="dk2" tx1="lt1" bg2="dk1" tx2="lt2" accent1="accent1" accent2="accent2" accent3="accent3" accent4="accent4" accent5="accent5" accent6="accent6" hlink="hlink" folHlink="folHlink"/>
    </a:extraClrScheme>
    <a:extraClrScheme>
      <a:clrScheme name="Office Theme 7">
        <a:dk1>
          <a:srgbClr val="C40000"/>
        </a:dk1>
        <a:lt1>
          <a:srgbClr val="9F7849"/>
        </a:lt1>
        <a:dk2>
          <a:srgbClr val="F6A776"/>
        </a:dk2>
        <a:lt2>
          <a:srgbClr val="2D2015"/>
        </a:lt2>
        <a:accent1>
          <a:srgbClr val="FCE5CC"/>
        </a:accent1>
        <a:accent2>
          <a:srgbClr val="DC8052"/>
        </a:accent2>
        <a:accent3>
          <a:srgbClr val="CDBEB1"/>
        </a:accent3>
        <a:accent4>
          <a:srgbClr val="A70000"/>
        </a:accent4>
        <a:accent5>
          <a:srgbClr val="FDF0E2"/>
        </a:accent5>
        <a:accent6>
          <a:srgbClr val="C77349"/>
        </a:accent6>
        <a:hlink>
          <a:srgbClr val="FBBA01"/>
        </a:hlink>
        <a:folHlink>
          <a:srgbClr val="CC3399"/>
        </a:folHlink>
      </a:clrScheme>
      <a:clrMap bg1="lt1" tx1="dk1" bg2="lt2" tx2="dk2" accent1="accent1" accent2="accent2" accent3="accent3" accent4="accent4" accent5="accent5" accent6="accent6" hlink="hlink" folHlink="folHlink"/>
    </a:extraClrScheme>
    <a:extraClrScheme>
      <a:clrScheme name="Office Theme 8">
        <a:dk1>
          <a:srgbClr val="CC00CC"/>
        </a:dk1>
        <a:lt1>
          <a:srgbClr val="988999"/>
        </a:lt1>
        <a:dk2>
          <a:srgbClr val="CC3300"/>
        </a:dk2>
        <a:lt2>
          <a:srgbClr val="777777"/>
        </a:lt2>
        <a:accent1>
          <a:srgbClr val="B3A7B3"/>
        </a:accent1>
        <a:accent2>
          <a:srgbClr val="F77331"/>
        </a:accent2>
        <a:accent3>
          <a:srgbClr val="CAC4CA"/>
        </a:accent3>
        <a:accent4>
          <a:srgbClr val="AE00AE"/>
        </a:accent4>
        <a:accent5>
          <a:srgbClr val="D6D0D6"/>
        </a:accent5>
        <a:accent6>
          <a:srgbClr val="E0682B"/>
        </a:accent6>
        <a:hlink>
          <a:srgbClr val="FFCC00"/>
        </a:hlink>
        <a:folHlink>
          <a:srgbClr val="FFE9D3"/>
        </a:folHlink>
      </a:clrScheme>
      <a:clrMap bg1="lt1" tx1="dk1" bg2="lt2" tx2="dk2" accent1="accent1" accent2="accent2" accent3="accent3" accent4="accent4" accent5="accent5" accent6="accent6" hlink="hlink" folHlink="folHlink"/>
    </a:extraClrScheme>
    <a:extraClrScheme>
      <a:clrScheme name="Office Theme 9">
        <a:dk1>
          <a:srgbClr val="336699"/>
        </a:dk1>
        <a:lt1>
          <a:srgbClr val="FF6699"/>
        </a:lt1>
        <a:dk2>
          <a:srgbClr val="CC3399"/>
        </a:dk2>
        <a:lt2>
          <a:srgbClr val="9900CC"/>
        </a:lt2>
        <a:accent1>
          <a:srgbClr val="FFCC99"/>
        </a:accent1>
        <a:accent2>
          <a:srgbClr val="CC0099"/>
        </a:accent2>
        <a:accent3>
          <a:srgbClr val="E2ADCA"/>
        </a:accent3>
        <a:accent4>
          <a:srgbClr val="DA5682"/>
        </a:accent4>
        <a:accent5>
          <a:srgbClr val="FFE2CA"/>
        </a:accent5>
        <a:accent6>
          <a:srgbClr val="B9008A"/>
        </a:accent6>
        <a:hlink>
          <a:srgbClr val="CC6600"/>
        </a:hlink>
        <a:folHlink>
          <a:srgbClr val="FF5050"/>
        </a:folHlink>
      </a:clrScheme>
      <a:clrMap bg1="dk2" tx1="lt1" bg2="dk1" tx2="lt2" accent1="accent1" accent2="accent2" accent3="accent3" accent4="accent4" accent5="accent5" accent6="accent6" hlink="hlink" folHlink="folHlink"/>
    </a:extraClrScheme>
    <a:extraClrScheme>
      <a:clrScheme name="Office Theme 10">
        <a:dk1>
          <a:srgbClr val="800000"/>
        </a:dk1>
        <a:lt1>
          <a:srgbClr val="A606B2"/>
        </a:lt1>
        <a:dk2>
          <a:srgbClr val="FF9966"/>
        </a:dk2>
        <a:lt2>
          <a:srgbClr val="005A58"/>
        </a:lt2>
        <a:accent1>
          <a:srgbClr val="D284BE"/>
        </a:accent1>
        <a:accent2>
          <a:srgbClr val="E3C0E8"/>
        </a:accent2>
        <a:accent3>
          <a:srgbClr val="D0AAD5"/>
        </a:accent3>
        <a:accent4>
          <a:srgbClr val="6C0000"/>
        </a:accent4>
        <a:accent5>
          <a:srgbClr val="E5C2DB"/>
        </a:accent5>
        <a:accent6>
          <a:srgbClr val="CEAED2"/>
        </a:accent6>
        <a:hlink>
          <a:srgbClr val="FABC6A"/>
        </a:hlink>
        <a:folHlink>
          <a:srgbClr val="FFCCFF"/>
        </a:folHlink>
      </a:clrScheme>
      <a:clrMap bg1="lt1" tx1="dk1" bg2="lt2" tx2="dk2" accent1="accent1" accent2="accent2" accent3="accent3" accent4="accent4" accent5="accent5" accent6="accent6" hlink="hlink" folHlink="folHlink"/>
    </a:extraClrScheme>
    <a:extraClrScheme>
      <a:clrScheme name="Office Theme 11">
        <a:dk1>
          <a:srgbClr val="B80000"/>
        </a:dk1>
        <a:lt1>
          <a:srgbClr val="FFF5D9"/>
        </a:lt1>
        <a:dk2>
          <a:srgbClr val="EA3800"/>
        </a:dk2>
        <a:lt2>
          <a:srgbClr val="777777"/>
        </a:lt2>
        <a:accent1>
          <a:srgbClr val="FFFFF7"/>
        </a:accent1>
        <a:accent2>
          <a:srgbClr val="CC3399"/>
        </a:accent2>
        <a:accent3>
          <a:srgbClr val="FFF9E9"/>
        </a:accent3>
        <a:accent4>
          <a:srgbClr val="9D0000"/>
        </a:accent4>
        <a:accent5>
          <a:srgbClr val="FFFFFA"/>
        </a:accent5>
        <a:accent6>
          <a:srgbClr val="B92D8A"/>
        </a:accent6>
        <a:hlink>
          <a:srgbClr val="FF6600"/>
        </a:hlink>
        <a:folHlink>
          <a:srgbClr val="800080"/>
        </a:folHlink>
      </a:clrScheme>
      <a:clrMap bg1="lt1" tx1="dk1" bg2="lt2" tx2="dk2" accent1="accent1" accent2="accent2" accent3="accent3" accent4="accent4" accent5="accent5" accent6="accent6" hlink="hlink" folHlink="folHlink"/>
    </a:extraClrScheme>
    <a:extraClrScheme>
      <a:clrScheme name="Office Theme 12">
        <a:dk1>
          <a:srgbClr val="B40000"/>
        </a:dk1>
        <a:lt1>
          <a:srgbClr val="CC66FF"/>
        </a:lt1>
        <a:dk2>
          <a:srgbClr val="CC0099"/>
        </a:dk2>
        <a:lt2>
          <a:srgbClr val="003366"/>
        </a:lt2>
        <a:accent1>
          <a:srgbClr val="CCCCFF"/>
        </a:accent1>
        <a:accent2>
          <a:srgbClr val="FFCC99"/>
        </a:accent2>
        <a:accent3>
          <a:srgbClr val="E2B8FF"/>
        </a:accent3>
        <a:accent4>
          <a:srgbClr val="990000"/>
        </a:accent4>
        <a:accent5>
          <a:srgbClr val="E2E2FF"/>
        </a:accent5>
        <a:accent6>
          <a:srgbClr val="E7B98A"/>
        </a:accent6>
        <a:hlink>
          <a:srgbClr val="FF6600"/>
        </a:hlink>
        <a:folHlink>
          <a:srgbClr val="CC0066"/>
        </a:folHlink>
      </a:clrScheme>
      <a:clrMap bg1="lt1" tx1="dk1" bg2="lt2" tx2="dk2" accent1="accent1" accent2="accent2" accent3="accent3" accent4="accent4" accent5="accent5" accent6="accent6" hlink="hlink" folHlink="folHlink"/>
    </a:extraClrScheme>
    <a:extraClrScheme>
      <a:clrScheme name="Office Theme 13">
        <a:dk1>
          <a:srgbClr val="CC00CC"/>
        </a:dk1>
        <a:lt1>
          <a:srgbClr val="CC3300"/>
        </a:lt1>
        <a:dk2>
          <a:srgbClr val="F89042"/>
        </a:dk2>
        <a:lt2>
          <a:srgbClr val="5C1F00"/>
        </a:lt2>
        <a:accent1>
          <a:srgbClr val="FFCC66"/>
        </a:accent1>
        <a:accent2>
          <a:srgbClr val="BE7960"/>
        </a:accent2>
        <a:accent3>
          <a:srgbClr val="E2ADAA"/>
        </a:accent3>
        <a:accent4>
          <a:srgbClr val="AE00AE"/>
        </a:accent4>
        <a:accent5>
          <a:srgbClr val="FFE2B8"/>
        </a:accent5>
        <a:accent6>
          <a:srgbClr val="AC6D56"/>
        </a:accent6>
        <a:hlink>
          <a:srgbClr val="C92FD1"/>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Custom Design">
  <a:themeElements>
    <a:clrScheme name="1_Custom Design 14">
      <a:dk1>
        <a:srgbClr val="FF85AE"/>
      </a:dk1>
      <a:lt1>
        <a:srgbClr val="FFE9D3"/>
      </a:lt1>
      <a:dk2>
        <a:srgbClr val="9301D5"/>
      </a:dk2>
      <a:lt2>
        <a:srgbClr val="969696"/>
      </a:lt2>
      <a:accent1>
        <a:srgbClr val="FDE8CF"/>
      </a:accent1>
      <a:accent2>
        <a:srgbClr val="CE8DFF"/>
      </a:accent2>
      <a:accent3>
        <a:srgbClr val="FFF2E6"/>
      </a:accent3>
      <a:accent4>
        <a:srgbClr val="DA7194"/>
      </a:accent4>
      <a:accent5>
        <a:srgbClr val="FEF2E4"/>
      </a:accent5>
      <a:accent6>
        <a:srgbClr val="BA7FE7"/>
      </a:accent6>
      <a:hlink>
        <a:srgbClr val="993366"/>
      </a:hlink>
      <a:folHlink>
        <a:srgbClr val="990099"/>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1_Custom Design 1">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4">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5">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6">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7">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8">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9">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0">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1">
        <a:dk1>
          <a:srgbClr val="000000"/>
        </a:dk1>
        <a:lt1>
          <a:srgbClr val="FFFFFF"/>
        </a:lt1>
        <a:dk2>
          <a:srgbClr val="000000"/>
        </a:dk2>
        <a:lt2>
          <a:srgbClr val="808080"/>
        </a:lt2>
        <a:accent1>
          <a:srgbClr val="99CCFF"/>
        </a:accent1>
        <a:accent2>
          <a:srgbClr val="CC99FF"/>
        </a:accent2>
        <a:accent3>
          <a:srgbClr val="FFFFFF"/>
        </a:accent3>
        <a:accent4>
          <a:srgbClr val="000000"/>
        </a:accent4>
        <a:accent5>
          <a:srgbClr val="CAE2FF"/>
        </a:accent5>
        <a:accent6>
          <a:srgbClr val="B98A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12">
        <a:dk1>
          <a:srgbClr val="000000"/>
        </a:dk1>
        <a:lt1>
          <a:srgbClr val="FFFFFF"/>
        </a:lt1>
        <a:dk2>
          <a:srgbClr val="000000"/>
        </a:dk2>
        <a:lt2>
          <a:srgbClr val="808080"/>
        </a:lt2>
        <a:accent1>
          <a:srgbClr val="DACEEE"/>
        </a:accent1>
        <a:accent2>
          <a:srgbClr val="800080"/>
        </a:accent2>
        <a:accent3>
          <a:srgbClr val="FFFFFF"/>
        </a:accent3>
        <a:accent4>
          <a:srgbClr val="000000"/>
        </a:accent4>
        <a:accent5>
          <a:srgbClr val="EAE3F5"/>
        </a:accent5>
        <a:accent6>
          <a:srgbClr val="730073"/>
        </a:accent6>
        <a:hlink>
          <a:srgbClr val="FF9933"/>
        </a:hlink>
        <a:folHlink>
          <a:srgbClr val="993300"/>
        </a:folHlink>
      </a:clrScheme>
      <a:clrMap bg1="lt1" tx1="dk1" bg2="lt2" tx2="dk2" accent1="accent1" accent2="accent2" accent3="accent3" accent4="accent4" accent5="accent5" accent6="accent6" hlink="hlink" folHlink="folHlink"/>
    </a:extraClrScheme>
    <a:extraClrScheme>
      <a:clrScheme name="1_Custom Design 13">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800080"/>
        </a:folHlink>
      </a:clrScheme>
      <a:clrMap bg1="lt1" tx1="dk1" bg2="lt2" tx2="dk2" accent1="accent1" accent2="accent2" accent3="accent3" accent4="accent4" accent5="accent5" accent6="accent6" hlink="hlink" folHlink="folHlink"/>
    </a:extraClrScheme>
    <a:extraClrScheme>
      <a:clrScheme name="1_Custom Design 14">
        <a:dk1>
          <a:srgbClr val="FF85AE"/>
        </a:dk1>
        <a:lt1>
          <a:srgbClr val="FFE9D3"/>
        </a:lt1>
        <a:dk2>
          <a:srgbClr val="9301D5"/>
        </a:dk2>
        <a:lt2>
          <a:srgbClr val="969696"/>
        </a:lt2>
        <a:accent1>
          <a:srgbClr val="FDE8CF"/>
        </a:accent1>
        <a:accent2>
          <a:srgbClr val="CE8DFF"/>
        </a:accent2>
        <a:accent3>
          <a:srgbClr val="FFF2E6"/>
        </a:accent3>
        <a:accent4>
          <a:srgbClr val="DA7194"/>
        </a:accent4>
        <a:accent5>
          <a:srgbClr val="FEF2E4"/>
        </a:accent5>
        <a:accent6>
          <a:srgbClr val="BA7FE7"/>
        </a:accent6>
        <a:hlink>
          <a:srgbClr val="993366"/>
        </a:hlink>
        <a:folHlink>
          <a:srgbClr val="990099"/>
        </a:folHlink>
      </a:clrScheme>
      <a:clrMap bg1="lt1" tx1="dk1" bg2="lt2" tx2="dk2" accent1="accent1" accent2="accent2" accent3="accent3" accent4="accent4" accent5="accent5" accent6="accent6" hlink="hlink" folHlink="folHlink"/>
    </a:extraClrScheme>
    <a:extraClrScheme>
      <a:clrScheme name="1_Custom Design 15">
        <a:dk1>
          <a:srgbClr val="9933FF"/>
        </a:dk1>
        <a:lt1>
          <a:srgbClr val="FFFFFF"/>
        </a:lt1>
        <a:dk2>
          <a:srgbClr val="9900CC"/>
        </a:dk2>
        <a:lt2>
          <a:srgbClr val="808080"/>
        </a:lt2>
        <a:accent1>
          <a:srgbClr val="DACEEE"/>
        </a:accent1>
        <a:accent2>
          <a:srgbClr val="800080"/>
        </a:accent2>
        <a:accent3>
          <a:srgbClr val="FFFFFF"/>
        </a:accent3>
        <a:accent4>
          <a:srgbClr val="822ADA"/>
        </a:accent4>
        <a:accent5>
          <a:srgbClr val="EAE3F5"/>
        </a:accent5>
        <a:accent6>
          <a:srgbClr val="730073"/>
        </a:accent6>
        <a:hlink>
          <a:srgbClr val="FF9933"/>
        </a:hlink>
        <a:folHlink>
          <a:srgbClr val="993300"/>
        </a:folHlink>
      </a:clrScheme>
      <a:clrMap bg1="lt1" tx1="dk1" bg2="lt2" tx2="dk2" accent1="accent1" accent2="accent2" accent3="accent3" accent4="accent4" accent5="accent5" accent6="accent6" hlink="hlink" folHlink="folHlink"/>
    </a:extraClrScheme>
    <a:extraClrScheme>
      <a:clrScheme name="1_Custom Design 16">
        <a:dk1>
          <a:srgbClr val="996633"/>
        </a:dk1>
        <a:lt1>
          <a:srgbClr val="FFFFFF"/>
        </a:lt1>
        <a:dk2>
          <a:srgbClr val="CC3300"/>
        </a:dk2>
        <a:lt2>
          <a:srgbClr val="969696"/>
        </a:lt2>
        <a:accent1>
          <a:srgbClr val="FBDF53"/>
        </a:accent1>
        <a:accent2>
          <a:srgbClr val="FF9966"/>
        </a:accent2>
        <a:accent3>
          <a:srgbClr val="FFFFFF"/>
        </a:accent3>
        <a:accent4>
          <a:srgbClr val="82562A"/>
        </a:accent4>
        <a:accent5>
          <a:srgbClr val="FDECB3"/>
        </a:accent5>
        <a:accent6>
          <a:srgbClr val="E78A5C"/>
        </a:accent6>
        <a:hlink>
          <a:srgbClr val="CC3300"/>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Back to School 16x9">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ll fun education presentation (widescreen).potx" id="{13F266B3-3667-4715-838E-2D35384A824B}" vid="{5EC2A2B6-6A5B-436A-9EF3-6607D16C2EDB}"/>
    </a:ext>
  </a:ext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3892D5C2E4D3A4B9EE97E4CFDD73167" ma:contentTypeVersion="9" ma:contentTypeDescription="Create a new document." ma:contentTypeScope="" ma:versionID="4a70ce73b55bcbbd7e5ae29ffb62aff4">
  <xsd:schema xmlns:xsd="http://www.w3.org/2001/XMLSchema" xmlns:xs="http://www.w3.org/2001/XMLSchema" xmlns:p="http://schemas.microsoft.com/office/2006/metadata/properties" xmlns:ns3="8bcd0183-ea54-4a4e-b44c-3c73e343144e" xmlns:ns4="454f0188-911f-41ba-8fe7-b4a6a374eb08" targetNamespace="http://schemas.microsoft.com/office/2006/metadata/properties" ma:root="true" ma:fieldsID="c8140252d375d686ec1f1a3b3b41c60c" ns3:_="" ns4:_="">
    <xsd:import namespace="8bcd0183-ea54-4a4e-b44c-3c73e343144e"/>
    <xsd:import namespace="454f0188-911f-41ba-8fe7-b4a6a374eb0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cd0183-ea54-4a4e-b44c-3c73e343144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54f0188-911f-41ba-8fe7-b4a6a374eb0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93BEF6-6DD8-4095-B1FC-BA72B3FC6DDA}">
  <ds:schemaRefs>
    <ds:schemaRef ds:uri="http://schemas.microsoft.com/sharepoint/v3/contenttype/forms"/>
  </ds:schemaRefs>
</ds:datastoreItem>
</file>

<file path=customXml/itemProps2.xml><?xml version="1.0" encoding="utf-8"?>
<ds:datastoreItem xmlns:ds="http://schemas.openxmlformats.org/officeDocument/2006/customXml" ds:itemID="{FC510D3D-E584-4AE6-8B82-8F17B76BEF68}">
  <ds:schemaRef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8bcd0183-ea54-4a4e-b44c-3c73e343144e"/>
    <ds:schemaRef ds:uri="http://purl.org/dc/terms/"/>
    <ds:schemaRef ds:uri="http://schemas.openxmlformats.org/package/2006/metadata/core-properties"/>
    <ds:schemaRef ds:uri="454f0188-911f-41ba-8fe7-b4a6a374eb08"/>
    <ds:schemaRef ds:uri="http://www.w3.org/XML/1998/namespace"/>
  </ds:schemaRefs>
</ds:datastoreItem>
</file>

<file path=customXml/itemProps3.xml><?xml version="1.0" encoding="utf-8"?>
<ds:datastoreItem xmlns:ds="http://schemas.openxmlformats.org/officeDocument/2006/customXml" ds:itemID="{D7726A0C-262C-4607-A874-B52763BAB5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cd0183-ea54-4a4e-b44c-3c73e343144e"/>
    <ds:schemaRef ds:uri="454f0188-911f-41ba-8fe7-b4a6a374eb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Rainbow collage design template</Template>
  <TotalTime>426</TotalTime>
  <Words>6728</Words>
  <Application>Microsoft Office PowerPoint</Application>
  <PresentationFormat>On-screen Show (4:3)</PresentationFormat>
  <Paragraphs>605</Paragraphs>
  <Slides>122</Slides>
  <Notes>75</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122</vt:i4>
      </vt:variant>
    </vt:vector>
  </HeadingPairs>
  <TitlesOfParts>
    <vt:vector size="137" baseType="lpstr">
      <vt:lpstr>Arial</vt:lpstr>
      <vt:lpstr>Arial Black</vt:lpstr>
      <vt:lpstr>Calibri</vt:lpstr>
      <vt:lpstr>Cambria</vt:lpstr>
      <vt:lpstr>Century Gothic</vt:lpstr>
      <vt:lpstr>Times New Roman</vt:lpstr>
      <vt:lpstr>Wingdings</vt:lpstr>
      <vt:lpstr>Wingdings 3</vt:lpstr>
      <vt:lpstr>Rainbow collage design template</vt:lpstr>
      <vt:lpstr>1_Custom Design</vt:lpstr>
      <vt:lpstr>1_Rainbow collage design template</vt:lpstr>
      <vt:lpstr>2_Custom Design</vt:lpstr>
      <vt:lpstr>2_Rainbow collage design template</vt:lpstr>
      <vt:lpstr>3_Custom Design</vt:lpstr>
      <vt:lpstr>Back to School 16x9</vt:lpstr>
      <vt:lpstr>Introduction to BOCES SAMS Financial System</vt:lpstr>
      <vt:lpstr>What we will cover in this training</vt:lpstr>
      <vt:lpstr>Federal Funding</vt:lpstr>
      <vt:lpstr>Federal Funding -  Coronavirus Relief</vt:lpstr>
      <vt:lpstr>Coronavirus Aid, Relief and Economic Security (CARES) Act</vt:lpstr>
      <vt:lpstr>Coronavirus Aid, Relief and Economic Security (CARES) Act – Expense and Revenue</vt:lpstr>
      <vt:lpstr>Coronavirus Response and Relief Supplemental Appropriations (CRRSA) Act</vt:lpstr>
      <vt:lpstr>Coronavirus Response and Relief Supplemental Appropriations (CRRSA) Act – Expense and Revenue</vt:lpstr>
      <vt:lpstr>American Rescue Plan (ARP) Act</vt:lpstr>
      <vt:lpstr>American Rescue Plan (ARP) Act – Expense and Revenue</vt:lpstr>
      <vt:lpstr>Federal Funding – Coronavirus Relief</vt:lpstr>
      <vt:lpstr>State Aid Reminders</vt:lpstr>
      <vt:lpstr>State Aid Reminder: 7 Steps to Submitting a BOCES State Aid claim</vt:lpstr>
      <vt:lpstr>State Aid Reminder: Unique PSNs</vt:lpstr>
      <vt:lpstr>State Aid Reminder: Smart Schools Bond Act (SSBA)</vt:lpstr>
      <vt:lpstr>State Aid Reminder: Smart Schools Bond Act (SSBA)</vt:lpstr>
      <vt:lpstr>State Aid Reminder: Community Schools Set-aside Funds</vt:lpstr>
      <vt:lpstr>BOCES Transportation Services </vt:lpstr>
      <vt:lpstr>BOCES Transportation Services </vt:lpstr>
      <vt:lpstr>Claim Review</vt:lpstr>
      <vt:lpstr>Logging Onto SAMS</vt:lpstr>
      <vt:lpstr>SAMS Log On</vt:lpstr>
      <vt:lpstr>PowerPoint Presentation</vt:lpstr>
      <vt:lpstr>   </vt:lpstr>
      <vt:lpstr>PowerPoint Presentation</vt:lpstr>
      <vt:lpstr>SAMS Logon:  Check Entity Information</vt:lpstr>
      <vt:lpstr>Submitting a BOCES Aid Claim</vt:lpstr>
      <vt:lpstr>Importing Data </vt:lpstr>
      <vt:lpstr>BOCES XML Data file Import</vt:lpstr>
      <vt:lpstr>Submitting a BOCES Aid Claim</vt:lpstr>
      <vt:lpstr>The SED EXCEL Template</vt:lpstr>
      <vt:lpstr>10 submitted data items that most directly affect  aid calculations, appear on Component Output Reports and should be reviewed in the Excel file (red tabs)</vt:lpstr>
      <vt:lpstr>Creating the SED EXCEL File</vt:lpstr>
      <vt:lpstr>Sample Tab in SED Excel File:  BOC_AIDABLE_EXP_CMP_DATA</vt:lpstr>
      <vt:lpstr>Sample Tab in SED Excel File: BOC_MISC_DEDUCT_CMP</vt:lpstr>
      <vt:lpstr>What to Look for in Excel File (Examples)</vt:lpstr>
      <vt:lpstr>Review Excel File to Find this Common Reporting Problem: Aidable Expense / No Deductions</vt:lpstr>
      <vt:lpstr>Submitting a BOCES Aid Claim</vt:lpstr>
      <vt:lpstr>Validation Error Report VS. Edit Report</vt:lpstr>
      <vt:lpstr>Validation Error Report</vt:lpstr>
      <vt:lpstr>Validation Error Report (VER): Sample Error Message / Code Problem</vt:lpstr>
      <vt:lpstr>Validation Error Report (VER): Sample Error Message / Code Problem</vt:lpstr>
      <vt:lpstr>Validation Error Report (VER):  Schedule 4: Valid Account Codes</vt:lpstr>
      <vt:lpstr>View CO-Ser Level Data in SAMS </vt:lpstr>
      <vt:lpstr>PowerPoint Presentation</vt:lpstr>
      <vt:lpstr>Look up Information by PSN</vt:lpstr>
      <vt:lpstr>Your Own Service</vt:lpstr>
      <vt:lpstr>Cross Contract</vt:lpstr>
      <vt:lpstr>Your Own Service VS a Cross Contract</vt:lpstr>
      <vt:lpstr>Submitting a BOCES Aid Claim</vt:lpstr>
      <vt:lpstr>Reports</vt:lpstr>
      <vt:lpstr>Submitting a BOCES Aid Claim</vt:lpstr>
      <vt:lpstr>Edits: Who Needs Them?</vt:lpstr>
      <vt:lpstr>Running the Edit Exception Report  </vt:lpstr>
      <vt:lpstr>PowerPoint Presentation</vt:lpstr>
      <vt:lpstr>PowerPoint Presentation</vt:lpstr>
      <vt:lpstr>PowerPoint Presentation</vt:lpstr>
      <vt:lpstr>Display all ‘View Details’</vt:lpstr>
      <vt:lpstr>PowerPoint Presentation</vt:lpstr>
      <vt:lpstr> Reasons for Edit Exceptions</vt:lpstr>
      <vt:lpstr>Submitting a BOCES Aid Claim</vt:lpstr>
      <vt:lpstr>Certifying the BOCES Aid Claim</vt:lpstr>
      <vt:lpstr>Submitting a BOCES Aid Claim</vt:lpstr>
      <vt:lpstr>Verify Certification on Activity Log</vt:lpstr>
      <vt:lpstr>Activity Log</vt:lpstr>
      <vt:lpstr>PowerPoint Presentation</vt:lpstr>
      <vt:lpstr>Using the Activity  Log</vt:lpstr>
      <vt:lpstr>Activity Log:  About SAMS Data States  </vt:lpstr>
      <vt:lpstr>Revising Data in SAMS</vt:lpstr>
      <vt:lpstr>Revision Data Area</vt:lpstr>
      <vt:lpstr>PowerPoint Presentation</vt:lpstr>
      <vt:lpstr>PowerPoint Presentation</vt:lpstr>
      <vt:lpstr>BOCES SAMS Financial Reports (Overview)</vt:lpstr>
      <vt:lpstr>Accessing BOCES SAMS Financial Reports</vt:lpstr>
      <vt:lpstr>PowerPoint Presentation</vt:lpstr>
      <vt:lpstr>  BOCES SAMS Financial Reports</vt:lpstr>
      <vt:lpstr>  Selected Report Filter Options</vt:lpstr>
      <vt:lpstr>Snapshots</vt:lpstr>
      <vt:lpstr>Component School District BOCES Aid Report – Service Area Level </vt:lpstr>
      <vt:lpstr>Component School District BOCES Aid Report – PSN Level</vt:lpstr>
      <vt:lpstr>PowerPoint Presentation</vt:lpstr>
      <vt:lpstr>Major CoSer area trend edits</vt:lpstr>
      <vt:lpstr>Major CoSer area trend edits</vt:lpstr>
      <vt:lpstr>Sample Trend Edit</vt:lpstr>
      <vt:lpstr>Major CoSer area Trend Edits</vt:lpstr>
      <vt:lpstr>Trend Edits Suggestions</vt:lpstr>
      <vt:lpstr>Rent and Capital Edits</vt:lpstr>
      <vt:lpstr>Rent and Capital Trend Edits</vt:lpstr>
      <vt:lpstr>How to Investigate a Rent or Capital Trend Edit</vt:lpstr>
      <vt:lpstr>The Rent &amp; Capital Claim process</vt:lpstr>
      <vt:lpstr>Rent &amp; Capital Claim Process</vt:lpstr>
      <vt:lpstr>Rent &amp; Capital Claim Process</vt:lpstr>
      <vt:lpstr>Rent &amp; Capital Claim Process</vt:lpstr>
      <vt:lpstr>Capital Claim Process </vt:lpstr>
      <vt:lpstr>Capital Claim Process</vt:lpstr>
      <vt:lpstr>Capital Claim Process: The SA-109</vt:lpstr>
      <vt:lpstr>Capital Claim Process: The SA-109</vt:lpstr>
      <vt:lpstr>Capital Claim Process: The SA-109</vt:lpstr>
      <vt:lpstr>Capital Claim Process: The SA-109 Bond</vt:lpstr>
      <vt:lpstr>Capital Claim Process: The SA-109 Bond</vt:lpstr>
      <vt:lpstr>Capital Claim Process: The SA-109 Bond</vt:lpstr>
      <vt:lpstr>Capital Claim Process: The SA-109 Capital</vt:lpstr>
      <vt:lpstr>Capital Claim Process: The SA-109 Capital</vt:lpstr>
      <vt:lpstr>Capital Claim Process: The SA-109 Capital</vt:lpstr>
      <vt:lpstr>Capital Claim Process: The New SA-109</vt:lpstr>
      <vt:lpstr>Capital Claim Process: SA-109</vt:lpstr>
      <vt:lpstr>Capital Claim Process: SA-109</vt:lpstr>
      <vt:lpstr>Rent Claim Process: SA-116</vt:lpstr>
      <vt:lpstr>Rent Claim Process:  SA-116A</vt:lpstr>
      <vt:lpstr>Capital Claim Process: The SA-116A</vt:lpstr>
      <vt:lpstr>Capital Claim Process: The SA-116A</vt:lpstr>
      <vt:lpstr>Capital Claim Process: The SA-116A</vt:lpstr>
      <vt:lpstr>Capital Claim Process: The SA-116A</vt:lpstr>
      <vt:lpstr>Capital Claim Process: The SA-116A</vt:lpstr>
      <vt:lpstr>Capital Claim Process: The Capital Claim Edit Report</vt:lpstr>
      <vt:lpstr>Capital Claim Process: The Capital Claim Edit Report</vt:lpstr>
      <vt:lpstr>Capital Claim Process: The Capital Claim Edit Report</vt:lpstr>
      <vt:lpstr>Capital Claim Process: The Capital Claim Edit Report</vt:lpstr>
      <vt:lpstr>Capital Claim Process: The Capital Claim Edit Report</vt:lpstr>
      <vt:lpstr>Fall Deadlines for Submission </vt:lpstr>
      <vt:lpstr>Questions?</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Ashley Weil</dc:creator>
  <cp:lastModifiedBy>Ashley Weil</cp:lastModifiedBy>
  <cp:revision>29</cp:revision>
  <dcterms:created xsi:type="dcterms:W3CDTF">2020-08-04T13:59:48Z</dcterms:created>
  <dcterms:modified xsi:type="dcterms:W3CDTF">2021-09-10T15:10:43Z</dcterms:modified>
</cp:coreProperties>
</file>